
<file path=[Content_Types].xml><?xml version="1.0" encoding="utf-8"?>
<Types xmlns="http://schemas.openxmlformats.org/package/2006/content-types">
  <Default Extension="png" ContentType="image/png"/>
  <Default Extension="jpeg" ContentType="image/jpeg"/>
  <Default Extension="emf" ContentType="image/x-emf"/>
  <Default Extension="wmf" ContentType="image/x-wmf"/>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87"/>
  </p:notesMasterIdLst>
  <p:sldIdLst>
    <p:sldId id="256" r:id="rId2"/>
    <p:sldId id="351" r:id="rId3"/>
    <p:sldId id="352" r:id="rId4"/>
    <p:sldId id="353" r:id="rId5"/>
    <p:sldId id="354" r:id="rId6"/>
    <p:sldId id="355" r:id="rId7"/>
    <p:sldId id="356" r:id="rId8"/>
    <p:sldId id="357" r:id="rId9"/>
    <p:sldId id="358" r:id="rId10"/>
    <p:sldId id="361" r:id="rId11"/>
    <p:sldId id="257" r:id="rId12"/>
    <p:sldId id="258" r:id="rId13"/>
    <p:sldId id="259" r:id="rId14"/>
    <p:sldId id="302" r:id="rId15"/>
    <p:sldId id="273" r:id="rId16"/>
    <p:sldId id="274" r:id="rId17"/>
    <p:sldId id="275" r:id="rId18"/>
    <p:sldId id="276" r:id="rId19"/>
    <p:sldId id="295" r:id="rId20"/>
    <p:sldId id="296" r:id="rId21"/>
    <p:sldId id="297" r:id="rId22"/>
    <p:sldId id="298" r:id="rId23"/>
    <p:sldId id="315" r:id="rId24"/>
    <p:sldId id="316" r:id="rId25"/>
    <p:sldId id="286" r:id="rId26"/>
    <p:sldId id="278" r:id="rId27"/>
    <p:sldId id="319" r:id="rId28"/>
    <p:sldId id="279" r:id="rId29"/>
    <p:sldId id="304" r:id="rId30"/>
    <p:sldId id="311" r:id="rId31"/>
    <p:sldId id="312" r:id="rId32"/>
    <p:sldId id="313" r:id="rId33"/>
    <p:sldId id="280" r:id="rId34"/>
    <p:sldId id="281" r:id="rId35"/>
    <p:sldId id="261" r:id="rId36"/>
    <p:sldId id="262" r:id="rId37"/>
    <p:sldId id="345" r:id="rId38"/>
    <p:sldId id="346" r:id="rId39"/>
    <p:sldId id="347" r:id="rId40"/>
    <p:sldId id="348" r:id="rId41"/>
    <p:sldId id="301" r:id="rId42"/>
    <p:sldId id="282" r:id="rId43"/>
    <p:sldId id="283" r:id="rId44"/>
    <p:sldId id="294" r:id="rId45"/>
    <p:sldId id="299" r:id="rId46"/>
    <p:sldId id="284" r:id="rId47"/>
    <p:sldId id="285" r:id="rId48"/>
    <p:sldId id="288" r:id="rId49"/>
    <p:sldId id="287" r:id="rId50"/>
    <p:sldId id="300" r:id="rId51"/>
    <p:sldId id="309" r:id="rId52"/>
    <p:sldId id="289" r:id="rId53"/>
    <p:sldId id="321" r:id="rId54"/>
    <p:sldId id="305" r:id="rId55"/>
    <p:sldId id="317" r:id="rId56"/>
    <p:sldId id="290" r:id="rId57"/>
    <p:sldId id="328" r:id="rId58"/>
    <p:sldId id="318" r:id="rId59"/>
    <p:sldId id="331" r:id="rId60"/>
    <p:sldId id="338" r:id="rId61"/>
    <p:sldId id="303" r:id="rId62"/>
    <p:sldId id="341" r:id="rId63"/>
    <p:sldId id="334" r:id="rId64"/>
    <p:sldId id="335" r:id="rId65"/>
    <p:sldId id="340" r:id="rId66"/>
    <p:sldId id="339" r:id="rId67"/>
    <p:sldId id="306" r:id="rId68"/>
    <p:sldId id="322" r:id="rId69"/>
    <p:sldId id="291" r:id="rId70"/>
    <p:sldId id="336" r:id="rId71"/>
    <p:sldId id="329" r:id="rId72"/>
    <p:sldId id="324" r:id="rId73"/>
    <p:sldId id="307" r:id="rId74"/>
    <p:sldId id="292" r:id="rId75"/>
    <p:sldId id="343" r:id="rId76"/>
    <p:sldId id="320" r:id="rId77"/>
    <p:sldId id="327" r:id="rId78"/>
    <p:sldId id="326" r:id="rId79"/>
    <p:sldId id="308" r:id="rId80"/>
    <p:sldId id="293" r:id="rId81"/>
    <p:sldId id="268" r:id="rId82"/>
    <p:sldId id="332" r:id="rId83"/>
    <p:sldId id="310" r:id="rId84"/>
    <p:sldId id="271" r:id="rId85"/>
    <p:sldId id="272" r:id="rId86"/>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14" autoAdjust="0"/>
    <p:restoredTop sz="91871" autoAdjust="0"/>
  </p:normalViewPr>
  <p:slideViewPr>
    <p:cSldViewPr snapToGrid="0">
      <p:cViewPr varScale="1">
        <p:scale>
          <a:sx n="59" d="100"/>
          <a:sy n="59" d="100"/>
        </p:scale>
        <p:origin x="906" y="45"/>
      </p:cViewPr>
      <p:guideLst/>
    </p:cSldViewPr>
  </p:slideViewPr>
  <p:notesTextViewPr>
    <p:cViewPr>
      <p:scale>
        <a:sx n="1" d="1"/>
        <a:sy n="1" d="1"/>
      </p:scale>
      <p:origin x="0" y="0"/>
    </p:cViewPr>
  </p:notesTextViewPr>
  <p:sorterViewPr>
    <p:cViewPr>
      <p:scale>
        <a:sx n="100" d="100"/>
        <a:sy n="100" d="100"/>
      </p:scale>
      <p:origin x="0" y="-2499"/>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s>
</file>

<file path=ppt/diagrams/colors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6842990-62A4-4545-B120-1F8AF25A0D6E}" type="doc">
      <dgm:prSet loTypeId="urn:microsoft.com/office/officeart/2005/8/layout/vList5" loCatId="list" qsTypeId="urn:microsoft.com/office/officeart/2005/8/quickstyle/simple1" qsCatId="simple" csTypeId="urn:microsoft.com/office/officeart/2005/8/colors/accent1_1" csCatId="accent1" phldr="1"/>
      <dgm:spPr/>
      <dgm:t>
        <a:bodyPr/>
        <a:lstStyle/>
        <a:p>
          <a:endParaRPr lang="en-US"/>
        </a:p>
      </dgm:t>
    </dgm:pt>
    <dgm:pt modelId="{0FF8BA2A-500B-413D-8B7A-0FD72A53075A}">
      <dgm:prSet phldrT="[Text]" custT="1">
        <dgm:style>
          <a:lnRef idx="0">
            <a:schemeClr val="accent1"/>
          </a:lnRef>
          <a:fillRef idx="3">
            <a:schemeClr val="accent1"/>
          </a:fillRef>
          <a:effectRef idx="3">
            <a:schemeClr val="accent1"/>
          </a:effectRef>
          <a:fontRef idx="minor">
            <a:schemeClr val="lt1"/>
          </a:fontRef>
        </dgm:style>
      </dgm:prSet>
      <dgm:spPr>
        <a:solidFill>
          <a:prstClr val="white">
            <a:hueOff val="0"/>
            <a:satOff val="0"/>
            <a:lumOff val="0"/>
            <a:alphaOff val="0"/>
          </a:prstClr>
        </a:solidFill>
        <a:ln w="12700" cap="flat" cmpd="sng" algn="ctr">
          <a:solidFill>
            <a:srgbClr val="5B9BD5">
              <a:shade val="80000"/>
              <a:hueOff val="0"/>
              <a:satOff val="0"/>
              <a:lumOff val="0"/>
              <a:alphaOff val="0"/>
            </a:srgbClr>
          </a:solidFill>
          <a:prstDash val="solid"/>
          <a:miter lim="800000"/>
        </a:ln>
        <a:effectLst/>
      </dgm:spPr>
      <dgm:t>
        <a:bodyPr spcFirstLastPara="0" vert="horz" wrap="square" lIns="60960" tIns="30480" rIns="60960" bIns="30480" numCol="1" spcCol="1270" anchor="ctr" anchorCtr="0"/>
        <a:lstStyle/>
        <a:p>
          <a:pPr marL="0" lvl="0" indent="0" algn="ctr" defTabSz="711200">
            <a:lnSpc>
              <a:spcPct val="90000"/>
            </a:lnSpc>
            <a:spcBef>
              <a:spcPct val="0"/>
            </a:spcBef>
            <a:spcAft>
              <a:spcPct val="35000"/>
            </a:spcAft>
            <a:buNone/>
          </a:pPr>
          <a:r>
            <a:rPr lang="en-US" sz="1600" kern="1200" dirty="0">
              <a:solidFill>
                <a:prstClr val="black">
                  <a:hueOff val="0"/>
                  <a:satOff val="0"/>
                  <a:lumOff val="0"/>
                  <a:alphaOff val="0"/>
                </a:prstClr>
              </a:solidFill>
              <a:latin typeface="맑은 고딕" panose="020F0302020204030204"/>
              <a:ea typeface="+mn-ea"/>
              <a:cs typeface="+mn-cs"/>
            </a:rPr>
            <a:t>Business Understanding</a:t>
          </a:r>
        </a:p>
      </dgm:t>
    </dgm:pt>
    <dgm:pt modelId="{A445CB5E-895F-4150-B184-2C8283752FC5}" type="parTrans" cxnId="{A346880C-19BB-492E-86E8-A5888A7956E2}">
      <dgm:prSet/>
      <dgm:spPr/>
      <dgm:t>
        <a:bodyPr/>
        <a:lstStyle/>
        <a:p>
          <a:endParaRPr lang="en-US" sz="1100">
            <a:solidFill>
              <a:schemeClr val="bg2"/>
            </a:solidFill>
            <a:latin typeface="+mj-lt"/>
          </a:endParaRPr>
        </a:p>
      </dgm:t>
    </dgm:pt>
    <dgm:pt modelId="{F4903262-3BB8-4A76-A3AA-54C0993BC220}" type="sibTrans" cxnId="{A346880C-19BB-492E-86E8-A5888A7956E2}">
      <dgm:prSet/>
      <dgm:spPr/>
      <dgm:t>
        <a:bodyPr/>
        <a:lstStyle/>
        <a:p>
          <a:endParaRPr lang="en-US" sz="1100">
            <a:solidFill>
              <a:schemeClr val="bg2"/>
            </a:solidFill>
            <a:latin typeface="+mj-lt"/>
          </a:endParaRPr>
        </a:p>
      </dgm:t>
    </dgm:pt>
    <dgm:pt modelId="{8589F281-C004-49C2-9A17-144391E503DE}">
      <dgm:prSet phldrT="[Text]" custT="1">
        <dgm:style>
          <a:lnRef idx="0">
            <a:schemeClr val="accent1"/>
          </a:lnRef>
          <a:fillRef idx="3">
            <a:schemeClr val="accent1"/>
          </a:fillRef>
          <a:effectRef idx="3">
            <a:schemeClr val="accent1"/>
          </a:effectRef>
          <a:fontRef idx="minor">
            <a:schemeClr val="lt1"/>
          </a:fontRef>
        </dgm:style>
      </dgm:prSet>
      <dgm:spPr>
        <a:solidFill>
          <a:prstClr val="white">
            <a:alpha val="90000"/>
            <a:tint val="40000"/>
            <a:hueOff val="0"/>
            <a:satOff val="0"/>
            <a:lumOff val="0"/>
            <a:alphaOff val="0"/>
          </a:prstClr>
        </a:solidFill>
        <a:ln w="12700" cap="flat" cmpd="sng" algn="ctr">
          <a:solidFill>
            <a:srgbClr val="5B9BD5">
              <a:alpha val="90000"/>
              <a:hueOff val="0"/>
              <a:satOff val="0"/>
              <a:lumOff val="0"/>
              <a:alphaOff val="0"/>
            </a:srgbClr>
          </a:solidFill>
          <a:prstDash val="solid"/>
          <a:miter lim="800000"/>
        </a:ln>
        <a:effectLst/>
      </dgm:spPr>
      <dgm:t>
        <a:bodyPr spcFirstLastPara="0" vert="horz" wrap="square" lIns="247650" tIns="123825" rIns="247650" bIns="123825" numCol="1" spcCol="1270" anchor="ctr" anchorCtr="0"/>
        <a:lstStyle/>
        <a:p>
          <a:pPr marL="57150" lvl="1" indent="-57150" algn="l" defTabSz="488950">
            <a:lnSpc>
              <a:spcPct val="90000"/>
            </a:lnSpc>
            <a:spcBef>
              <a:spcPct val="0"/>
            </a:spcBef>
            <a:spcAft>
              <a:spcPct val="15000"/>
            </a:spcAft>
            <a:buChar char="•"/>
          </a:pPr>
          <a:r>
            <a:rPr lang="en-US" sz="1100" kern="1200" dirty="0">
              <a:solidFill>
                <a:prstClr val="black">
                  <a:hueOff val="0"/>
                  <a:satOff val="0"/>
                  <a:lumOff val="0"/>
                  <a:alphaOff val="0"/>
                </a:prstClr>
              </a:solidFill>
              <a:latin typeface="맑은 고딕" panose="020F0302020204030204"/>
              <a:ea typeface="+mn-ea"/>
              <a:cs typeface="+mn-cs"/>
            </a:rPr>
            <a:t>Define Objectives</a:t>
          </a:r>
        </a:p>
      </dgm:t>
    </dgm:pt>
    <dgm:pt modelId="{68ACA663-A4B5-4322-A79B-E6FDA765E412}" type="parTrans" cxnId="{B844C6F1-2818-4F3A-97BB-A513A7A6487D}">
      <dgm:prSet/>
      <dgm:spPr/>
      <dgm:t>
        <a:bodyPr/>
        <a:lstStyle/>
        <a:p>
          <a:endParaRPr lang="en-US" sz="1100">
            <a:solidFill>
              <a:schemeClr val="bg2"/>
            </a:solidFill>
            <a:latin typeface="+mj-lt"/>
          </a:endParaRPr>
        </a:p>
      </dgm:t>
    </dgm:pt>
    <dgm:pt modelId="{C3FF912E-6EAA-40C0-8E91-AAAED8175040}" type="sibTrans" cxnId="{B844C6F1-2818-4F3A-97BB-A513A7A6487D}">
      <dgm:prSet/>
      <dgm:spPr/>
      <dgm:t>
        <a:bodyPr/>
        <a:lstStyle/>
        <a:p>
          <a:endParaRPr lang="en-US" sz="1100">
            <a:solidFill>
              <a:schemeClr val="bg2"/>
            </a:solidFill>
            <a:latin typeface="+mj-lt"/>
          </a:endParaRPr>
        </a:p>
      </dgm:t>
    </dgm:pt>
    <dgm:pt modelId="{7C9DA717-4609-4F35-9627-FBCE587B2E07}">
      <dgm:prSet phldrT="[Text]" custT="1">
        <dgm:style>
          <a:lnRef idx="0">
            <a:schemeClr val="accent1"/>
          </a:lnRef>
          <a:fillRef idx="3">
            <a:schemeClr val="accent1"/>
          </a:fillRef>
          <a:effectRef idx="3">
            <a:schemeClr val="accent1"/>
          </a:effectRef>
          <a:fontRef idx="minor">
            <a:schemeClr val="lt1"/>
          </a:fontRef>
        </dgm:style>
      </dgm:prSet>
      <dgm:spPr>
        <a:solidFill>
          <a:prstClr val="white">
            <a:alpha val="90000"/>
            <a:tint val="40000"/>
            <a:hueOff val="0"/>
            <a:satOff val="0"/>
            <a:lumOff val="0"/>
            <a:alphaOff val="0"/>
          </a:prstClr>
        </a:solidFill>
        <a:ln w="12700" cap="flat" cmpd="sng" algn="ctr">
          <a:solidFill>
            <a:srgbClr val="5B9BD5">
              <a:alpha val="90000"/>
              <a:hueOff val="0"/>
              <a:satOff val="0"/>
              <a:lumOff val="0"/>
              <a:alphaOff val="0"/>
            </a:srgbClr>
          </a:solidFill>
          <a:prstDash val="solid"/>
          <a:miter lim="800000"/>
        </a:ln>
        <a:effectLst/>
      </dgm:spPr>
      <dgm:t>
        <a:bodyPr spcFirstLastPara="0" vert="horz" wrap="square" lIns="247650" tIns="123825" rIns="247650" bIns="123825" numCol="1" spcCol="1270" anchor="ctr" anchorCtr="0"/>
        <a:lstStyle/>
        <a:p>
          <a:pPr marL="57150" lvl="1" indent="-57150" algn="l" defTabSz="488950">
            <a:lnSpc>
              <a:spcPct val="90000"/>
            </a:lnSpc>
            <a:spcBef>
              <a:spcPct val="0"/>
            </a:spcBef>
            <a:spcAft>
              <a:spcPct val="15000"/>
            </a:spcAft>
            <a:buChar char="•"/>
          </a:pPr>
          <a:r>
            <a:rPr lang="en-US" sz="1100" kern="1200" dirty="0">
              <a:solidFill>
                <a:prstClr val="black">
                  <a:hueOff val="0"/>
                  <a:satOff val="0"/>
                  <a:lumOff val="0"/>
                  <a:alphaOff val="0"/>
                </a:prstClr>
              </a:solidFill>
              <a:latin typeface="맑은 고딕" panose="020F0302020204030204"/>
              <a:ea typeface="+mn-ea"/>
              <a:cs typeface="+mn-cs"/>
            </a:rPr>
            <a:t>Identify Data Sources</a:t>
          </a:r>
        </a:p>
      </dgm:t>
    </dgm:pt>
    <dgm:pt modelId="{E5D39B11-6038-4BAB-A377-66C89B23A4FE}" type="parTrans" cxnId="{220E0694-B595-46BE-BDB9-2B1763BF7F42}">
      <dgm:prSet/>
      <dgm:spPr/>
      <dgm:t>
        <a:bodyPr/>
        <a:lstStyle/>
        <a:p>
          <a:endParaRPr lang="en-US" sz="1100">
            <a:solidFill>
              <a:schemeClr val="bg2"/>
            </a:solidFill>
            <a:latin typeface="+mj-lt"/>
          </a:endParaRPr>
        </a:p>
      </dgm:t>
    </dgm:pt>
    <dgm:pt modelId="{C70C4ADA-4F3B-4BCA-9873-A32F1BD4BEED}" type="sibTrans" cxnId="{220E0694-B595-46BE-BDB9-2B1763BF7F42}">
      <dgm:prSet/>
      <dgm:spPr/>
      <dgm:t>
        <a:bodyPr/>
        <a:lstStyle/>
        <a:p>
          <a:endParaRPr lang="en-US" sz="1100">
            <a:solidFill>
              <a:schemeClr val="bg2"/>
            </a:solidFill>
            <a:latin typeface="+mj-lt"/>
          </a:endParaRPr>
        </a:p>
      </dgm:t>
    </dgm:pt>
    <dgm:pt modelId="{F1A8E0FB-6830-44B9-AD5D-2C6541803F4D}">
      <dgm:prSet phldrT="[Text]" custT="1"/>
      <dgm:spPr/>
      <dgm:t>
        <a:bodyPr/>
        <a:lstStyle/>
        <a:p>
          <a:pPr algn="ctr"/>
          <a:r>
            <a:rPr lang="en-US" sz="1600">
              <a:latin typeface="+mj-lt"/>
            </a:rPr>
            <a:t>Data Acquisition and Understanding</a:t>
          </a:r>
          <a:endParaRPr lang="en-US" sz="1600" dirty="0">
            <a:latin typeface="+mj-lt"/>
          </a:endParaRPr>
        </a:p>
      </dgm:t>
    </dgm:pt>
    <dgm:pt modelId="{BA9882FF-0D62-440B-AE35-07B5440B7352}" type="parTrans" cxnId="{DA864F5A-43C0-4EAB-ACD8-C653DCDBC285}">
      <dgm:prSet/>
      <dgm:spPr/>
      <dgm:t>
        <a:bodyPr/>
        <a:lstStyle/>
        <a:p>
          <a:endParaRPr lang="en-US" sz="1100">
            <a:solidFill>
              <a:schemeClr val="bg2"/>
            </a:solidFill>
            <a:latin typeface="+mj-lt"/>
          </a:endParaRPr>
        </a:p>
      </dgm:t>
    </dgm:pt>
    <dgm:pt modelId="{BE3BCC92-A824-45B0-AD74-589AA75A91ED}" type="sibTrans" cxnId="{DA864F5A-43C0-4EAB-ACD8-C653DCDBC285}">
      <dgm:prSet/>
      <dgm:spPr/>
      <dgm:t>
        <a:bodyPr/>
        <a:lstStyle/>
        <a:p>
          <a:endParaRPr lang="en-US" sz="1100">
            <a:solidFill>
              <a:schemeClr val="bg2"/>
            </a:solidFill>
            <a:latin typeface="+mj-lt"/>
          </a:endParaRPr>
        </a:p>
      </dgm:t>
    </dgm:pt>
    <dgm:pt modelId="{6DCAF490-84DF-45AB-95F8-850141BC8BDF}">
      <dgm:prSet phldrT="[Text]" custT="1"/>
      <dgm:spPr/>
      <dgm:t>
        <a:bodyPr/>
        <a:lstStyle/>
        <a:p>
          <a:r>
            <a:rPr lang="en-US" sz="1100">
              <a:latin typeface="+mj-lt"/>
            </a:rPr>
            <a:t>Ingest Data</a:t>
          </a:r>
          <a:endParaRPr lang="en-US" sz="1100" dirty="0">
            <a:latin typeface="+mj-lt"/>
          </a:endParaRPr>
        </a:p>
      </dgm:t>
    </dgm:pt>
    <dgm:pt modelId="{313354FE-947E-4C91-850E-55158EB5406E}" type="parTrans" cxnId="{DB01149F-013B-4AAC-83B8-EA5A02812FB1}">
      <dgm:prSet/>
      <dgm:spPr/>
      <dgm:t>
        <a:bodyPr/>
        <a:lstStyle/>
        <a:p>
          <a:endParaRPr lang="en-US" sz="1100">
            <a:solidFill>
              <a:schemeClr val="bg2"/>
            </a:solidFill>
            <a:latin typeface="+mj-lt"/>
          </a:endParaRPr>
        </a:p>
      </dgm:t>
    </dgm:pt>
    <dgm:pt modelId="{263CB43B-A0A5-48BB-9C20-6635267C3C22}" type="sibTrans" cxnId="{DB01149F-013B-4AAC-83B8-EA5A02812FB1}">
      <dgm:prSet/>
      <dgm:spPr/>
      <dgm:t>
        <a:bodyPr/>
        <a:lstStyle/>
        <a:p>
          <a:endParaRPr lang="en-US" sz="1100">
            <a:solidFill>
              <a:schemeClr val="bg2"/>
            </a:solidFill>
            <a:latin typeface="+mj-lt"/>
          </a:endParaRPr>
        </a:p>
      </dgm:t>
    </dgm:pt>
    <dgm:pt modelId="{FFA8810D-171E-4ADC-9CA8-AD57E9D504B9}">
      <dgm:prSet phldrT="[Text]" custT="1"/>
      <dgm:spPr/>
      <dgm:t>
        <a:bodyPr/>
        <a:lstStyle/>
        <a:p>
          <a:r>
            <a:rPr lang="en-US" sz="1100">
              <a:latin typeface="+mj-lt"/>
            </a:rPr>
            <a:t>Explore Data</a:t>
          </a:r>
          <a:endParaRPr lang="en-US" sz="1100" dirty="0">
            <a:latin typeface="+mj-lt"/>
          </a:endParaRPr>
        </a:p>
      </dgm:t>
    </dgm:pt>
    <dgm:pt modelId="{5D65951A-CE03-4794-9B2D-0A910A6F7FFB}" type="parTrans" cxnId="{E0CB53AF-1846-4839-A817-1BC95F8C73F9}">
      <dgm:prSet/>
      <dgm:spPr/>
      <dgm:t>
        <a:bodyPr/>
        <a:lstStyle/>
        <a:p>
          <a:endParaRPr lang="en-US" sz="1100">
            <a:solidFill>
              <a:schemeClr val="bg2"/>
            </a:solidFill>
            <a:latin typeface="+mj-lt"/>
          </a:endParaRPr>
        </a:p>
      </dgm:t>
    </dgm:pt>
    <dgm:pt modelId="{39C8D19E-6ADE-404A-843B-5F7020E72704}" type="sibTrans" cxnId="{E0CB53AF-1846-4839-A817-1BC95F8C73F9}">
      <dgm:prSet/>
      <dgm:spPr/>
      <dgm:t>
        <a:bodyPr/>
        <a:lstStyle/>
        <a:p>
          <a:endParaRPr lang="en-US" sz="1100">
            <a:solidFill>
              <a:schemeClr val="bg2"/>
            </a:solidFill>
            <a:latin typeface="+mj-lt"/>
          </a:endParaRPr>
        </a:p>
      </dgm:t>
    </dgm:pt>
    <dgm:pt modelId="{D66E06A0-8A7E-4EC6-8113-DDE9A8B91FA6}">
      <dgm:prSet phldrT="[Text]" custT="1"/>
      <dgm:spPr/>
      <dgm:t>
        <a:bodyPr/>
        <a:lstStyle/>
        <a:p>
          <a:pPr algn="ctr"/>
          <a:r>
            <a:rPr lang="en-US" sz="1600">
              <a:latin typeface="+mj-lt"/>
            </a:rPr>
            <a:t>Modeling</a:t>
          </a:r>
          <a:endParaRPr lang="en-US" sz="1600" dirty="0">
            <a:latin typeface="+mj-lt"/>
          </a:endParaRPr>
        </a:p>
      </dgm:t>
    </dgm:pt>
    <dgm:pt modelId="{C867E6D7-68AF-43C6-9E80-BCCDD787550D}" type="parTrans" cxnId="{BEEC91A6-BF3F-4E21-859A-6D47ACAB8869}">
      <dgm:prSet/>
      <dgm:spPr/>
      <dgm:t>
        <a:bodyPr/>
        <a:lstStyle/>
        <a:p>
          <a:endParaRPr lang="en-US" sz="1100">
            <a:solidFill>
              <a:schemeClr val="bg2"/>
            </a:solidFill>
            <a:latin typeface="+mj-lt"/>
          </a:endParaRPr>
        </a:p>
      </dgm:t>
    </dgm:pt>
    <dgm:pt modelId="{4B0A02DB-F299-4AF6-A72B-B326FF7FE0BF}" type="sibTrans" cxnId="{BEEC91A6-BF3F-4E21-859A-6D47ACAB8869}">
      <dgm:prSet/>
      <dgm:spPr/>
      <dgm:t>
        <a:bodyPr/>
        <a:lstStyle/>
        <a:p>
          <a:endParaRPr lang="en-US" sz="1100">
            <a:solidFill>
              <a:schemeClr val="bg2"/>
            </a:solidFill>
            <a:latin typeface="+mj-lt"/>
          </a:endParaRPr>
        </a:p>
      </dgm:t>
    </dgm:pt>
    <dgm:pt modelId="{E08D914F-4215-41A4-8173-F3CBF316F76B}">
      <dgm:prSet phldrT="[Text]" custT="1"/>
      <dgm:spPr/>
      <dgm:t>
        <a:bodyPr/>
        <a:lstStyle/>
        <a:p>
          <a:r>
            <a:rPr lang="en-US" sz="1100">
              <a:latin typeface="+mj-lt"/>
            </a:rPr>
            <a:t>Feature Selection</a:t>
          </a:r>
          <a:endParaRPr lang="en-US" sz="1100" dirty="0">
            <a:latin typeface="+mj-lt"/>
          </a:endParaRPr>
        </a:p>
      </dgm:t>
    </dgm:pt>
    <dgm:pt modelId="{6E6AFD42-BD05-4248-B472-1EFABC017324}" type="parTrans" cxnId="{61EC2C2C-336E-4152-BF38-E133255426BA}">
      <dgm:prSet/>
      <dgm:spPr/>
      <dgm:t>
        <a:bodyPr/>
        <a:lstStyle/>
        <a:p>
          <a:endParaRPr lang="en-US" sz="1100">
            <a:solidFill>
              <a:schemeClr val="bg2"/>
            </a:solidFill>
            <a:latin typeface="+mj-lt"/>
          </a:endParaRPr>
        </a:p>
      </dgm:t>
    </dgm:pt>
    <dgm:pt modelId="{1759AAC5-ADE9-4C55-8CBC-F1BA87C7A449}" type="sibTrans" cxnId="{61EC2C2C-336E-4152-BF38-E133255426BA}">
      <dgm:prSet/>
      <dgm:spPr/>
      <dgm:t>
        <a:bodyPr/>
        <a:lstStyle/>
        <a:p>
          <a:endParaRPr lang="en-US" sz="1100">
            <a:solidFill>
              <a:schemeClr val="bg2"/>
            </a:solidFill>
            <a:latin typeface="+mj-lt"/>
          </a:endParaRPr>
        </a:p>
      </dgm:t>
    </dgm:pt>
    <dgm:pt modelId="{EFB0480E-A451-4750-9076-B8DA17ACD683}">
      <dgm:prSet phldrT="[Text]" custT="1"/>
      <dgm:spPr/>
      <dgm:t>
        <a:bodyPr/>
        <a:lstStyle/>
        <a:p>
          <a:r>
            <a:rPr lang="en-US" sz="1100">
              <a:latin typeface="+mj-lt"/>
            </a:rPr>
            <a:t>Create and Train Model</a:t>
          </a:r>
          <a:endParaRPr lang="en-US" sz="1100" dirty="0">
            <a:latin typeface="+mj-lt"/>
          </a:endParaRPr>
        </a:p>
      </dgm:t>
    </dgm:pt>
    <dgm:pt modelId="{02255FE4-1BB8-44C8-8FC3-2DB4276D8435}" type="parTrans" cxnId="{F0686254-8BC6-438F-8EFC-387D3C1B4582}">
      <dgm:prSet/>
      <dgm:spPr/>
      <dgm:t>
        <a:bodyPr/>
        <a:lstStyle/>
        <a:p>
          <a:endParaRPr lang="en-US" sz="1100">
            <a:solidFill>
              <a:schemeClr val="bg2"/>
            </a:solidFill>
            <a:latin typeface="+mj-lt"/>
          </a:endParaRPr>
        </a:p>
      </dgm:t>
    </dgm:pt>
    <dgm:pt modelId="{7ECF0E78-DA31-4B08-B8BA-D36DB4135973}" type="sibTrans" cxnId="{F0686254-8BC6-438F-8EFC-387D3C1B4582}">
      <dgm:prSet/>
      <dgm:spPr/>
      <dgm:t>
        <a:bodyPr/>
        <a:lstStyle/>
        <a:p>
          <a:endParaRPr lang="en-US" sz="1100">
            <a:solidFill>
              <a:schemeClr val="bg2"/>
            </a:solidFill>
            <a:latin typeface="+mj-lt"/>
          </a:endParaRPr>
        </a:p>
      </dgm:t>
    </dgm:pt>
    <dgm:pt modelId="{31989D70-38F8-40B4-A5B4-5B64244B04DB}">
      <dgm:prSet phldrT="[Text]" custT="1"/>
      <dgm:spPr/>
      <dgm:t>
        <a:bodyPr/>
        <a:lstStyle/>
        <a:p>
          <a:pPr algn="ctr"/>
          <a:r>
            <a:rPr lang="en-US" sz="1600">
              <a:latin typeface="+mj-lt"/>
            </a:rPr>
            <a:t>Deployment</a:t>
          </a:r>
          <a:endParaRPr lang="en-US" sz="1600" dirty="0">
            <a:latin typeface="+mj-lt"/>
          </a:endParaRPr>
        </a:p>
      </dgm:t>
    </dgm:pt>
    <dgm:pt modelId="{E572721F-5C44-451C-B622-59B69949FB6F}" type="parTrans" cxnId="{991DC740-DAA8-4D0F-9BAB-A0D216E7CC9C}">
      <dgm:prSet/>
      <dgm:spPr/>
      <dgm:t>
        <a:bodyPr/>
        <a:lstStyle/>
        <a:p>
          <a:endParaRPr lang="en-US" sz="1100">
            <a:solidFill>
              <a:schemeClr val="bg2"/>
            </a:solidFill>
            <a:latin typeface="+mj-lt"/>
          </a:endParaRPr>
        </a:p>
      </dgm:t>
    </dgm:pt>
    <dgm:pt modelId="{FF3730C5-5E1C-4ACF-986C-1F8BDC2A87DC}" type="sibTrans" cxnId="{991DC740-DAA8-4D0F-9BAB-A0D216E7CC9C}">
      <dgm:prSet/>
      <dgm:spPr/>
      <dgm:t>
        <a:bodyPr/>
        <a:lstStyle/>
        <a:p>
          <a:endParaRPr lang="en-US" sz="1100">
            <a:solidFill>
              <a:schemeClr val="bg2"/>
            </a:solidFill>
            <a:latin typeface="+mj-lt"/>
          </a:endParaRPr>
        </a:p>
      </dgm:t>
    </dgm:pt>
    <dgm:pt modelId="{75DF6D0E-EF2D-4899-8D56-11F561E3DB25}">
      <dgm:prSet phldrT="[Text]" custT="1"/>
      <dgm:spPr/>
      <dgm:t>
        <a:bodyPr/>
        <a:lstStyle/>
        <a:p>
          <a:pPr algn="ctr"/>
          <a:r>
            <a:rPr lang="en-US" sz="1600">
              <a:latin typeface="+mj-lt"/>
            </a:rPr>
            <a:t>Customer Acceptance</a:t>
          </a:r>
          <a:endParaRPr lang="en-US" sz="1600" dirty="0">
            <a:latin typeface="+mj-lt"/>
          </a:endParaRPr>
        </a:p>
      </dgm:t>
    </dgm:pt>
    <dgm:pt modelId="{510C85D3-5932-4392-B61F-F44832C002FA}" type="parTrans" cxnId="{6D864F09-96B6-4444-95BB-D36241D055AD}">
      <dgm:prSet/>
      <dgm:spPr/>
      <dgm:t>
        <a:bodyPr/>
        <a:lstStyle/>
        <a:p>
          <a:endParaRPr lang="en-US" sz="1100">
            <a:solidFill>
              <a:schemeClr val="bg2"/>
            </a:solidFill>
            <a:latin typeface="+mj-lt"/>
          </a:endParaRPr>
        </a:p>
      </dgm:t>
    </dgm:pt>
    <dgm:pt modelId="{EEE1824F-AA0C-4316-B13D-ED5B6C4A0BFF}" type="sibTrans" cxnId="{6D864F09-96B6-4444-95BB-D36241D055AD}">
      <dgm:prSet/>
      <dgm:spPr/>
      <dgm:t>
        <a:bodyPr/>
        <a:lstStyle/>
        <a:p>
          <a:endParaRPr lang="en-US" sz="1100">
            <a:solidFill>
              <a:schemeClr val="bg2"/>
            </a:solidFill>
            <a:latin typeface="+mj-lt"/>
          </a:endParaRPr>
        </a:p>
      </dgm:t>
    </dgm:pt>
    <dgm:pt modelId="{07E81225-DE19-4D3E-99CD-FC123A33837F}">
      <dgm:prSet phldrT="[Text]" custT="1"/>
      <dgm:spPr/>
      <dgm:t>
        <a:bodyPr/>
        <a:lstStyle/>
        <a:p>
          <a:r>
            <a:rPr lang="en-US" sz="1100">
              <a:latin typeface="+mj-lt"/>
            </a:rPr>
            <a:t>Operationalize</a:t>
          </a:r>
          <a:endParaRPr lang="en-US" sz="1100" dirty="0">
            <a:latin typeface="+mj-lt"/>
          </a:endParaRPr>
        </a:p>
      </dgm:t>
    </dgm:pt>
    <dgm:pt modelId="{642D5DAC-991D-456E-978D-DDF8870668E2}" type="parTrans" cxnId="{F9E74B76-F3C8-474B-BE2E-672A4119380A}">
      <dgm:prSet/>
      <dgm:spPr/>
      <dgm:t>
        <a:bodyPr/>
        <a:lstStyle/>
        <a:p>
          <a:endParaRPr lang="en-US" sz="1100">
            <a:solidFill>
              <a:schemeClr val="bg2"/>
            </a:solidFill>
            <a:latin typeface="+mj-lt"/>
          </a:endParaRPr>
        </a:p>
      </dgm:t>
    </dgm:pt>
    <dgm:pt modelId="{71EEF2D0-2FC1-4663-8EEF-F8400FED6EFD}" type="sibTrans" cxnId="{F9E74B76-F3C8-474B-BE2E-672A4119380A}">
      <dgm:prSet/>
      <dgm:spPr/>
      <dgm:t>
        <a:bodyPr/>
        <a:lstStyle/>
        <a:p>
          <a:endParaRPr lang="en-US" sz="1100">
            <a:solidFill>
              <a:schemeClr val="bg2"/>
            </a:solidFill>
            <a:latin typeface="+mj-lt"/>
          </a:endParaRPr>
        </a:p>
      </dgm:t>
    </dgm:pt>
    <dgm:pt modelId="{0EBDD81E-61F5-4638-8D23-E64C5784A7CF}">
      <dgm:prSet phldrT="[Text]" custT="1"/>
      <dgm:spPr/>
      <dgm:t>
        <a:bodyPr/>
        <a:lstStyle/>
        <a:p>
          <a:r>
            <a:rPr lang="en-US" sz="1100">
              <a:latin typeface="+mj-lt"/>
            </a:rPr>
            <a:t>Testing and Validation</a:t>
          </a:r>
          <a:endParaRPr lang="en-US" sz="1100" dirty="0">
            <a:latin typeface="+mj-lt"/>
          </a:endParaRPr>
        </a:p>
      </dgm:t>
    </dgm:pt>
    <dgm:pt modelId="{5BB68B6B-2470-4B4F-B825-03319C46AB79}" type="parTrans" cxnId="{0652195D-79AA-41CB-A507-64DF25821FDC}">
      <dgm:prSet/>
      <dgm:spPr/>
      <dgm:t>
        <a:bodyPr/>
        <a:lstStyle/>
        <a:p>
          <a:endParaRPr lang="en-US" sz="1100">
            <a:solidFill>
              <a:schemeClr val="bg2"/>
            </a:solidFill>
            <a:latin typeface="+mj-lt"/>
          </a:endParaRPr>
        </a:p>
      </dgm:t>
    </dgm:pt>
    <dgm:pt modelId="{91158606-88ED-478A-99A3-FF66895B49FF}" type="sibTrans" cxnId="{0652195D-79AA-41CB-A507-64DF25821FDC}">
      <dgm:prSet/>
      <dgm:spPr/>
      <dgm:t>
        <a:bodyPr/>
        <a:lstStyle/>
        <a:p>
          <a:endParaRPr lang="en-US" sz="1100">
            <a:solidFill>
              <a:schemeClr val="bg2"/>
            </a:solidFill>
            <a:latin typeface="+mj-lt"/>
          </a:endParaRPr>
        </a:p>
      </dgm:t>
    </dgm:pt>
    <dgm:pt modelId="{8A560357-68DD-41D8-841B-C94F1FF7F8C1}">
      <dgm:prSet phldrT="[Text]" custT="1"/>
      <dgm:spPr/>
      <dgm:t>
        <a:bodyPr/>
        <a:lstStyle/>
        <a:p>
          <a:r>
            <a:rPr lang="en-US" sz="1100">
              <a:latin typeface="+mj-lt"/>
            </a:rPr>
            <a:t>Update Data</a:t>
          </a:r>
          <a:endParaRPr lang="en-US" sz="1100" dirty="0">
            <a:latin typeface="+mj-lt"/>
          </a:endParaRPr>
        </a:p>
      </dgm:t>
    </dgm:pt>
    <dgm:pt modelId="{3BC3B257-E716-47FF-9C4E-A1CCC502A26F}" type="parTrans" cxnId="{6D9D5740-A78E-432A-A19B-79A7629DFBD0}">
      <dgm:prSet/>
      <dgm:spPr/>
      <dgm:t>
        <a:bodyPr/>
        <a:lstStyle/>
        <a:p>
          <a:endParaRPr lang="en-US" sz="1100">
            <a:solidFill>
              <a:schemeClr val="bg2"/>
            </a:solidFill>
            <a:latin typeface="+mj-lt"/>
          </a:endParaRPr>
        </a:p>
      </dgm:t>
    </dgm:pt>
    <dgm:pt modelId="{0F75D6C4-A5C5-4C0B-A3E7-E1F9127F0B24}" type="sibTrans" cxnId="{6D9D5740-A78E-432A-A19B-79A7629DFBD0}">
      <dgm:prSet/>
      <dgm:spPr/>
      <dgm:t>
        <a:bodyPr/>
        <a:lstStyle/>
        <a:p>
          <a:endParaRPr lang="en-US" sz="1100">
            <a:solidFill>
              <a:schemeClr val="bg2"/>
            </a:solidFill>
            <a:latin typeface="+mj-lt"/>
          </a:endParaRPr>
        </a:p>
      </dgm:t>
    </dgm:pt>
    <dgm:pt modelId="{051E23BA-27D6-402B-8FD0-643279078F48}">
      <dgm:prSet phldrT="[Text]" custT="1"/>
      <dgm:spPr/>
      <dgm:t>
        <a:bodyPr/>
        <a:lstStyle/>
        <a:p>
          <a:r>
            <a:rPr lang="en-US" sz="1100">
              <a:latin typeface="+mj-lt"/>
            </a:rPr>
            <a:t>Handoff</a:t>
          </a:r>
          <a:endParaRPr lang="en-US" sz="1100" dirty="0">
            <a:latin typeface="+mj-lt"/>
          </a:endParaRPr>
        </a:p>
      </dgm:t>
    </dgm:pt>
    <dgm:pt modelId="{DA361144-F3E9-4156-9CC2-FE98E458196C}" type="parTrans" cxnId="{9D250ACB-3782-4169-9513-D5939A72E14C}">
      <dgm:prSet/>
      <dgm:spPr/>
      <dgm:t>
        <a:bodyPr/>
        <a:lstStyle/>
        <a:p>
          <a:endParaRPr lang="en-US" sz="1100">
            <a:solidFill>
              <a:schemeClr val="bg2"/>
            </a:solidFill>
            <a:latin typeface="+mj-lt"/>
          </a:endParaRPr>
        </a:p>
      </dgm:t>
    </dgm:pt>
    <dgm:pt modelId="{AE55AD9A-A016-48D5-8B34-AF4339F64545}" type="sibTrans" cxnId="{9D250ACB-3782-4169-9513-D5939A72E14C}">
      <dgm:prSet/>
      <dgm:spPr/>
      <dgm:t>
        <a:bodyPr/>
        <a:lstStyle/>
        <a:p>
          <a:endParaRPr lang="en-US" sz="1100">
            <a:solidFill>
              <a:schemeClr val="bg2"/>
            </a:solidFill>
            <a:latin typeface="+mj-lt"/>
          </a:endParaRPr>
        </a:p>
      </dgm:t>
    </dgm:pt>
    <dgm:pt modelId="{22DA92B9-9C40-4A25-8285-966799791BE7}">
      <dgm:prSet phldrT="[Text]" custT="1"/>
      <dgm:spPr/>
      <dgm:t>
        <a:bodyPr/>
        <a:lstStyle/>
        <a:p>
          <a:r>
            <a:rPr lang="en-US" sz="1100">
              <a:latin typeface="+mj-lt"/>
            </a:rPr>
            <a:t>Re-train and re-score</a:t>
          </a:r>
          <a:endParaRPr lang="en-US" sz="1100" dirty="0">
            <a:latin typeface="+mj-lt"/>
          </a:endParaRPr>
        </a:p>
      </dgm:t>
    </dgm:pt>
    <dgm:pt modelId="{31A0D76F-F3CA-4A56-BA36-A4E6E0932F46}" type="parTrans" cxnId="{0E99CA05-F61F-4393-A01F-8CCEDBA18F50}">
      <dgm:prSet/>
      <dgm:spPr/>
      <dgm:t>
        <a:bodyPr/>
        <a:lstStyle/>
        <a:p>
          <a:endParaRPr lang="en-US" sz="1100">
            <a:solidFill>
              <a:schemeClr val="bg2"/>
            </a:solidFill>
            <a:latin typeface="+mj-lt"/>
          </a:endParaRPr>
        </a:p>
      </dgm:t>
    </dgm:pt>
    <dgm:pt modelId="{C2D43770-B53D-4E3F-BFD7-DA47BF161F8F}" type="sibTrans" cxnId="{0E99CA05-F61F-4393-A01F-8CCEDBA18F50}">
      <dgm:prSet/>
      <dgm:spPr/>
      <dgm:t>
        <a:bodyPr/>
        <a:lstStyle/>
        <a:p>
          <a:endParaRPr lang="en-US" sz="1100">
            <a:solidFill>
              <a:schemeClr val="bg2"/>
            </a:solidFill>
            <a:latin typeface="+mj-lt"/>
          </a:endParaRPr>
        </a:p>
      </dgm:t>
    </dgm:pt>
    <dgm:pt modelId="{C5ED45AB-5708-4618-8F2A-585D84BC9EAD}" type="pres">
      <dgm:prSet presAssocID="{A6842990-62A4-4545-B120-1F8AF25A0D6E}" presName="Name0" presStyleCnt="0">
        <dgm:presLayoutVars>
          <dgm:dir/>
          <dgm:animLvl val="lvl"/>
          <dgm:resizeHandles val="exact"/>
        </dgm:presLayoutVars>
      </dgm:prSet>
      <dgm:spPr/>
    </dgm:pt>
    <dgm:pt modelId="{210816C1-7BD4-4E1F-9BAF-45430065939E}" type="pres">
      <dgm:prSet presAssocID="{0FF8BA2A-500B-413D-8B7A-0FD72A53075A}" presName="linNode" presStyleCnt="0"/>
      <dgm:spPr/>
    </dgm:pt>
    <dgm:pt modelId="{FCE31E78-3DAC-4692-A464-D0C835B3F5C0}" type="pres">
      <dgm:prSet presAssocID="{0FF8BA2A-500B-413D-8B7A-0FD72A53075A}" presName="parentText" presStyleLbl="node1" presStyleIdx="0" presStyleCnt="5" custScaleX="202485">
        <dgm:presLayoutVars>
          <dgm:chMax val="1"/>
          <dgm:bulletEnabled val="1"/>
        </dgm:presLayoutVars>
      </dgm:prSet>
      <dgm:spPr>
        <a:xfrm>
          <a:off x="76" y="2282"/>
          <a:ext cx="2937587" cy="997763"/>
        </a:xfrm>
        <a:prstGeom prst="roundRect">
          <a:avLst/>
        </a:prstGeom>
      </dgm:spPr>
    </dgm:pt>
    <dgm:pt modelId="{43C6ABD0-F64A-458E-8A26-0D837897DC64}" type="pres">
      <dgm:prSet presAssocID="{0FF8BA2A-500B-413D-8B7A-0FD72A53075A}" presName="descendantText" presStyleLbl="alignAccFollowNode1" presStyleIdx="0" presStyleCnt="5">
        <dgm:presLayoutVars>
          <dgm:bulletEnabled val="1"/>
        </dgm:presLayoutVars>
      </dgm:prSet>
      <dgm:spPr>
        <a:xfrm rot="5400000">
          <a:off x="3828130" y="-788407"/>
          <a:ext cx="798210" cy="2579143"/>
        </a:xfrm>
        <a:prstGeom prst="round2SameRect">
          <a:avLst/>
        </a:prstGeom>
      </dgm:spPr>
    </dgm:pt>
    <dgm:pt modelId="{46882EB6-A3B5-4F96-AFCB-DD20C8B79C51}" type="pres">
      <dgm:prSet presAssocID="{F4903262-3BB8-4A76-A3AA-54C0993BC220}" presName="sp" presStyleCnt="0"/>
      <dgm:spPr/>
    </dgm:pt>
    <dgm:pt modelId="{778044F5-F603-40D5-9552-BC7E2EC9D884}" type="pres">
      <dgm:prSet presAssocID="{F1A8E0FB-6830-44B9-AD5D-2C6541803F4D}" presName="linNode" presStyleCnt="0"/>
      <dgm:spPr/>
    </dgm:pt>
    <dgm:pt modelId="{3E606814-09D9-4B4C-8F40-66F312978EEB}" type="pres">
      <dgm:prSet presAssocID="{F1A8E0FB-6830-44B9-AD5D-2C6541803F4D}" presName="parentText" presStyleLbl="node1" presStyleIdx="1" presStyleCnt="5" custScaleX="202485">
        <dgm:presLayoutVars>
          <dgm:chMax val="1"/>
          <dgm:bulletEnabled val="1"/>
        </dgm:presLayoutVars>
      </dgm:prSet>
      <dgm:spPr/>
    </dgm:pt>
    <dgm:pt modelId="{B35FD520-5FF0-41BD-887C-8B0911FFCB12}" type="pres">
      <dgm:prSet presAssocID="{F1A8E0FB-6830-44B9-AD5D-2C6541803F4D}" presName="descendantText" presStyleLbl="alignAccFollowNode1" presStyleIdx="1" presStyleCnt="5" custScaleY="103237">
        <dgm:presLayoutVars>
          <dgm:bulletEnabled val="1"/>
        </dgm:presLayoutVars>
      </dgm:prSet>
      <dgm:spPr/>
    </dgm:pt>
    <dgm:pt modelId="{D5C5E9EF-7F27-4FF7-8CAB-C92EA47DC3D6}" type="pres">
      <dgm:prSet presAssocID="{BE3BCC92-A824-45B0-AD74-589AA75A91ED}" presName="sp" presStyleCnt="0"/>
      <dgm:spPr/>
    </dgm:pt>
    <dgm:pt modelId="{72C8B641-2F72-485E-A0ED-A940665DEF29}" type="pres">
      <dgm:prSet presAssocID="{D66E06A0-8A7E-4EC6-8113-DDE9A8B91FA6}" presName="linNode" presStyleCnt="0"/>
      <dgm:spPr/>
    </dgm:pt>
    <dgm:pt modelId="{D8CBC06D-2193-488F-8EDE-5FAA991E0B6B}" type="pres">
      <dgm:prSet presAssocID="{D66E06A0-8A7E-4EC6-8113-DDE9A8B91FA6}" presName="parentText" presStyleLbl="node1" presStyleIdx="2" presStyleCnt="5" custScaleX="202485">
        <dgm:presLayoutVars>
          <dgm:chMax val="1"/>
          <dgm:bulletEnabled val="1"/>
        </dgm:presLayoutVars>
      </dgm:prSet>
      <dgm:spPr/>
    </dgm:pt>
    <dgm:pt modelId="{EF322D6C-1CB6-431F-8B42-A64D898D2824}" type="pres">
      <dgm:prSet presAssocID="{D66E06A0-8A7E-4EC6-8113-DDE9A8B91FA6}" presName="descendantText" presStyleLbl="alignAccFollowNode1" presStyleIdx="2" presStyleCnt="5">
        <dgm:presLayoutVars>
          <dgm:bulletEnabled val="1"/>
        </dgm:presLayoutVars>
      </dgm:prSet>
      <dgm:spPr/>
    </dgm:pt>
    <dgm:pt modelId="{5D027A10-F74F-4727-9E3F-6EEA93EE4288}" type="pres">
      <dgm:prSet presAssocID="{4B0A02DB-F299-4AF6-A72B-B326FF7FE0BF}" presName="sp" presStyleCnt="0"/>
      <dgm:spPr/>
    </dgm:pt>
    <dgm:pt modelId="{6D857F1D-1E3D-4FB8-9D34-97C6D4E649D1}" type="pres">
      <dgm:prSet presAssocID="{31989D70-38F8-40B4-A5B4-5B64244B04DB}" presName="linNode" presStyleCnt="0"/>
      <dgm:spPr/>
    </dgm:pt>
    <dgm:pt modelId="{C971C0CD-D6D6-4BD2-B517-483DD2B85EA0}" type="pres">
      <dgm:prSet presAssocID="{31989D70-38F8-40B4-A5B4-5B64244B04DB}" presName="parentText" presStyleLbl="node1" presStyleIdx="3" presStyleCnt="5" custScaleX="202485">
        <dgm:presLayoutVars>
          <dgm:chMax val="1"/>
          <dgm:bulletEnabled val="1"/>
        </dgm:presLayoutVars>
      </dgm:prSet>
      <dgm:spPr/>
    </dgm:pt>
    <dgm:pt modelId="{DE1FE771-1582-4775-9E8F-B758D933162D}" type="pres">
      <dgm:prSet presAssocID="{31989D70-38F8-40B4-A5B4-5B64244B04DB}" presName="descendantText" presStyleLbl="alignAccFollowNode1" presStyleIdx="3" presStyleCnt="5">
        <dgm:presLayoutVars>
          <dgm:bulletEnabled val="1"/>
        </dgm:presLayoutVars>
      </dgm:prSet>
      <dgm:spPr/>
    </dgm:pt>
    <dgm:pt modelId="{396899F4-452F-4C21-9308-1A185EB0D170}" type="pres">
      <dgm:prSet presAssocID="{FF3730C5-5E1C-4ACF-986C-1F8BDC2A87DC}" presName="sp" presStyleCnt="0"/>
      <dgm:spPr/>
    </dgm:pt>
    <dgm:pt modelId="{0B8CE6DB-5E88-49FA-A351-9AFC9ADFC256}" type="pres">
      <dgm:prSet presAssocID="{75DF6D0E-EF2D-4899-8D56-11F561E3DB25}" presName="linNode" presStyleCnt="0"/>
      <dgm:spPr/>
    </dgm:pt>
    <dgm:pt modelId="{C5DBDEB5-64EF-486D-ADE8-9AD2774135B2}" type="pres">
      <dgm:prSet presAssocID="{75DF6D0E-EF2D-4899-8D56-11F561E3DB25}" presName="parentText" presStyleLbl="node1" presStyleIdx="4" presStyleCnt="5" custScaleX="202485">
        <dgm:presLayoutVars>
          <dgm:chMax val="1"/>
          <dgm:bulletEnabled val="1"/>
        </dgm:presLayoutVars>
      </dgm:prSet>
      <dgm:spPr/>
    </dgm:pt>
    <dgm:pt modelId="{E36319A3-4DDD-4596-A48B-3AFC2FB82E08}" type="pres">
      <dgm:prSet presAssocID="{75DF6D0E-EF2D-4899-8D56-11F561E3DB25}" presName="descendantText" presStyleLbl="alignAccFollowNode1" presStyleIdx="4" presStyleCnt="5">
        <dgm:presLayoutVars>
          <dgm:bulletEnabled val="1"/>
        </dgm:presLayoutVars>
      </dgm:prSet>
      <dgm:spPr/>
    </dgm:pt>
  </dgm:ptLst>
  <dgm:cxnLst>
    <dgm:cxn modelId="{0E99CA05-F61F-4393-A01F-8CCEDBA18F50}" srcId="{75DF6D0E-EF2D-4899-8D56-11F561E3DB25}" destId="{22DA92B9-9C40-4A25-8285-966799791BE7}" srcOrd="2" destOrd="0" parTransId="{31A0D76F-F3CA-4A56-BA36-A4E6E0932F46}" sibTransId="{C2D43770-B53D-4E3F-BFD7-DA47BF161F8F}"/>
    <dgm:cxn modelId="{6D864F09-96B6-4444-95BB-D36241D055AD}" srcId="{A6842990-62A4-4545-B120-1F8AF25A0D6E}" destId="{75DF6D0E-EF2D-4899-8D56-11F561E3DB25}" srcOrd="4" destOrd="0" parTransId="{510C85D3-5932-4392-B61F-F44832C002FA}" sibTransId="{EEE1824F-AA0C-4316-B13D-ED5B6C4A0BFF}"/>
    <dgm:cxn modelId="{A346880C-19BB-492E-86E8-A5888A7956E2}" srcId="{A6842990-62A4-4545-B120-1F8AF25A0D6E}" destId="{0FF8BA2A-500B-413D-8B7A-0FD72A53075A}" srcOrd="0" destOrd="0" parTransId="{A445CB5E-895F-4150-B184-2C8283752FC5}" sibTransId="{F4903262-3BB8-4A76-A3AA-54C0993BC220}"/>
    <dgm:cxn modelId="{61EC2C2C-336E-4152-BF38-E133255426BA}" srcId="{D66E06A0-8A7E-4EC6-8113-DDE9A8B91FA6}" destId="{E08D914F-4215-41A4-8173-F3CBF316F76B}" srcOrd="0" destOrd="0" parTransId="{6E6AFD42-BD05-4248-B472-1EFABC017324}" sibTransId="{1759AAC5-ADE9-4C55-8CBC-F1BA87C7A449}"/>
    <dgm:cxn modelId="{F4DF8B2E-967B-4C23-9FF5-BB008183100C}" type="presOf" srcId="{F1A8E0FB-6830-44B9-AD5D-2C6541803F4D}" destId="{3E606814-09D9-4B4C-8F40-66F312978EEB}" srcOrd="0" destOrd="0" presId="urn:microsoft.com/office/officeart/2005/8/layout/vList5"/>
    <dgm:cxn modelId="{8122CC33-B4F2-4AA4-9832-D53CD089768C}" type="presOf" srcId="{75DF6D0E-EF2D-4899-8D56-11F561E3DB25}" destId="{C5DBDEB5-64EF-486D-ADE8-9AD2774135B2}" srcOrd="0" destOrd="0" presId="urn:microsoft.com/office/officeart/2005/8/layout/vList5"/>
    <dgm:cxn modelId="{D9C32539-B0FF-4269-910E-8E2F3FB2481A}" type="presOf" srcId="{6DCAF490-84DF-45AB-95F8-850141BC8BDF}" destId="{B35FD520-5FF0-41BD-887C-8B0911FFCB12}" srcOrd="0" destOrd="0" presId="urn:microsoft.com/office/officeart/2005/8/layout/vList5"/>
    <dgm:cxn modelId="{6D9D5740-A78E-432A-A19B-79A7629DFBD0}" srcId="{F1A8E0FB-6830-44B9-AD5D-2C6541803F4D}" destId="{8A560357-68DD-41D8-841B-C94F1FF7F8C1}" srcOrd="2" destOrd="0" parTransId="{3BC3B257-E716-47FF-9C4E-A1CCC502A26F}" sibTransId="{0F75D6C4-A5C5-4C0B-A3E7-E1F9127F0B24}"/>
    <dgm:cxn modelId="{991DC740-DAA8-4D0F-9BAB-A0D216E7CC9C}" srcId="{A6842990-62A4-4545-B120-1F8AF25A0D6E}" destId="{31989D70-38F8-40B4-A5B4-5B64244B04DB}" srcOrd="3" destOrd="0" parTransId="{E572721F-5C44-451C-B622-59B69949FB6F}" sibTransId="{FF3730C5-5E1C-4ACF-986C-1F8BDC2A87DC}"/>
    <dgm:cxn modelId="{0652195D-79AA-41CB-A507-64DF25821FDC}" srcId="{75DF6D0E-EF2D-4899-8D56-11F561E3DB25}" destId="{0EBDD81E-61F5-4638-8D23-E64C5784A7CF}" srcOrd="0" destOrd="0" parTransId="{5BB68B6B-2470-4B4F-B825-03319C46AB79}" sibTransId="{91158606-88ED-478A-99A3-FF66895B49FF}"/>
    <dgm:cxn modelId="{F6DB5C63-69FA-4FC9-BB9C-7D6AEF8B14EB}" type="presOf" srcId="{EFB0480E-A451-4750-9076-B8DA17ACD683}" destId="{EF322D6C-1CB6-431F-8B42-A64D898D2824}" srcOrd="0" destOrd="1" presId="urn:microsoft.com/office/officeart/2005/8/layout/vList5"/>
    <dgm:cxn modelId="{9197056C-C44F-4A04-AEB6-8E23C28CFBCA}" type="presOf" srcId="{D66E06A0-8A7E-4EC6-8113-DDE9A8B91FA6}" destId="{D8CBC06D-2193-488F-8EDE-5FAA991E0B6B}" srcOrd="0" destOrd="0" presId="urn:microsoft.com/office/officeart/2005/8/layout/vList5"/>
    <dgm:cxn modelId="{66A8234E-E4C2-45FA-965B-ECB6FD1A9659}" type="presOf" srcId="{0EBDD81E-61F5-4638-8D23-E64C5784A7CF}" destId="{E36319A3-4DDD-4596-A48B-3AFC2FB82E08}" srcOrd="0" destOrd="0" presId="urn:microsoft.com/office/officeart/2005/8/layout/vList5"/>
    <dgm:cxn modelId="{F0686254-8BC6-438F-8EFC-387D3C1B4582}" srcId="{D66E06A0-8A7E-4EC6-8113-DDE9A8B91FA6}" destId="{EFB0480E-A451-4750-9076-B8DA17ACD683}" srcOrd="1" destOrd="0" parTransId="{02255FE4-1BB8-44C8-8FC3-2DB4276D8435}" sibTransId="{7ECF0E78-DA31-4B08-B8BA-D36DB4135973}"/>
    <dgm:cxn modelId="{78B26055-4003-4B61-B1A2-86AC6919F907}" type="presOf" srcId="{22DA92B9-9C40-4A25-8285-966799791BE7}" destId="{E36319A3-4DDD-4596-A48B-3AFC2FB82E08}" srcOrd="0" destOrd="2" presId="urn:microsoft.com/office/officeart/2005/8/layout/vList5"/>
    <dgm:cxn modelId="{F9E74B76-F3C8-474B-BE2E-672A4119380A}" srcId="{31989D70-38F8-40B4-A5B4-5B64244B04DB}" destId="{07E81225-DE19-4D3E-99CD-FC123A33837F}" srcOrd="0" destOrd="0" parTransId="{642D5DAC-991D-456E-978D-DDF8870668E2}" sibTransId="{71EEF2D0-2FC1-4663-8EEF-F8400FED6EFD}"/>
    <dgm:cxn modelId="{DA864F5A-43C0-4EAB-ACD8-C653DCDBC285}" srcId="{A6842990-62A4-4545-B120-1F8AF25A0D6E}" destId="{F1A8E0FB-6830-44B9-AD5D-2C6541803F4D}" srcOrd="1" destOrd="0" parTransId="{BA9882FF-0D62-440B-AE35-07B5440B7352}" sibTransId="{BE3BCC92-A824-45B0-AD74-589AA75A91ED}"/>
    <dgm:cxn modelId="{2178D97F-3CAA-4CEB-BCA2-825BD11AB20F}" type="presOf" srcId="{FFA8810D-171E-4ADC-9CA8-AD57E9D504B9}" destId="{B35FD520-5FF0-41BD-887C-8B0911FFCB12}" srcOrd="0" destOrd="1" presId="urn:microsoft.com/office/officeart/2005/8/layout/vList5"/>
    <dgm:cxn modelId="{60DB5F81-807B-4DAD-8ED9-6DCE2A60111F}" type="presOf" srcId="{8589F281-C004-49C2-9A17-144391E503DE}" destId="{43C6ABD0-F64A-458E-8A26-0D837897DC64}" srcOrd="0" destOrd="0" presId="urn:microsoft.com/office/officeart/2005/8/layout/vList5"/>
    <dgm:cxn modelId="{A7498686-3363-4727-9125-3753C7FB4287}" type="presOf" srcId="{A6842990-62A4-4545-B120-1F8AF25A0D6E}" destId="{C5ED45AB-5708-4618-8F2A-585D84BC9EAD}" srcOrd="0" destOrd="0" presId="urn:microsoft.com/office/officeart/2005/8/layout/vList5"/>
    <dgm:cxn modelId="{220E0694-B595-46BE-BDB9-2B1763BF7F42}" srcId="{0FF8BA2A-500B-413D-8B7A-0FD72A53075A}" destId="{7C9DA717-4609-4F35-9627-FBCE587B2E07}" srcOrd="1" destOrd="0" parTransId="{E5D39B11-6038-4BAB-A377-66C89B23A4FE}" sibTransId="{C70C4ADA-4F3B-4BCA-9873-A32F1BD4BEED}"/>
    <dgm:cxn modelId="{DB01149F-013B-4AAC-83B8-EA5A02812FB1}" srcId="{F1A8E0FB-6830-44B9-AD5D-2C6541803F4D}" destId="{6DCAF490-84DF-45AB-95F8-850141BC8BDF}" srcOrd="0" destOrd="0" parTransId="{313354FE-947E-4C91-850E-55158EB5406E}" sibTransId="{263CB43B-A0A5-48BB-9C20-6635267C3C22}"/>
    <dgm:cxn modelId="{BEEC91A6-BF3F-4E21-859A-6D47ACAB8869}" srcId="{A6842990-62A4-4545-B120-1F8AF25A0D6E}" destId="{D66E06A0-8A7E-4EC6-8113-DDE9A8B91FA6}" srcOrd="2" destOrd="0" parTransId="{C867E6D7-68AF-43C6-9E80-BCCDD787550D}" sibTransId="{4B0A02DB-F299-4AF6-A72B-B326FF7FE0BF}"/>
    <dgm:cxn modelId="{1FC3DAAC-2674-4AC0-A681-6AC6E1E041FE}" type="presOf" srcId="{07E81225-DE19-4D3E-99CD-FC123A33837F}" destId="{DE1FE771-1582-4775-9E8F-B758D933162D}" srcOrd="0" destOrd="0" presId="urn:microsoft.com/office/officeart/2005/8/layout/vList5"/>
    <dgm:cxn modelId="{E0CB53AF-1846-4839-A817-1BC95F8C73F9}" srcId="{F1A8E0FB-6830-44B9-AD5D-2C6541803F4D}" destId="{FFA8810D-171E-4ADC-9CA8-AD57E9D504B9}" srcOrd="1" destOrd="0" parTransId="{5D65951A-CE03-4794-9B2D-0A910A6F7FFB}" sibTransId="{39C8D19E-6ADE-404A-843B-5F7020E72704}"/>
    <dgm:cxn modelId="{657DF6AF-D666-4D2C-A115-75BA748559C6}" type="presOf" srcId="{8A560357-68DD-41D8-841B-C94F1FF7F8C1}" destId="{B35FD520-5FF0-41BD-887C-8B0911FFCB12}" srcOrd="0" destOrd="2" presId="urn:microsoft.com/office/officeart/2005/8/layout/vList5"/>
    <dgm:cxn modelId="{9D250ACB-3782-4169-9513-D5939A72E14C}" srcId="{75DF6D0E-EF2D-4899-8D56-11F561E3DB25}" destId="{051E23BA-27D6-402B-8FD0-643279078F48}" srcOrd="1" destOrd="0" parTransId="{DA361144-F3E9-4156-9CC2-FE98E458196C}" sibTransId="{AE55AD9A-A016-48D5-8B34-AF4339F64545}"/>
    <dgm:cxn modelId="{ACACF1CD-A9C0-4633-8495-72FF45057E3A}" type="presOf" srcId="{7C9DA717-4609-4F35-9627-FBCE587B2E07}" destId="{43C6ABD0-F64A-458E-8A26-0D837897DC64}" srcOrd="0" destOrd="1" presId="urn:microsoft.com/office/officeart/2005/8/layout/vList5"/>
    <dgm:cxn modelId="{FC9795E3-DBDF-499A-B2B6-4B8E6CA578BE}" type="presOf" srcId="{E08D914F-4215-41A4-8173-F3CBF316F76B}" destId="{EF322D6C-1CB6-431F-8B42-A64D898D2824}" srcOrd="0" destOrd="0" presId="urn:microsoft.com/office/officeart/2005/8/layout/vList5"/>
    <dgm:cxn modelId="{B844C6F1-2818-4F3A-97BB-A513A7A6487D}" srcId="{0FF8BA2A-500B-413D-8B7A-0FD72A53075A}" destId="{8589F281-C004-49C2-9A17-144391E503DE}" srcOrd="0" destOrd="0" parTransId="{68ACA663-A4B5-4322-A79B-E6FDA765E412}" sibTransId="{C3FF912E-6EAA-40C0-8E91-AAAED8175040}"/>
    <dgm:cxn modelId="{A345E6FB-E582-491A-BAAE-F2A1141E8D26}" type="presOf" srcId="{0FF8BA2A-500B-413D-8B7A-0FD72A53075A}" destId="{FCE31E78-3DAC-4692-A464-D0C835B3F5C0}" srcOrd="0" destOrd="0" presId="urn:microsoft.com/office/officeart/2005/8/layout/vList5"/>
    <dgm:cxn modelId="{DDE004FE-29B7-4A52-86FC-2EB3E9848396}" type="presOf" srcId="{31989D70-38F8-40B4-A5B4-5B64244B04DB}" destId="{C971C0CD-D6D6-4BD2-B517-483DD2B85EA0}" srcOrd="0" destOrd="0" presId="urn:microsoft.com/office/officeart/2005/8/layout/vList5"/>
    <dgm:cxn modelId="{9324FDFF-96EF-4D6F-B059-8A767EA02701}" type="presOf" srcId="{051E23BA-27D6-402B-8FD0-643279078F48}" destId="{E36319A3-4DDD-4596-A48B-3AFC2FB82E08}" srcOrd="0" destOrd="1" presId="urn:microsoft.com/office/officeart/2005/8/layout/vList5"/>
    <dgm:cxn modelId="{2F1976CB-BC7D-4DA6-86B6-A03B32E37FD5}" type="presParOf" srcId="{C5ED45AB-5708-4618-8F2A-585D84BC9EAD}" destId="{210816C1-7BD4-4E1F-9BAF-45430065939E}" srcOrd="0" destOrd="0" presId="urn:microsoft.com/office/officeart/2005/8/layout/vList5"/>
    <dgm:cxn modelId="{E698788D-62E0-4A5C-AADF-1FCEDABB06F8}" type="presParOf" srcId="{210816C1-7BD4-4E1F-9BAF-45430065939E}" destId="{FCE31E78-3DAC-4692-A464-D0C835B3F5C0}" srcOrd="0" destOrd="0" presId="urn:microsoft.com/office/officeart/2005/8/layout/vList5"/>
    <dgm:cxn modelId="{5008CCE3-5624-4055-8ECB-E1C45F2FC429}" type="presParOf" srcId="{210816C1-7BD4-4E1F-9BAF-45430065939E}" destId="{43C6ABD0-F64A-458E-8A26-0D837897DC64}" srcOrd="1" destOrd="0" presId="urn:microsoft.com/office/officeart/2005/8/layout/vList5"/>
    <dgm:cxn modelId="{11422C3C-6E2E-430C-8EA1-30E68421B754}" type="presParOf" srcId="{C5ED45AB-5708-4618-8F2A-585D84BC9EAD}" destId="{46882EB6-A3B5-4F96-AFCB-DD20C8B79C51}" srcOrd="1" destOrd="0" presId="urn:microsoft.com/office/officeart/2005/8/layout/vList5"/>
    <dgm:cxn modelId="{C20AF965-3917-410C-9749-F7A8FAFC99DD}" type="presParOf" srcId="{C5ED45AB-5708-4618-8F2A-585D84BC9EAD}" destId="{778044F5-F603-40D5-9552-BC7E2EC9D884}" srcOrd="2" destOrd="0" presId="urn:microsoft.com/office/officeart/2005/8/layout/vList5"/>
    <dgm:cxn modelId="{297A61BB-27BA-4919-9698-81450C24751F}" type="presParOf" srcId="{778044F5-F603-40D5-9552-BC7E2EC9D884}" destId="{3E606814-09D9-4B4C-8F40-66F312978EEB}" srcOrd="0" destOrd="0" presId="urn:microsoft.com/office/officeart/2005/8/layout/vList5"/>
    <dgm:cxn modelId="{4C07501A-F090-416D-AB0E-FAE740A972E5}" type="presParOf" srcId="{778044F5-F603-40D5-9552-BC7E2EC9D884}" destId="{B35FD520-5FF0-41BD-887C-8B0911FFCB12}" srcOrd="1" destOrd="0" presId="urn:microsoft.com/office/officeart/2005/8/layout/vList5"/>
    <dgm:cxn modelId="{8FB1101D-9210-44A9-9070-01AD48AA58B2}" type="presParOf" srcId="{C5ED45AB-5708-4618-8F2A-585D84BC9EAD}" destId="{D5C5E9EF-7F27-4FF7-8CAB-C92EA47DC3D6}" srcOrd="3" destOrd="0" presId="urn:microsoft.com/office/officeart/2005/8/layout/vList5"/>
    <dgm:cxn modelId="{3D6A8236-A2B0-4615-B5D0-368B9FF88250}" type="presParOf" srcId="{C5ED45AB-5708-4618-8F2A-585D84BC9EAD}" destId="{72C8B641-2F72-485E-A0ED-A940665DEF29}" srcOrd="4" destOrd="0" presId="urn:microsoft.com/office/officeart/2005/8/layout/vList5"/>
    <dgm:cxn modelId="{D1C48279-0AF9-4596-BAEC-49E72111F6C4}" type="presParOf" srcId="{72C8B641-2F72-485E-A0ED-A940665DEF29}" destId="{D8CBC06D-2193-488F-8EDE-5FAA991E0B6B}" srcOrd="0" destOrd="0" presId="urn:microsoft.com/office/officeart/2005/8/layout/vList5"/>
    <dgm:cxn modelId="{0BC32397-2FB7-49D2-BC25-A542222DD313}" type="presParOf" srcId="{72C8B641-2F72-485E-A0ED-A940665DEF29}" destId="{EF322D6C-1CB6-431F-8B42-A64D898D2824}" srcOrd="1" destOrd="0" presId="urn:microsoft.com/office/officeart/2005/8/layout/vList5"/>
    <dgm:cxn modelId="{8C1C9115-6119-4576-BFE8-B6AA6C6D8DCC}" type="presParOf" srcId="{C5ED45AB-5708-4618-8F2A-585D84BC9EAD}" destId="{5D027A10-F74F-4727-9E3F-6EEA93EE4288}" srcOrd="5" destOrd="0" presId="urn:microsoft.com/office/officeart/2005/8/layout/vList5"/>
    <dgm:cxn modelId="{E8B60839-2D0A-46FD-B7B3-CB0534CAD332}" type="presParOf" srcId="{C5ED45AB-5708-4618-8F2A-585D84BC9EAD}" destId="{6D857F1D-1E3D-4FB8-9D34-97C6D4E649D1}" srcOrd="6" destOrd="0" presId="urn:microsoft.com/office/officeart/2005/8/layout/vList5"/>
    <dgm:cxn modelId="{F1C38C85-3FE2-4B55-8A20-DCB544325FBA}" type="presParOf" srcId="{6D857F1D-1E3D-4FB8-9D34-97C6D4E649D1}" destId="{C971C0CD-D6D6-4BD2-B517-483DD2B85EA0}" srcOrd="0" destOrd="0" presId="urn:microsoft.com/office/officeart/2005/8/layout/vList5"/>
    <dgm:cxn modelId="{FB5FBDE6-A25F-4FE7-92F0-F85C5D5107B8}" type="presParOf" srcId="{6D857F1D-1E3D-4FB8-9D34-97C6D4E649D1}" destId="{DE1FE771-1582-4775-9E8F-B758D933162D}" srcOrd="1" destOrd="0" presId="urn:microsoft.com/office/officeart/2005/8/layout/vList5"/>
    <dgm:cxn modelId="{D8508C71-8FC4-49EA-ABAF-243697A1F1A5}" type="presParOf" srcId="{C5ED45AB-5708-4618-8F2A-585D84BC9EAD}" destId="{396899F4-452F-4C21-9308-1A185EB0D170}" srcOrd="7" destOrd="0" presId="urn:microsoft.com/office/officeart/2005/8/layout/vList5"/>
    <dgm:cxn modelId="{949A2025-D75C-40C7-B054-44555E39521A}" type="presParOf" srcId="{C5ED45AB-5708-4618-8F2A-585D84BC9EAD}" destId="{0B8CE6DB-5E88-49FA-A351-9AFC9ADFC256}" srcOrd="8" destOrd="0" presId="urn:microsoft.com/office/officeart/2005/8/layout/vList5"/>
    <dgm:cxn modelId="{EFA21BC0-9B75-4730-BB37-8235ABAC5898}" type="presParOf" srcId="{0B8CE6DB-5E88-49FA-A351-9AFC9ADFC256}" destId="{C5DBDEB5-64EF-486D-ADE8-9AD2774135B2}" srcOrd="0" destOrd="0" presId="urn:microsoft.com/office/officeart/2005/8/layout/vList5"/>
    <dgm:cxn modelId="{77F24D8C-C5D4-4F16-8F89-84338867327E}" type="presParOf" srcId="{0B8CE6DB-5E88-49FA-A351-9AFC9ADFC256}" destId="{E36319A3-4DDD-4596-A48B-3AFC2FB82E08}"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EA313893-4865-4D2A-B411-A9583C447998}" type="doc">
      <dgm:prSet loTypeId="urn:diagrams.loki3.com/BracketList" loCatId="list" qsTypeId="urn:microsoft.com/office/officeart/2005/8/quickstyle/simple1" qsCatId="simple" csTypeId="urn:microsoft.com/office/officeart/2005/8/colors/accent1_1" csCatId="accent1" phldr="1"/>
      <dgm:spPr/>
      <dgm:t>
        <a:bodyPr/>
        <a:lstStyle/>
        <a:p>
          <a:endParaRPr lang="en-US"/>
        </a:p>
      </dgm:t>
    </dgm:pt>
    <dgm:pt modelId="{B7ABE164-295C-4643-A9AC-4A52A9ED0489}">
      <dgm:prSet phldrT="[Text]" custT="1"/>
      <dgm:spPr/>
      <dgm:t>
        <a:bodyPr/>
        <a:lstStyle/>
        <a:p>
          <a:r>
            <a:rPr lang="en-US" sz="1200" b="1"/>
            <a:t>Big Data</a:t>
          </a:r>
          <a:endParaRPr lang="en-US" sz="1200" b="1" dirty="0"/>
        </a:p>
      </dgm:t>
    </dgm:pt>
    <dgm:pt modelId="{D7B9EDA9-31A9-4C9B-BACF-788F74E16796}" type="parTrans" cxnId="{F0748B1E-69F6-4D72-AC7C-1FCD73A7DC1C}">
      <dgm:prSet/>
      <dgm:spPr/>
      <dgm:t>
        <a:bodyPr/>
        <a:lstStyle/>
        <a:p>
          <a:endParaRPr lang="en-US" sz="1200" b="1">
            <a:solidFill>
              <a:schemeClr val="bg2"/>
            </a:solidFill>
          </a:endParaRPr>
        </a:p>
      </dgm:t>
    </dgm:pt>
    <dgm:pt modelId="{E258CD5B-DCF5-4FA1-918A-96BF68D81660}" type="sibTrans" cxnId="{F0748B1E-69F6-4D72-AC7C-1FCD73A7DC1C}">
      <dgm:prSet/>
      <dgm:spPr/>
      <dgm:t>
        <a:bodyPr/>
        <a:lstStyle/>
        <a:p>
          <a:endParaRPr lang="en-US" sz="1200" b="1">
            <a:solidFill>
              <a:schemeClr val="bg2"/>
            </a:solidFill>
          </a:endParaRPr>
        </a:p>
      </dgm:t>
    </dgm:pt>
    <dgm:pt modelId="{83035B10-5B03-4E94-B998-54AE7C044928}">
      <dgm:prSet phldrT="[Text]" custT="1"/>
      <dgm:spPr/>
      <dgm:t>
        <a:bodyPr/>
        <a:lstStyle/>
        <a:p>
          <a:r>
            <a:rPr lang="en-US" sz="1200" b="1"/>
            <a:t>Intelligence and Advanced Analytics</a:t>
          </a:r>
          <a:endParaRPr lang="en-US" sz="1200" b="1" dirty="0"/>
        </a:p>
      </dgm:t>
    </dgm:pt>
    <dgm:pt modelId="{29EAADE1-28CA-4B2F-9D08-E28BE3C336C9}" type="parTrans" cxnId="{079F09CF-DCE9-434C-8F2E-1D1CEF9AE618}">
      <dgm:prSet/>
      <dgm:spPr/>
      <dgm:t>
        <a:bodyPr/>
        <a:lstStyle/>
        <a:p>
          <a:endParaRPr lang="en-US" sz="1200" b="1">
            <a:solidFill>
              <a:schemeClr val="bg2"/>
            </a:solidFill>
          </a:endParaRPr>
        </a:p>
      </dgm:t>
    </dgm:pt>
    <dgm:pt modelId="{CCAFAB26-9A3D-4842-B88A-B85DA7E92A54}" type="sibTrans" cxnId="{079F09CF-DCE9-434C-8F2E-1D1CEF9AE618}">
      <dgm:prSet/>
      <dgm:spPr/>
      <dgm:t>
        <a:bodyPr/>
        <a:lstStyle/>
        <a:p>
          <a:endParaRPr lang="en-US" sz="1200" b="1">
            <a:solidFill>
              <a:schemeClr val="bg2"/>
            </a:solidFill>
          </a:endParaRPr>
        </a:p>
      </dgm:t>
    </dgm:pt>
    <dgm:pt modelId="{AE188517-6F02-4DC7-9EA1-785FA319F063}">
      <dgm:prSet phldrT="[Text]" custT="1"/>
      <dgm:spPr/>
      <dgm:t>
        <a:bodyPr/>
        <a:lstStyle/>
        <a:p>
          <a:r>
            <a:rPr lang="en-US" sz="1200" b="1"/>
            <a:t>Information Management</a:t>
          </a:r>
          <a:endParaRPr lang="en-US" sz="1200" b="1" dirty="0"/>
        </a:p>
      </dgm:t>
    </dgm:pt>
    <dgm:pt modelId="{74848A57-88CA-4171-BA55-469D8EB40C4E}" type="parTrans" cxnId="{24E599A1-6729-4099-9255-88D181B968CF}">
      <dgm:prSet/>
      <dgm:spPr/>
      <dgm:t>
        <a:bodyPr/>
        <a:lstStyle/>
        <a:p>
          <a:endParaRPr lang="en-US" sz="1200" b="1">
            <a:solidFill>
              <a:schemeClr val="bg2"/>
            </a:solidFill>
          </a:endParaRPr>
        </a:p>
      </dgm:t>
    </dgm:pt>
    <dgm:pt modelId="{568BD935-8EC2-4B1C-BF6A-A8560483E10B}" type="sibTrans" cxnId="{24E599A1-6729-4099-9255-88D181B968CF}">
      <dgm:prSet/>
      <dgm:spPr/>
      <dgm:t>
        <a:bodyPr/>
        <a:lstStyle/>
        <a:p>
          <a:endParaRPr lang="en-US" sz="1200" b="1">
            <a:solidFill>
              <a:schemeClr val="bg2"/>
            </a:solidFill>
          </a:endParaRPr>
        </a:p>
      </dgm:t>
    </dgm:pt>
    <dgm:pt modelId="{409B9CC3-4843-4F1F-8DB8-96CB6DDF3AA2}">
      <dgm:prSet phldrT="[Text]" custT="1"/>
      <dgm:spPr/>
      <dgm:t>
        <a:bodyPr/>
        <a:lstStyle/>
        <a:p>
          <a:r>
            <a:rPr lang="en-US" sz="1200" b="1"/>
            <a:t>Solutions</a:t>
          </a:r>
          <a:endParaRPr lang="en-US" sz="1200" b="1" dirty="0"/>
        </a:p>
      </dgm:t>
    </dgm:pt>
    <dgm:pt modelId="{77CCCA81-853E-493E-9B0C-4E6584C3068A}" type="parTrans" cxnId="{B3DD820B-3AA4-4A6C-9F64-C25D87901740}">
      <dgm:prSet/>
      <dgm:spPr/>
      <dgm:t>
        <a:bodyPr/>
        <a:lstStyle/>
        <a:p>
          <a:endParaRPr lang="en-US" sz="1200" b="1">
            <a:solidFill>
              <a:schemeClr val="bg2"/>
            </a:solidFill>
          </a:endParaRPr>
        </a:p>
      </dgm:t>
    </dgm:pt>
    <dgm:pt modelId="{836C109C-9A6E-440E-B4AC-6BC1096CC572}" type="sibTrans" cxnId="{B3DD820B-3AA4-4A6C-9F64-C25D87901740}">
      <dgm:prSet/>
      <dgm:spPr/>
      <dgm:t>
        <a:bodyPr/>
        <a:lstStyle/>
        <a:p>
          <a:endParaRPr lang="en-US" sz="1200" b="1">
            <a:solidFill>
              <a:schemeClr val="bg2"/>
            </a:solidFill>
          </a:endParaRPr>
        </a:p>
      </dgm:t>
    </dgm:pt>
    <dgm:pt modelId="{FAB16A03-BE56-456B-A536-11D2B059B184}">
      <dgm:prSet phldrT="[Text]" custT="1"/>
      <dgm:spPr/>
      <dgm:t>
        <a:bodyPr/>
        <a:lstStyle/>
        <a:p>
          <a:r>
            <a:rPr lang="en-US" sz="1200" b="1"/>
            <a:t>Visualization</a:t>
          </a:r>
          <a:endParaRPr lang="en-US" sz="1200" b="1" dirty="0"/>
        </a:p>
      </dgm:t>
    </dgm:pt>
    <dgm:pt modelId="{E696F496-5F4D-42CD-9F72-E43FD3C8193B}" type="parTrans" cxnId="{71A2D341-AA26-4666-9932-B4140F5EF1FE}">
      <dgm:prSet/>
      <dgm:spPr/>
      <dgm:t>
        <a:bodyPr/>
        <a:lstStyle/>
        <a:p>
          <a:endParaRPr lang="en-US" sz="1200" b="1">
            <a:solidFill>
              <a:schemeClr val="bg2"/>
            </a:solidFill>
          </a:endParaRPr>
        </a:p>
      </dgm:t>
    </dgm:pt>
    <dgm:pt modelId="{F52C13CC-48BB-4B43-924B-37454BDA68A7}" type="sibTrans" cxnId="{71A2D341-AA26-4666-9932-B4140F5EF1FE}">
      <dgm:prSet/>
      <dgm:spPr/>
      <dgm:t>
        <a:bodyPr/>
        <a:lstStyle/>
        <a:p>
          <a:endParaRPr lang="en-US" sz="1200" b="1">
            <a:solidFill>
              <a:schemeClr val="bg2"/>
            </a:solidFill>
          </a:endParaRPr>
        </a:p>
      </dgm:t>
    </dgm:pt>
    <dgm:pt modelId="{F29C4E01-C09B-438C-9113-B6E9FF5DFD38}">
      <dgm:prSet phldrT="[Text]" custT="1"/>
      <dgm:spPr/>
      <dgm:t>
        <a:bodyPr/>
        <a:lstStyle/>
        <a:p>
          <a:r>
            <a:rPr lang="en-US" sz="1200" b="1" dirty="0"/>
            <a:t>Data Lake</a:t>
          </a:r>
        </a:p>
      </dgm:t>
    </dgm:pt>
    <dgm:pt modelId="{2AE4FD27-8C8C-45AE-955D-C6687931D935}" type="parTrans" cxnId="{6621DB28-19D2-4317-A7D4-C1E229BDD2C3}">
      <dgm:prSet/>
      <dgm:spPr/>
      <dgm:t>
        <a:bodyPr/>
        <a:lstStyle/>
        <a:p>
          <a:endParaRPr lang="en-US" sz="1200" b="1">
            <a:solidFill>
              <a:schemeClr val="bg2"/>
            </a:solidFill>
          </a:endParaRPr>
        </a:p>
      </dgm:t>
    </dgm:pt>
    <dgm:pt modelId="{04836762-099A-4108-A61E-F6DA35680CF1}" type="sibTrans" cxnId="{6621DB28-19D2-4317-A7D4-C1E229BDD2C3}">
      <dgm:prSet/>
      <dgm:spPr/>
      <dgm:t>
        <a:bodyPr/>
        <a:lstStyle/>
        <a:p>
          <a:endParaRPr lang="en-US" sz="1200" b="1">
            <a:solidFill>
              <a:schemeClr val="bg2"/>
            </a:solidFill>
          </a:endParaRPr>
        </a:p>
      </dgm:t>
    </dgm:pt>
    <dgm:pt modelId="{E676A21A-338A-453B-AAD8-AE1E2984352F}">
      <dgm:prSet phldrT="[Text]" custT="1"/>
      <dgm:spPr/>
      <dgm:t>
        <a:bodyPr/>
        <a:lstStyle/>
        <a:p>
          <a:r>
            <a:rPr lang="en-US" sz="1200" b="1"/>
            <a:t>SQL Data Warehouse</a:t>
          </a:r>
          <a:endParaRPr lang="en-US" sz="1200" b="1" dirty="0"/>
        </a:p>
      </dgm:t>
    </dgm:pt>
    <dgm:pt modelId="{5E57A9C1-04A6-49D4-AC5A-3AAB86452FC4}" type="parTrans" cxnId="{2693BB9E-F2CD-4F85-AA3F-0D8505E9CD15}">
      <dgm:prSet/>
      <dgm:spPr/>
      <dgm:t>
        <a:bodyPr/>
        <a:lstStyle/>
        <a:p>
          <a:endParaRPr lang="en-US" sz="1200" b="1">
            <a:solidFill>
              <a:schemeClr val="bg2"/>
            </a:solidFill>
          </a:endParaRPr>
        </a:p>
      </dgm:t>
    </dgm:pt>
    <dgm:pt modelId="{5A93F642-2A8F-4AA8-91EA-8C5E73BCE0E6}" type="sibTrans" cxnId="{2693BB9E-F2CD-4F85-AA3F-0D8505E9CD15}">
      <dgm:prSet/>
      <dgm:spPr/>
      <dgm:t>
        <a:bodyPr/>
        <a:lstStyle/>
        <a:p>
          <a:endParaRPr lang="en-US" sz="1200" b="1">
            <a:solidFill>
              <a:schemeClr val="bg2"/>
            </a:solidFill>
          </a:endParaRPr>
        </a:p>
      </dgm:t>
    </dgm:pt>
    <dgm:pt modelId="{5C0E0F60-874D-4767-AE2F-74FB881F036A}">
      <dgm:prSet phldrT="[Text]" custT="1"/>
      <dgm:spPr/>
      <dgm:t>
        <a:bodyPr/>
        <a:lstStyle/>
        <a:p>
          <a:r>
            <a:rPr lang="en-US" sz="1200" b="1"/>
            <a:t>Cosmos DB</a:t>
          </a:r>
          <a:endParaRPr lang="en-US" sz="1200" b="1" dirty="0"/>
        </a:p>
      </dgm:t>
    </dgm:pt>
    <dgm:pt modelId="{F7E90F27-6C0A-42E0-AF46-1B02D03EFEE8}" type="parTrans" cxnId="{90332A73-B2D0-48BB-8BEC-2F446E08968F}">
      <dgm:prSet/>
      <dgm:spPr/>
      <dgm:t>
        <a:bodyPr/>
        <a:lstStyle/>
        <a:p>
          <a:endParaRPr lang="en-US" sz="1200" b="1">
            <a:solidFill>
              <a:schemeClr val="bg2"/>
            </a:solidFill>
          </a:endParaRPr>
        </a:p>
      </dgm:t>
    </dgm:pt>
    <dgm:pt modelId="{4382FA18-74BA-4683-8DEF-EA290B0298B3}" type="sibTrans" cxnId="{90332A73-B2D0-48BB-8BEC-2F446E08968F}">
      <dgm:prSet/>
      <dgm:spPr/>
      <dgm:t>
        <a:bodyPr/>
        <a:lstStyle/>
        <a:p>
          <a:endParaRPr lang="en-US" sz="1200" b="1">
            <a:solidFill>
              <a:schemeClr val="bg2"/>
            </a:solidFill>
          </a:endParaRPr>
        </a:p>
      </dgm:t>
    </dgm:pt>
    <dgm:pt modelId="{50C37763-24F8-4AA8-A32B-9F9CA6D119D6}">
      <dgm:prSet phldrT="[Text]" custT="1"/>
      <dgm:spPr/>
      <dgm:t>
        <a:bodyPr/>
        <a:lstStyle/>
        <a:p>
          <a:r>
            <a:rPr lang="en-US" sz="1200" b="1" dirty="0">
              <a:solidFill>
                <a:schemeClr val="accent1"/>
              </a:solidFill>
            </a:rPr>
            <a:t>Cortana, Bot Service, Cognitive Framework</a:t>
          </a:r>
        </a:p>
      </dgm:t>
    </dgm:pt>
    <dgm:pt modelId="{F0D5E2E7-679F-4720-9577-5CD05DCDE746}" type="parTrans" cxnId="{147B58C2-DB15-4ED7-BAAA-B08374A5C799}">
      <dgm:prSet/>
      <dgm:spPr/>
      <dgm:t>
        <a:bodyPr/>
        <a:lstStyle/>
        <a:p>
          <a:endParaRPr lang="en-US" sz="1200" b="1">
            <a:solidFill>
              <a:schemeClr val="bg2"/>
            </a:solidFill>
          </a:endParaRPr>
        </a:p>
      </dgm:t>
    </dgm:pt>
    <dgm:pt modelId="{49958AA6-4ED7-42C4-90F9-E8289337C9E3}" type="sibTrans" cxnId="{147B58C2-DB15-4ED7-BAAA-B08374A5C799}">
      <dgm:prSet/>
      <dgm:spPr/>
      <dgm:t>
        <a:bodyPr/>
        <a:lstStyle/>
        <a:p>
          <a:endParaRPr lang="en-US" sz="1200" b="1">
            <a:solidFill>
              <a:schemeClr val="bg2"/>
            </a:solidFill>
          </a:endParaRPr>
        </a:p>
      </dgm:t>
    </dgm:pt>
    <dgm:pt modelId="{32CACD8F-92CC-4EB0-82A5-ED325E9C0DCF}">
      <dgm:prSet phldrT="[Text]" custT="1"/>
      <dgm:spPr/>
      <dgm:t>
        <a:bodyPr/>
        <a:lstStyle/>
        <a:p>
          <a:r>
            <a:rPr lang="en-US" sz="1200" b="1" dirty="0"/>
            <a:t>HDInsight</a:t>
          </a:r>
        </a:p>
      </dgm:t>
    </dgm:pt>
    <dgm:pt modelId="{A21F767D-FDA7-4106-99A9-F43109D327CE}" type="parTrans" cxnId="{0376D2BA-EE8B-4769-BC24-CC367BEE684B}">
      <dgm:prSet/>
      <dgm:spPr/>
      <dgm:t>
        <a:bodyPr/>
        <a:lstStyle/>
        <a:p>
          <a:endParaRPr lang="en-US" sz="1200" b="1">
            <a:solidFill>
              <a:schemeClr val="bg2"/>
            </a:solidFill>
          </a:endParaRPr>
        </a:p>
      </dgm:t>
    </dgm:pt>
    <dgm:pt modelId="{D9DF8C18-8AD5-4792-BADC-2960152A17B4}" type="sibTrans" cxnId="{0376D2BA-EE8B-4769-BC24-CC367BEE684B}">
      <dgm:prSet/>
      <dgm:spPr/>
      <dgm:t>
        <a:bodyPr/>
        <a:lstStyle/>
        <a:p>
          <a:endParaRPr lang="en-US" sz="1200" b="1">
            <a:solidFill>
              <a:schemeClr val="bg2"/>
            </a:solidFill>
          </a:endParaRPr>
        </a:p>
      </dgm:t>
    </dgm:pt>
    <dgm:pt modelId="{BDACD0F7-6180-4057-9453-3688A341F990}">
      <dgm:prSet phldrT="[Text]" custT="1"/>
      <dgm:spPr/>
      <dgm:t>
        <a:bodyPr/>
        <a:lstStyle/>
        <a:p>
          <a:r>
            <a:rPr lang="en-US" sz="1200" b="1" dirty="0"/>
            <a:t>Data Lake</a:t>
          </a:r>
        </a:p>
      </dgm:t>
    </dgm:pt>
    <dgm:pt modelId="{E4F3B442-D426-4A43-9F5D-27BAB10F10CE}" type="parTrans" cxnId="{CBA447E9-10A8-4CB5-B5CE-0C5A8673E48E}">
      <dgm:prSet/>
      <dgm:spPr/>
      <dgm:t>
        <a:bodyPr/>
        <a:lstStyle/>
        <a:p>
          <a:endParaRPr lang="en-US" sz="1200" b="1">
            <a:solidFill>
              <a:schemeClr val="bg2"/>
            </a:solidFill>
          </a:endParaRPr>
        </a:p>
      </dgm:t>
    </dgm:pt>
    <dgm:pt modelId="{08AD188E-871E-4AED-AB11-9BCCFB042448}" type="sibTrans" cxnId="{CBA447E9-10A8-4CB5-B5CE-0C5A8673E48E}">
      <dgm:prSet/>
      <dgm:spPr/>
      <dgm:t>
        <a:bodyPr/>
        <a:lstStyle/>
        <a:p>
          <a:endParaRPr lang="en-US" sz="1200" b="1">
            <a:solidFill>
              <a:schemeClr val="bg2"/>
            </a:solidFill>
          </a:endParaRPr>
        </a:p>
      </dgm:t>
    </dgm:pt>
    <dgm:pt modelId="{AE3639C6-8C43-4F97-BE23-F9306E299CF9}">
      <dgm:prSet phldrT="[Text]" custT="1"/>
      <dgm:spPr/>
      <dgm:t>
        <a:bodyPr/>
        <a:lstStyle/>
        <a:p>
          <a:r>
            <a:rPr lang="en-US" sz="1200" b="1" dirty="0">
              <a:solidFill>
                <a:schemeClr val="accent1"/>
              </a:solidFill>
            </a:rPr>
            <a:t>Azure Storage</a:t>
          </a:r>
        </a:p>
      </dgm:t>
    </dgm:pt>
    <dgm:pt modelId="{1CDD6596-67E1-4C59-93B1-01CBD19A6B8E}" type="parTrans" cxnId="{FC23BA64-5B04-4EF8-9326-D5B528E0ACB8}">
      <dgm:prSet/>
      <dgm:spPr/>
      <dgm:t>
        <a:bodyPr/>
        <a:lstStyle/>
        <a:p>
          <a:endParaRPr lang="en-US" sz="1200" b="1">
            <a:solidFill>
              <a:schemeClr val="bg2"/>
            </a:solidFill>
          </a:endParaRPr>
        </a:p>
      </dgm:t>
    </dgm:pt>
    <dgm:pt modelId="{B586966D-EDF9-4827-9CA3-63AB3D2E71A7}" type="sibTrans" cxnId="{FC23BA64-5B04-4EF8-9326-D5B528E0ACB8}">
      <dgm:prSet/>
      <dgm:spPr/>
      <dgm:t>
        <a:bodyPr/>
        <a:lstStyle/>
        <a:p>
          <a:endParaRPr lang="en-US" sz="1200" b="1">
            <a:solidFill>
              <a:schemeClr val="bg2"/>
            </a:solidFill>
          </a:endParaRPr>
        </a:p>
      </dgm:t>
    </dgm:pt>
    <dgm:pt modelId="{35F0567E-236D-4971-8C0A-709AAD1BC349}">
      <dgm:prSet phldrT="[Text]" custT="1"/>
      <dgm:spPr/>
      <dgm:t>
        <a:bodyPr/>
        <a:lstStyle/>
        <a:p>
          <a:r>
            <a:rPr lang="en-US" sz="1200" b="1" dirty="0"/>
            <a:t>Stream Analytics</a:t>
          </a:r>
        </a:p>
      </dgm:t>
    </dgm:pt>
    <dgm:pt modelId="{7F62CFBA-4322-4F9F-BCFE-83C4491AC94C}" type="parTrans" cxnId="{096FE25D-ED43-48A2-ACA8-20A40F77FC31}">
      <dgm:prSet/>
      <dgm:spPr/>
      <dgm:t>
        <a:bodyPr/>
        <a:lstStyle/>
        <a:p>
          <a:endParaRPr lang="en-US" sz="1200" b="1">
            <a:solidFill>
              <a:schemeClr val="bg2"/>
            </a:solidFill>
          </a:endParaRPr>
        </a:p>
      </dgm:t>
    </dgm:pt>
    <dgm:pt modelId="{F8351DC9-FCD8-42B5-94E0-1FB511B25936}" type="sibTrans" cxnId="{096FE25D-ED43-48A2-ACA8-20A40F77FC31}">
      <dgm:prSet/>
      <dgm:spPr/>
      <dgm:t>
        <a:bodyPr/>
        <a:lstStyle/>
        <a:p>
          <a:endParaRPr lang="en-US" sz="1200" b="1">
            <a:solidFill>
              <a:schemeClr val="bg2"/>
            </a:solidFill>
          </a:endParaRPr>
        </a:p>
      </dgm:t>
    </dgm:pt>
    <dgm:pt modelId="{F2465E65-C3E0-423D-B60A-CBBB12166DD6}">
      <dgm:prSet phldrT="[Text]" custT="1"/>
      <dgm:spPr/>
      <dgm:t>
        <a:bodyPr/>
        <a:lstStyle/>
        <a:p>
          <a:r>
            <a:rPr lang="en-US" sz="1200" b="1" dirty="0"/>
            <a:t>Analysis Services</a:t>
          </a:r>
        </a:p>
      </dgm:t>
    </dgm:pt>
    <dgm:pt modelId="{D8845806-1D9D-4617-BBFA-FEA4939FF747}" type="parTrans" cxnId="{EDADB58C-AA26-476F-93FF-0704938DA538}">
      <dgm:prSet/>
      <dgm:spPr/>
      <dgm:t>
        <a:bodyPr/>
        <a:lstStyle/>
        <a:p>
          <a:endParaRPr lang="en-US" sz="1200" b="1">
            <a:solidFill>
              <a:schemeClr val="bg2"/>
            </a:solidFill>
          </a:endParaRPr>
        </a:p>
      </dgm:t>
    </dgm:pt>
    <dgm:pt modelId="{D6A1219B-E8CC-45FE-9E0F-99D20A856F7B}" type="sibTrans" cxnId="{EDADB58C-AA26-476F-93FF-0704938DA538}">
      <dgm:prSet/>
      <dgm:spPr/>
      <dgm:t>
        <a:bodyPr/>
        <a:lstStyle/>
        <a:p>
          <a:endParaRPr lang="en-US" sz="1200" b="1">
            <a:solidFill>
              <a:schemeClr val="bg2"/>
            </a:solidFill>
          </a:endParaRPr>
        </a:p>
      </dgm:t>
    </dgm:pt>
    <dgm:pt modelId="{DAB3F281-7B4F-49EC-8DF2-6797D69BDC56}">
      <dgm:prSet phldrT="[Text]" custT="1"/>
      <dgm:spPr/>
      <dgm:t>
        <a:bodyPr/>
        <a:lstStyle/>
        <a:p>
          <a:r>
            <a:rPr lang="en-US" sz="1200" b="1" kern="1200" dirty="0">
              <a:solidFill>
                <a:schemeClr val="accent1"/>
              </a:solidFill>
              <a:latin typeface="Segoe UI"/>
              <a:ea typeface="+mn-ea"/>
              <a:cs typeface="+mn-cs"/>
            </a:rPr>
            <a:t>Power BI</a:t>
          </a:r>
        </a:p>
      </dgm:t>
    </dgm:pt>
    <dgm:pt modelId="{6F984231-54E7-4CD8-B215-1F4C16DFC2F6}" type="parTrans" cxnId="{F94D4C84-D729-4065-B367-BAFC045EF498}">
      <dgm:prSet/>
      <dgm:spPr/>
      <dgm:t>
        <a:bodyPr/>
        <a:lstStyle/>
        <a:p>
          <a:endParaRPr lang="en-US" sz="1200" b="1">
            <a:solidFill>
              <a:schemeClr val="bg2"/>
            </a:solidFill>
          </a:endParaRPr>
        </a:p>
      </dgm:t>
    </dgm:pt>
    <dgm:pt modelId="{C69C4E7A-EC62-4329-8F2E-1F4E0F7537C2}" type="sibTrans" cxnId="{F94D4C84-D729-4065-B367-BAFC045EF498}">
      <dgm:prSet/>
      <dgm:spPr/>
      <dgm:t>
        <a:bodyPr/>
        <a:lstStyle/>
        <a:p>
          <a:endParaRPr lang="en-US" sz="1200" b="1">
            <a:solidFill>
              <a:schemeClr val="bg2"/>
            </a:solidFill>
          </a:endParaRPr>
        </a:p>
      </dgm:t>
    </dgm:pt>
    <dgm:pt modelId="{715ABCDD-7748-47FB-9152-0DE37D243758}">
      <dgm:prSet phldrT="[Text]" custT="1"/>
      <dgm:spPr/>
      <dgm:t>
        <a:bodyPr/>
        <a:lstStyle/>
        <a:p>
          <a:r>
            <a:rPr lang="en-US" sz="1200" b="1" kern="1200" dirty="0">
              <a:solidFill>
                <a:schemeClr val="accent1"/>
              </a:solidFill>
              <a:latin typeface="Segoe UI"/>
              <a:ea typeface="+mn-ea"/>
              <a:cs typeface="+mn-cs"/>
            </a:rPr>
            <a:t>R</a:t>
          </a:r>
        </a:p>
      </dgm:t>
    </dgm:pt>
    <dgm:pt modelId="{A4CDED56-308B-497B-BDAA-89BF5C12FE1C}" type="parTrans" cxnId="{0DFFAD90-2F9A-46A3-89E6-68A064766737}">
      <dgm:prSet/>
      <dgm:spPr/>
      <dgm:t>
        <a:bodyPr/>
        <a:lstStyle/>
        <a:p>
          <a:endParaRPr lang="en-US" sz="1200" b="1">
            <a:solidFill>
              <a:schemeClr val="bg2"/>
            </a:solidFill>
          </a:endParaRPr>
        </a:p>
      </dgm:t>
    </dgm:pt>
    <dgm:pt modelId="{60C13AFB-01B2-443D-B8DC-431B4AE659EC}" type="sibTrans" cxnId="{0DFFAD90-2F9A-46A3-89E6-68A064766737}">
      <dgm:prSet/>
      <dgm:spPr/>
      <dgm:t>
        <a:bodyPr/>
        <a:lstStyle/>
        <a:p>
          <a:endParaRPr lang="en-US" sz="1200" b="1">
            <a:solidFill>
              <a:schemeClr val="bg2"/>
            </a:solidFill>
          </a:endParaRPr>
        </a:p>
      </dgm:t>
    </dgm:pt>
    <dgm:pt modelId="{8C2B2478-3DF9-4134-955A-49E9307C40B0}">
      <dgm:prSet phldrT="[Text]" custT="1"/>
      <dgm:spPr/>
      <dgm:t>
        <a:bodyPr/>
        <a:lstStyle/>
        <a:p>
          <a:pPr marL="114300" lvl="1" indent="-114300" algn="l" defTabSz="533400">
            <a:lnSpc>
              <a:spcPct val="90000"/>
            </a:lnSpc>
            <a:spcBef>
              <a:spcPct val="0"/>
            </a:spcBef>
            <a:spcAft>
              <a:spcPct val="15000"/>
            </a:spcAft>
            <a:buChar char="•"/>
          </a:pPr>
          <a:r>
            <a:rPr lang="en-US" sz="1200" b="1" kern="1200" dirty="0">
              <a:solidFill>
                <a:prstClr val="black">
                  <a:hueOff val="0"/>
                  <a:satOff val="0"/>
                  <a:lumOff val="0"/>
                  <a:alphaOff val="0"/>
                </a:prstClr>
              </a:solidFill>
              <a:latin typeface="맑은 고딕" panose="020F0502020204030204"/>
              <a:ea typeface="+mn-ea"/>
              <a:cs typeface="+mn-cs"/>
            </a:rPr>
            <a:t>Templates and Gallery</a:t>
          </a:r>
        </a:p>
      </dgm:t>
    </dgm:pt>
    <dgm:pt modelId="{5B180C60-8273-4432-91C5-E4FBCD533558}" type="parTrans" cxnId="{B49A0BCF-26F9-4C92-9C5F-6F0EBA685DDD}">
      <dgm:prSet/>
      <dgm:spPr/>
      <dgm:t>
        <a:bodyPr/>
        <a:lstStyle/>
        <a:p>
          <a:endParaRPr lang="en-US" sz="1200" b="1">
            <a:solidFill>
              <a:schemeClr val="bg2"/>
            </a:solidFill>
          </a:endParaRPr>
        </a:p>
      </dgm:t>
    </dgm:pt>
    <dgm:pt modelId="{A7058E5A-5C03-4574-8AB8-5DCA8E545176}" type="sibTrans" cxnId="{B49A0BCF-26F9-4C92-9C5F-6F0EBA685DDD}">
      <dgm:prSet/>
      <dgm:spPr/>
      <dgm:t>
        <a:bodyPr/>
        <a:lstStyle/>
        <a:p>
          <a:endParaRPr lang="en-US" sz="1200" b="1">
            <a:solidFill>
              <a:schemeClr val="bg2"/>
            </a:solidFill>
          </a:endParaRPr>
        </a:p>
      </dgm:t>
    </dgm:pt>
    <dgm:pt modelId="{205502BB-E218-4F43-94ED-38D373921869}">
      <dgm:prSet phldrT="[Text]" custT="1"/>
      <dgm:spPr/>
      <dgm:t>
        <a:bodyPr/>
        <a:lstStyle/>
        <a:p>
          <a:r>
            <a:rPr lang="en-US" sz="1200" b="1" dirty="0"/>
            <a:t>Machine Learning</a:t>
          </a:r>
        </a:p>
      </dgm:t>
    </dgm:pt>
    <dgm:pt modelId="{E43973A5-6F63-4CBC-9CA1-AA1E0C16AAF7}" type="parTrans" cxnId="{8597440F-C7F1-464F-83C3-E22D6643DA1A}">
      <dgm:prSet/>
      <dgm:spPr/>
      <dgm:t>
        <a:bodyPr/>
        <a:lstStyle/>
        <a:p>
          <a:endParaRPr lang="en-US" sz="1200" b="1">
            <a:solidFill>
              <a:schemeClr val="bg2"/>
            </a:solidFill>
          </a:endParaRPr>
        </a:p>
      </dgm:t>
    </dgm:pt>
    <dgm:pt modelId="{09A953C8-FBF8-4924-B96E-D12A550857DE}" type="sibTrans" cxnId="{8597440F-C7F1-464F-83C3-E22D6643DA1A}">
      <dgm:prSet/>
      <dgm:spPr/>
      <dgm:t>
        <a:bodyPr/>
        <a:lstStyle/>
        <a:p>
          <a:endParaRPr lang="en-US" sz="1200" b="1">
            <a:solidFill>
              <a:schemeClr val="bg2"/>
            </a:solidFill>
          </a:endParaRPr>
        </a:p>
      </dgm:t>
    </dgm:pt>
    <dgm:pt modelId="{C435CE00-F12B-4E1E-88D5-230CB3206998}">
      <dgm:prSet phldrT="[Text]" custT="1"/>
      <dgm:spPr/>
      <dgm:t>
        <a:bodyPr/>
        <a:lstStyle/>
        <a:p>
          <a:r>
            <a:rPr lang="en-US" sz="1200" b="1" dirty="0">
              <a:solidFill>
                <a:schemeClr val="tx1"/>
              </a:solidFill>
            </a:rPr>
            <a:t>Data Catalog</a:t>
          </a:r>
        </a:p>
      </dgm:t>
    </dgm:pt>
    <dgm:pt modelId="{0CEF2004-E424-4306-81CF-77EC267D4144}" type="sibTrans" cxnId="{1CD85CE6-891A-4559-8C6A-B2B8D10777A3}">
      <dgm:prSet/>
      <dgm:spPr/>
      <dgm:t>
        <a:bodyPr/>
        <a:lstStyle/>
        <a:p>
          <a:endParaRPr lang="en-US" sz="1200" b="1">
            <a:solidFill>
              <a:schemeClr val="bg2"/>
            </a:solidFill>
          </a:endParaRPr>
        </a:p>
      </dgm:t>
    </dgm:pt>
    <dgm:pt modelId="{F9EB0DCC-9309-46BE-A5F1-946925EF213F}" type="parTrans" cxnId="{1CD85CE6-891A-4559-8C6A-B2B8D10777A3}">
      <dgm:prSet/>
      <dgm:spPr/>
      <dgm:t>
        <a:bodyPr/>
        <a:lstStyle/>
        <a:p>
          <a:endParaRPr lang="en-US" sz="1200" b="1">
            <a:solidFill>
              <a:schemeClr val="bg2"/>
            </a:solidFill>
          </a:endParaRPr>
        </a:p>
      </dgm:t>
    </dgm:pt>
    <dgm:pt modelId="{E0ED33B9-E057-48E4-9E71-165921651D87}">
      <dgm:prSet phldrT="[Text]" custT="1"/>
      <dgm:spPr/>
      <dgm:t>
        <a:bodyPr/>
        <a:lstStyle/>
        <a:p>
          <a:r>
            <a:rPr lang="en-US" sz="1200" b="1" dirty="0"/>
            <a:t>Data Factory</a:t>
          </a:r>
        </a:p>
      </dgm:t>
    </dgm:pt>
    <dgm:pt modelId="{51F416F3-006F-4031-AE82-2898447A66EE}" type="sibTrans" cxnId="{F5977DCA-FCBA-4F37-ADC2-A8184D8E3430}">
      <dgm:prSet/>
      <dgm:spPr/>
      <dgm:t>
        <a:bodyPr/>
        <a:lstStyle/>
        <a:p>
          <a:endParaRPr lang="en-US" sz="1200" b="1">
            <a:solidFill>
              <a:schemeClr val="bg2"/>
            </a:solidFill>
          </a:endParaRPr>
        </a:p>
      </dgm:t>
    </dgm:pt>
    <dgm:pt modelId="{8F5638B8-B583-4EA8-8527-E5F16E143838}" type="parTrans" cxnId="{F5977DCA-FCBA-4F37-ADC2-A8184D8E3430}">
      <dgm:prSet/>
      <dgm:spPr/>
      <dgm:t>
        <a:bodyPr/>
        <a:lstStyle/>
        <a:p>
          <a:endParaRPr lang="en-US" sz="1200" b="1">
            <a:solidFill>
              <a:schemeClr val="bg2"/>
            </a:solidFill>
          </a:endParaRPr>
        </a:p>
      </dgm:t>
    </dgm:pt>
    <dgm:pt modelId="{2C858D8A-BD5E-4943-AC97-3FD818D142DE}">
      <dgm:prSet phldrT="[Text]" custT="1"/>
      <dgm:spPr/>
      <dgm:t>
        <a:bodyPr/>
        <a:lstStyle/>
        <a:p>
          <a:r>
            <a:rPr lang="en-US" sz="1200" b="1"/>
            <a:t>Event Hubs</a:t>
          </a:r>
          <a:endParaRPr lang="en-US" sz="1200" b="1" dirty="0"/>
        </a:p>
      </dgm:t>
    </dgm:pt>
    <dgm:pt modelId="{FCFEDC75-2A47-4FA0-A695-73D0EBC2EB13}" type="sibTrans" cxnId="{1388CB44-D3BD-4172-A856-4508ADCD1F7B}">
      <dgm:prSet/>
      <dgm:spPr/>
      <dgm:t>
        <a:bodyPr/>
        <a:lstStyle/>
        <a:p>
          <a:endParaRPr lang="en-US" sz="1200" b="1">
            <a:solidFill>
              <a:schemeClr val="bg2"/>
            </a:solidFill>
          </a:endParaRPr>
        </a:p>
      </dgm:t>
    </dgm:pt>
    <dgm:pt modelId="{7AF921C9-184C-4D38-ADA9-B898BB7C86C3}" type="parTrans" cxnId="{1388CB44-D3BD-4172-A856-4508ADCD1F7B}">
      <dgm:prSet/>
      <dgm:spPr/>
      <dgm:t>
        <a:bodyPr/>
        <a:lstStyle/>
        <a:p>
          <a:endParaRPr lang="en-US" sz="1200" b="1">
            <a:solidFill>
              <a:schemeClr val="bg2"/>
            </a:solidFill>
          </a:endParaRPr>
        </a:p>
      </dgm:t>
    </dgm:pt>
    <dgm:pt modelId="{2B91DE99-FB3D-40B9-9827-F76B61DF0C13}" type="pres">
      <dgm:prSet presAssocID="{EA313893-4865-4D2A-B411-A9583C447998}" presName="Name0" presStyleCnt="0">
        <dgm:presLayoutVars>
          <dgm:dir/>
          <dgm:animLvl val="lvl"/>
          <dgm:resizeHandles val="exact"/>
        </dgm:presLayoutVars>
      </dgm:prSet>
      <dgm:spPr/>
    </dgm:pt>
    <dgm:pt modelId="{4567989C-4FE6-49AC-A2A7-D9284F6FD9E9}" type="pres">
      <dgm:prSet presAssocID="{AE188517-6F02-4DC7-9EA1-785FA319F063}" presName="linNode" presStyleCnt="0"/>
      <dgm:spPr/>
    </dgm:pt>
    <dgm:pt modelId="{C8FB2B8E-8EB9-462C-A3BE-B343DF2940CF}" type="pres">
      <dgm:prSet presAssocID="{AE188517-6F02-4DC7-9EA1-785FA319F063}" presName="parTx" presStyleLbl="revTx" presStyleIdx="0" presStyleCnt="5">
        <dgm:presLayoutVars>
          <dgm:chMax val="1"/>
          <dgm:bulletEnabled val="1"/>
        </dgm:presLayoutVars>
      </dgm:prSet>
      <dgm:spPr/>
    </dgm:pt>
    <dgm:pt modelId="{08EC183C-AED6-4FF7-A9DF-6208AC571922}" type="pres">
      <dgm:prSet presAssocID="{AE188517-6F02-4DC7-9EA1-785FA319F063}" presName="bracket" presStyleLbl="parChTrans1D1" presStyleIdx="0" presStyleCnt="5"/>
      <dgm:spPr/>
    </dgm:pt>
    <dgm:pt modelId="{4F55B3C6-EC7F-488D-AAAC-8A7393E4380F}" type="pres">
      <dgm:prSet presAssocID="{AE188517-6F02-4DC7-9EA1-785FA319F063}" presName="spH" presStyleCnt="0"/>
      <dgm:spPr/>
    </dgm:pt>
    <dgm:pt modelId="{9175424E-612A-4B72-89CD-0EFDADCFDD1F}" type="pres">
      <dgm:prSet presAssocID="{AE188517-6F02-4DC7-9EA1-785FA319F063}" presName="desTx" presStyleLbl="node1" presStyleIdx="0" presStyleCnt="5">
        <dgm:presLayoutVars>
          <dgm:bulletEnabled val="1"/>
        </dgm:presLayoutVars>
      </dgm:prSet>
      <dgm:spPr/>
    </dgm:pt>
    <dgm:pt modelId="{CEC2B1A3-1726-4A39-94A3-4804FFB8C3F0}" type="pres">
      <dgm:prSet presAssocID="{568BD935-8EC2-4B1C-BF6A-A8560483E10B}" presName="spV" presStyleCnt="0"/>
      <dgm:spPr/>
    </dgm:pt>
    <dgm:pt modelId="{19932F73-1CAF-4C59-8BFA-57C0FED3FFE6}" type="pres">
      <dgm:prSet presAssocID="{B7ABE164-295C-4643-A9AC-4A52A9ED0489}" presName="linNode" presStyleCnt="0"/>
      <dgm:spPr/>
    </dgm:pt>
    <dgm:pt modelId="{82E9A0E0-8D14-4848-9DD2-59E0CDC0AAFD}" type="pres">
      <dgm:prSet presAssocID="{B7ABE164-295C-4643-A9AC-4A52A9ED0489}" presName="parTx" presStyleLbl="revTx" presStyleIdx="1" presStyleCnt="5">
        <dgm:presLayoutVars>
          <dgm:chMax val="1"/>
          <dgm:bulletEnabled val="1"/>
        </dgm:presLayoutVars>
      </dgm:prSet>
      <dgm:spPr/>
    </dgm:pt>
    <dgm:pt modelId="{BC4DC184-0FC8-4B22-8B26-0EC609A78835}" type="pres">
      <dgm:prSet presAssocID="{B7ABE164-295C-4643-A9AC-4A52A9ED0489}" presName="bracket" presStyleLbl="parChTrans1D1" presStyleIdx="1" presStyleCnt="5"/>
      <dgm:spPr/>
    </dgm:pt>
    <dgm:pt modelId="{FBA873B3-9422-4F35-9FBE-7724920B939D}" type="pres">
      <dgm:prSet presAssocID="{B7ABE164-295C-4643-A9AC-4A52A9ED0489}" presName="spH" presStyleCnt="0"/>
      <dgm:spPr/>
    </dgm:pt>
    <dgm:pt modelId="{86E21F88-7726-4B6A-8AA4-50C3FB4AC66D}" type="pres">
      <dgm:prSet presAssocID="{B7ABE164-295C-4643-A9AC-4A52A9ED0489}" presName="desTx" presStyleLbl="node1" presStyleIdx="1" presStyleCnt="5">
        <dgm:presLayoutVars>
          <dgm:bulletEnabled val="1"/>
        </dgm:presLayoutVars>
      </dgm:prSet>
      <dgm:spPr/>
    </dgm:pt>
    <dgm:pt modelId="{2A20A6C4-9D7F-459B-A86F-22BDE260726C}" type="pres">
      <dgm:prSet presAssocID="{E258CD5B-DCF5-4FA1-918A-96BF68D81660}" presName="spV" presStyleCnt="0"/>
      <dgm:spPr/>
    </dgm:pt>
    <dgm:pt modelId="{9B42504F-709C-4C72-B940-6AE7E3D80974}" type="pres">
      <dgm:prSet presAssocID="{83035B10-5B03-4E94-B998-54AE7C044928}" presName="linNode" presStyleCnt="0"/>
      <dgm:spPr/>
    </dgm:pt>
    <dgm:pt modelId="{06464D07-8B60-462A-8EC4-545BAA8C97B1}" type="pres">
      <dgm:prSet presAssocID="{83035B10-5B03-4E94-B998-54AE7C044928}" presName="parTx" presStyleLbl="revTx" presStyleIdx="2" presStyleCnt="5">
        <dgm:presLayoutVars>
          <dgm:chMax val="1"/>
          <dgm:bulletEnabled val="1"/>
        </dgm:presLayoutVars>
      </dgm:prSet>
      <dgm:spPr/>
    </dgm:pt>
    <dgm:pt modelId="{756D71B1-CFF2-4550-9E9D-D836CC5523C0}" type="pres">
      <dgm:prSet presAssocID="{83035B10-5B03-4E94-B998-54AE7C044928}" presName="bracket" presStyleLbl="parChTrans1D1" presStyleIdx="2" presStyleCnt="5"/>
      <dgm:spPr/>
    </dgm:pt>
    <dgm:pt modelId="{600B3877-632C-4D99-BBA2-F4B87710B1A3}" type="pres">
      <dgm:prSet presAssocID="{83035B10-5B03-4E94-B998-54AE7C044928}" presName="spH" presStyleCnt="0"/>
      <dgm:spPr/>
    </dgm:pt>
    <dgm:pt modelId="{603689CA-F9E4-44EC-B527-50FB539B823D}" type="pres">
      <dgm:prSet presAssocID="{83035B10-5B03-4E94-B998-54AE7C044928}" presName="desTx" presStyleLbl="node1" presStyleIdx="2" presStyleCnt="5">
        <dgm:presLayoutVars>
          <dgm:bulletEnabled val="1"/>
        </dgm:presLayoutVars>
      </dgm:prSet>
      <dgm:spPr/>
    </dgm:pt>
    <dgm:pt modelId="{D0322BD2-8077-405F-9EC9-F022003A48AB}" type="pres">
      <dgm:prSet presAssocID="{CCAFAB26-9A3D-4842-B88A-B85DA7E92A54}" presName="spV" presStyleCnt="0"/>
      <dgm:spPr/>
    </dgm:pt>
    <dgm:pt modelId="{CA18E8FC-FA63-43A4-99E8-B3F0AA05797A}" type="pres">
      <dgm:prSet presAssocID="{FAB16A03-BE56-456B-A536-11D2B059B184}" presName="linNode" presStyleCnt="0"/>
      <dgm:spPr/>
    </dgm:pt>
    <dgm:pt modelId="{975FEC36-CD0E-4BA1-9445-37B05FFD96CD}" type="pres">
      <dgm:prSet presAssocID="{FAB16A03-BE56-456B-A536-11D2B059B184}" presName="parTx" presStyleLbl="revTx" presStyleIdx="3" presStyleCnt="5">
        <dgm:presLayoutVars>
          <dgm:chMax val="1"/>
          <dgm:bulletEnabled val="1"/>
        </dgm:presLayoutVars>
      </dgm:prSet>
      <dgm:spPr/>
    </dgm:pt>
    <dgm:pt modelId="{719BA57B-B751-40B6-88AD-FF402F20568B}" type="pres">
      <dgm:prSet presAssocID="{FAB16A03-BE56-456B-A536-11D2B059B184}" presName="bracket" presStyleLbl="parChTrans1D1" presStyleIdx="3" presStyleCnt="5"/>
      <dgm:spPr/>
    </dgm:pt>
    <dgm:pt modelId="{9289F2B8-9F22-44F4-AE69-BDC1722E50CB}" type="pres">
      <dgm:prSet presAssocID="{FAB16A03-BE56-456B-A536-11D2B059B184}" presName="spH" presStyleCnt="0"/>
      <dgm:spPr/>
    </dgm:pt>
    <dgm:pt modelId="{F2B5D16A-6048-4E1D-9634-1D2AF0A2F256}" type="pres">
      <dgm:prSet presAssocID="{FAB16A03-BE56-456B-A536-11D2B059B184}" presName="desTx" presStyleLbl="node1" presStyleIdx="3" presStyleCnt="5">
        <dgm:presLayoutVars>
          <dgm:bulletEnabled val="1"/>
        </dgm:presLayoutVars>
      </dgm:prSet>
      <dgm:spPr/>
    </dgm:pt>
    <dgm:pt modelId="{483EAE36-B7B2-46A2-8BA1-36589AAA1D62}" type="pres">
      <dgm:prSet presAssocID="{F52C13CC-48BB-4B43-924B-37454BDA68A7}" presName="spV" presStyleCnt="0"/>
      <dgm:spPr/>
    </dgm:pt>
    <dgm:pt modelId="{02082B38-B0E7-42AB-937A-8F336CBBE0AC}" type="pres">
      <dgm:prSet presAssocID="{409B9CC3-4843-4F1F-8DB8-96CB6DDF3AA2}" presName="linNode" presStyleCnt="0"/>
      <dgm:spPr/>
    </dgm:pt>
    <dgm:pt modelId="{FD528662-2E78-46C5-AFEC-7596999AE27A}" type="pres">
      <dgm:prSet presAssocID="{409B9CC3-4843-4F1F-8DB8-96CB6DDF3AA2}" presName="parTx" presStyleLbl="revTx" presStyleIdx="4" presStyleCnt="5">
        <dgm:presLayoutVars>
          <dgm:chMax val="1"/>
          <dgm:bulletEnabled val="1"/>
        </dgm:presLayoutVars>
      </dgm:prSet>
      <dgm:spPr/>
    </dgm:pt>
    <dgm:pt modelId="{017728F1-FB8F-480D-960E-335CD7ADAB3C}" type="pres">
      <dgm:prSet presAssocID="{409B9CC3-4843-4F1F-8DB8-96CB6DDF3AA2}" presName="bracket" presStyleLbl="parChTrans1D1" presStyleIdx="4" presStyleCnt="5"/>
      <dgm:spPr/>
    </dgm:pt>
    <dgm:pt modelId="{E6DBF0EA-C16A-4AB0-8F5A-26C345274E5E}" type="pres">
      <dgm:prSet presAssocID="{409B9CC3-4843-4F1F-8DB8-96CB6DDF3AA2}" presName="spH" presStyleCnt="0"/>
      <dgm:spPr/>
    </dgm:pt>
    <dgm:pt modelId="{8201724E-AC5F-494D-BB50-B7D7A454D657}" type="pres">
      <dgm:prSet presAssocID="{409B9CC3-4843-4F1F-8DB8-96CB6DDF3AA2}" presName="desTx" presStyleLbl="node1" presStyleIdx="4" presStyleCnt="5">
        <dgm:presLayoutVars>
          <dgm:bulletEnabled val="1"/>
        </dgm:presLayoutVars>
      </dgm:prSet>
      <dgm:spPr/>
    </dgm:pt>
  </dgm:ptLst>
  <dgm:cxnLst>
    <dgm:cxn modelId="{05397C05-3613-4ED9-957F-64F627A094DF}" type="presOf" srcId="{E676A21A-338A-453B-AAD8-AE1E2984352F}" destId="{86E21F88-7726-4B6A-8AA4-50C3FB4AC66D}" srcOrd="0" destOrd="2" presId="urn:diagrams.loki3.com/BracketList"/>
    <dgm:cxn modelId="{B3DD820B-3AA4-4A6C-9F64-C25D87901740}" srcId="{EA313893-4865-4D2A-B411-A9583C447998}" destId="{409B9CC3-4843-4F1F-8DB8-96CB6DDF3AA2}" srcOrd="4" destOrd="0" parTransId="{77CCCA81-853E-493E-9B0C-4E6584C3068A}" sibTransId="{836C109C-9A6E-440E-B4AC-6BC1096CC572}"/>
    <dgm:cxn modelId="{8597440F-C7F1-464F-83C3-E22D6643DA1A}" srcId="{83035B10-5B03-4E94-B998-54AE7C044928}" destId="{205502BB-E218-4F43-94ED-38D373921869}" srcOrd="1" destOrd="0" parTransId="{E43973A5-6F63-4CBC-9CA1-AA1E0C16AAF7}" sibTransId="{09A953C8-FBF8-4924-B96E-D12A550857DE}"/>
    <dgm:cxn modelId="{6DD99C19-56AA-4709-A58E-46408FE3988F}" type="presOf" srcId="{B7ABE164-295C-4643-A9AC-4A52A9ED0489}" destId="{82E9A0E0-8D14-4848-9DD2-59E0CDC0AAFD}" srcOrd="0" destOrd="0" presId="urn:diagrams.loki3.com/BracketList"/>
    <dgm:cxn modelId="{F0748B1E-69F6-4D72-AC7C-1FCD73A7DC1C}" srcId="{EA313893-4865-4D2A-B411-A9583C447998}" destId="{B7ABE164-295C-4643-A9AC-4A52A9ED0489}" srcOrd="1" destOrd="0" parTransId="{D7B9EDA9-31A9-4C9B-BACF-788F74E16796}" sibTransId="{E258CD5B-DCF5-4FA1-918A-96BF68D81660}"/>
    <dgm:cxn modelId="{11E28022-DADB-4978-9EF7-42B3F338CC6C}" type="presOf" srcId="{AE3639C6-8C43-4F97-BE23-F9306E299CF9}" destId="{86E21F88-7726-4B6A-8AA4-50C3FB4AC66D}" srcOrd="0" destOrd="0" presId="urn:diagrams.loki3.com/BracketList"/>
    <dgm:cxn modelId="{0D5E2526-C15C-40F5-B9D1-48E2D92EC504}" type="presOf" srcId="{C435CE00-F12B-4E1E-88D5-230CB3206998}" destId="{9175424E-612A-4B72-89CD-0EFDADCFDD1F}" srcOrd="0" destOrd="0" presId="urn:diagrams.loki3.com/BracketList"/>
    <dgm:cxn modelId="{6621DB28-19D2-4317-A7D4-C1E229BDD2C3}" srcId="{B7ABE164-295C-4643-A9AC-4A52A9ED0489}" destId="{F29C4E01-C09B-438C-9113-B6E9FF5DFD38}" srcOrd="1" destOrd="0" parTransId="{2AE4FD27-8C8C-45AE-955D-C6687931D935}" sibTransId="{04836762-099A-4108-A61E-F6DA35680CF1}"/>
    <dgm:cxn modelId="{DF2F8029-1771-4247-B24D-AF2BCCBCC640}" type="presOf" srcId="{205502BB-E218-4F43-94ED-38D373921869}" destId="{603689CA-F9E4-44EC-B527-50FB539B823D}" srcOrd="0" destOrd="1" presId="urn:diagrams.loki3.com/BracketList"/>
    <dgm:cxn modelId="{6F44A232-4FBE-4A74-8103-CA7CA054FD2C}" type="presOf" srcId="{DAB3F281-7B4F-49EC-8DF2-6797D69BDC56}" destId="{F2B5D16A-6048-4E1D-9634-1D2AF0A2F256}" srcOrd="0" destOrd="0" presId="urn:diagrams.loki3.com/BracketList"/>
    <dgm:cxn modelId="{73CC5835-AA42-457E-A12B-17481BEF9838}" type="presOf" srcId="{2C858D8A-BD5E-4943-AC97-3FD818D142DE}" destId="{9175424E-612A-4B72-89CD-0EFDADCFDD1F}" srcOrd="0" destOrd="2" presId="urn:diagrams.loki3.com/BracketList"/>
    <dgm:cxn modelId="{01514636-B3E4-40B9-BA91-B1B09337B347}" type="presOf" srcId="{F29C4E01-C09B-438C-9113-B6E9FF5DFD38}" destId="{86E21F88-7726-4B6A-8AA4-50C3FB4AC66D}" srcOrd="0" destOrd="1" presId="urn:diagrams.loki3.com/BracketList"/>
    <dgm:cxn modelId="{096FE25D-ED43-48A2-ACA8-20A40F77FC31}" srcId="{83035B10-5B03-4E94-B998-54AE7C044928}" destId="{35F0567E-236D-4971-8C0A-709AAD1BC349}" srcOrd="4" destOrd="0" parTransId="{7F62CFBA-4322-4F9F-BCFE-83C4491AC94C}" sibTransId="{F8351DC9-FCD8-42B5-94E0-1FB511B25936}"/>
    <dgm:cxn modelId="{6DDA035E-790C-4A1F-AE26-24F19A00AF4A}" type="presOf" srcId="{50C37763-24F8-4AA8-A32B-9F9CA6D119D6}" destId="{603689CA-F9E4-44EC-B527-50FB539B823D}" srcOrd="0" destOrd="0" presId="urn:diagrams.loki3.com/BracketList"/>
    <dgm:cxn modelId="{04460660-F378-459A-9A2B-E3E0592F3242}" type="presOf" srcId="{5C0E0F60-874D-4767-AE2F-74FB881F036A}" destId="{86E21F88-7726-4B6A-8AA4-50C3FB4AC66D}" srcOrd="0" destOrd="3" presId="urn:diagrams.loki3.com/BracketList"/>
    <dgm:cxn modelId="{71A2D341-AA26-4666-9932-B4140F5EF1FE}" srcId="{EA313893-4865-4D2A-B411-A9583C447998}" destId="{FAB16A03-BE56-456B-A536-11D2B059B184}" srcOrd="3" destOrd="0" parTransId="{E696F496-5F4D-42CD-9F72-E43FD3C8193B}" sibTransId="{F52C13CC-48BB-4B43-924B-37454BDA68A7}"/>
    <dgm:cxn modelId="{E415D443-6379-4CD8-AB97-3FE6FD0F4592}" type="presOf" srcId="{715ABCDD-7748-47FB-9152-0DE37D243758}" destId="{F2B5D16A-6048-4E1D-9634-1D2AF0A2F256}" srcOrd="0" destOrd="1" presId="urn:diagrams.loki3.com/BracketList"/>
    <dgm:cxn modelId="{FC23BA64-5B04-4EF8-9326-D5B528E0ACB8}" srcId="{B7ABE164-295C-4643-A9AC-4A52A9ED0489}" destId="{AE3639C6-8C43-4F97-BE23-F9306E299CF9}" srcOrd="0" destOrd="0" parTransId="{1CDD6596-67E1-4C59-93B1-01CBD19A6B8E}" sibTransId="{B586966D-EDF9-4827-9CA3-63AB3D2E71A7}"/>
    <dgm:cxn modelId="{1388CB44-D3BD-4172-A856-4508ADCD1F7B}" srcId="{AE188517-6F02-4DC7-9EA1-785FA319F063}" destId="{2C858D8A-BD5E-4943-AC97-3FD818D142DE}" srcOrd="2" destOrd="0" parTransId="{7AF921C9-184C-4D38-ADA9-B898BB7C86C3}" sibTransId="{FCFEDC75-2A47-4FA0-A695-73D0EBC2EB13}"/>
    <dgm:cxn modelId="{34C39845-C590-493A-877C-951628E8E8F0}" type="presOf" srcId="{83035B10-5B03-4E94-B998-54AE7C044928}" destId="{06464D07-8B60-462A-8EC4-545BAA8C97B1}" srcOrd="0" destOrd="0" presId="urn:diagrams.loki3.com/BracketList"/>
    <dgm:cxn modelId="{726A266A-96C5-42ED-93FB-3116EF24E56C}" type="presOf" srcId="{FAB16A03-BE56-456B-A536-11D2B059B184}" destId="{975FEC36-CD0E-4BA1-9445-37B05FFD96CD}" srcOrd="0" destOrd="0" presId="urn:diagrams.loki3.com/BracketList"/>
    <dgm:cxn modelId="{90332A73-B2D0-48BB-8BEC-2F446E08968F}" srcId="{B7ABE164-295C-4643-A9AC-4A52A9ED0489}" destId="{5C0E0F60-874D-4767-AE2F-74FB881F036A}" srcOrd="3" destOrd="0" parTransId="{F7E90F27-6C0A-42E0-AF46-1B02D03EFEE8}" sibTransId="{4382FA18-74BA-4683-8DEF-EA290B0298B3}"/>
    <dgm:cxn modelId="{A1274A7F-CF88-49BE-AD7B-B72D81B5E439}" type="presOf" srcId="{35F0567E-236D-4971-8C0A-709AAD1BC349}" destId="{603689CA-F9E4-44EC-B527-50FB539B823D}" srcOrd="0" destOrd="4" presId="urn:diagrams.loki3.com/BracketList"/>
    <dgm:cxn modelId="{1B885F82-B84C-4695-AECA-80418A5B7E71}" type="presOf" srcId="{EA313893-4865-4D2A-B411-A9583C447998}" destId="{2B91DE99-FB3D-40B9-9827-F76B61DF0C13}" srcOrd="0" destOrd="0" presId="urn:diagrams.loki3.com/BracketList"/>
    <dgm:cxn modelId="{F94D4C84-D729-4065-B367-BAFC045EF498}" srcId="{FAB16A03-BE56-456B-A536-11D2B059B184}" destId="{DAB3F281-7B4F-49EC-8DF2-6797D69BDC56}" srcOrd="0" destOrd="0" parTransId="{6F984231-54E7-4CD8-B215-1F4C16DFC2F6}" sibTransId="{C69C4E7A-EC62-4329-8F2E-1F4E0F7537C2}"/>
    <dgm:cxn modelId="{EDADB58C-AA26-476F-93FF-0704938DA538}" srcId="{83035B10-5B03-4E94-B998-54AE7C044928}" destId="{F2465E65-C3E0-423D-B60A-CBBB12166DD6}" srcOrd="5" destOrd="0" parTransId="{D8845806-1D9D-4617-BBFA-FEA4939FF747}" sibTransId="{D6A1219B-E8CC-45FE-9E0F-99D20A856F7B}"/>
    <dgm:cxn modelId="{0DFFAD90-2F9A-46A3-89E6-68A064766737}" srcId="{FAB16A03-BE56-456B-A536-11D2B059B184}" destId="{715ABCDD-7748-47FB-9152-0DE37D243758}" srcOrd="1" destOrd="0" parTransId="{A4CDED56-308B-497B-BDAA-89BF5C12FE1C}" sibTransId="{60C13AFB-01B2-443D-B8DC-431B4AE659EC}"/>
    <dgm:cxn modelId="{2693BB9E-F2CD-4F85-AA3F-0D8505E9CD15}" srcId="{B7ABE164-295C-4643-A9AC-4A52A9ED0489}" destId="{E676A21A-338A-453B-AAD8-AE1E2984352F}" srcOrd="2" destOrd="0" parTransId="{5E57A9C1-04A6-49D4-AC5A-3AAB86452FC4}" sibTransId="{5A93F642-2A8F-4AA8-91EA-8C5E73BCE0E6}"/>
    <dgm:cxn modelId="{24E599A1-6729-4099-9255-88D181B968CF}" srcId="{EA313893-4865-4D2A-B411-A9583C447998}" destId="{AE188517-6F02-4DC7-9EA1-785FA319F063}" srcOrd="0" destOrd="0" parTransId="{74848A57-88CA-4171-BA55-469D8EB40C4E}" sibTransId="{568BD935-8EC2-4B1C-BF6A-A8560483E10B}"/>
    <dgm:cxn modelId="{3F672BA3-6B08-4E41-B0B1-EE48C70A6F7D}" type="presOf" srcId="{E0ED33B9-E057-48E4-9E71-165921651D87}" destId="{9175424E-612A-4B72-89CD-0EFDADCFDD1F}" srcOrd="0" destOrd="1" presId="urn:diagrams.loki3.com/BracketList"/>
    <dgm:cxn modelId="{601D92B6-4F88-4704-8384-4B4737DC3EC7}" type="presOf" srcId="{F2465E65-C3E0-423D-B60A-CBBB12166DD6}" destId="{603689CA-F9E4-44EC-B527-50FB539B823D}" srcOrd="0" destOrd="5" presId="urn:diagrams.loki3.com/BracketList"/>
    <dgm:cxn modelId="{0376D2BA-EE8B-4769-BC24-CC367BEE684B}" srcId="{83035B10-5B03-4E94-B998-54AE7C044928}" destId="{32CACD8F-92CC-4EB0-82A5-ED325E9C0DCF}" srcOrd="2" destOrd="0" parTransId="{A21F767D-FDA7-4106-99A9-F43109D327CE}" sibTransId="{D9DF8C18-8AD5-4792-BADC-2960152A17B4}"/>
    <dgm:cxn modelId="{147B58C2-DB15-4ED7-BAAA-B08374A5C799}" srcId="{83035B10-5B03-4E94-B998-54AE7C044928}" destId="{50C37763-24F8-4AA8-A32B-9F9CA6D119D6}" srcOrd="0" destOrd="0" parTransId="{F0D5E2E7-679F-4720-9577-5CD05DCDE746}" sibTransId="{49958AA6-4ED7-42C4-90F9-E8289337C9E3}"/>
    <dgm:cxn modelId="{F5977DCA-FCBA-4F37-ADC2-A8184D8E3430}" srcId="{AE188517-6F02-4DC7-9EA1-785FA319F063}" destId="{E0ED33B9-E057-48E4-9E71-165921651D87}" srcOrd="1" destOrd="0" parTransId="{8F5638B8-B583-4EA8-8527-E5F16E143838}" sibTransId="{51F416F3-006F-4031-AE82-2898447A66EE}"/>
    <dgm:cxn modelId="{079F09CF-DCE9-434C-8F2E-1D1CEF9AE618}" srcId="{EA313893-4865-4D2A-B411-A9583C447998}" destId="{83035B10-5B03-4E94-B998-54AE7C044928}" srcOrd="2" destOrd="0" parTransId="{29EAADE1-28CA-4B2F-9D08-E28BE3C336C9}" sibTransId="{CCAFAB26-9A3D-4842-B88A-B85DA7E92A54}"/>
    <dgm:cxn modelId="{B49A0BCF-26F9-4C92-9C5F-6F0EBA685DDD}" srcId="{409B9CC3-4843-4F1F-8DB8-96CB6DDF3AA2}" destId="{8C2B2478-3DF9-4134-955A-49E9307C40B0}" srcOrd="0" destOrd="0" parTransId="{5B180C60-8273-4432-91C5-E4FBCD533558}" sibTransId="{A7058E5A-5C03-4574-8AB8-5DCA8E545176}"/>
    <dgm:cxn modelId="{8C5358D7-12B8-4F5D-B86E-CCC731DF2ED5}" type="presOf" srcId="{409B9CC3-4843-4F1F-8DB8-96CB6DDF3AA2}" destId="{FD528662-2E78-46C5-AFEC-7596999AE27A}" srcOrd="0" destOrd="0" presId="urn:diagrams.loki3.com/BracketList"/>
    <dgm:cxn modelId="{D55887DD-0AA0-4CF4-B6DC-656DD41FC027}" type="presOf" srcId="{BDACD0F7-6180-4057-9453-3688A341F990}" destId="{603689CA-F9E4-44EC-B527-50FB539B823D}" srcOrd="0" destOrd="3" presId="urn:diagrams.loki3.com/BracketList"/>
    <dgm:cxn modelId="{67EF5EE5-3804-4D77-A770-4862443CBA60}" type="presOf" srcId="{8C2B2478-3DF9-4134-955A-49E9307C40B0}" destId="{8201724E-AC5F-494D-BB50-B7D7A454D657}" srcOrd="0" destOrd="0" presId="urn:diagrams.loki3.com/BracketList"/>
    <dgm:cxn modelId="{1CD85CE6-891A-4559-8C6A-B2B8D10777A3}" srcId="{AE188517-6F02-4DC7-9EA1-785FA319F063}" destId="{C435CE00-F12B-4E1E-88D5-230CB3206998}" srcOrd="0" destOrd="0" parTransId="{F9EB0DCC-9309-46BE-A5F1-946925EF213F}" sibTransId="{0CEF2004-E424-4306-81CF-77EC267D4144}"/>
    <dgm:cxn modelId="{EE0BA7E7-C37C-49A0-A211-E21D312230C5}" type="presOf" srcId="{AE188517-6F02-4DC7-9EA1-785FA319F063}" destId="{C8FB2B8E-8EB9-462C-A3BE-B343DF2940CF}" srcOrd="0" destOrd="0" presId="urn:diagrams.loki3.com/BracketList"/>
    <dgm:cxn modelId="{CBA447E9-10A8-4CB5-B5CE-0C5A8673E48E}" srcId="{83035B10-5B03-4E94-B998-54AE7C044928}" destId="{BDACD0F7-6180-4057-9453-3688A341F990}" srcOrd="3" destOrd="0" parTransId="{E4F3B442-D426-4A43-9F5D-27BAB10F10CE}" sibTransId="{08AD188E-871E-4AED-AB11-9BCCFB042448}"/>
    <dgm:cxn modelId="{9272B7FC-378B-4B83-9588-83966691943A}" type="presOf" srcId="{32CACD8F-92CC-4EB0-82A5-ED325E9C0DCF}" destId="{603689CA-F9E4-44EC-B527-50FB539B823D}" srcOrd="0" destOrd="2" presId="urn:diagrams.loki3.com/BracketList"/>
    <dgm:cxn modelId="{45DEC4BE-09CD-4236-B2DE-3491DD1CDAE7}" type="presParOf" srcId="{2B91DE99-FB3D-40B9-9827-F76B61DF0C13}" destId="{4567989C-4FE6-49AC-A2A7-D9284F6FD9E9}" srcOrd="0" destOrd="0" presId="urn:diagrams.loki3.com/BracketList"/>
    <dgm:cxn modelId="{FD53A306-1A94-4B70-8728-F90BD3C59D61}" type="presParOf" srcId="{4567989C-4FE6-49AC-A2A7-D9284F6FD9E9}" destId="{C8FB2B8E-8EB9-462C-A3BE-B343DF2940CF}" srcOrd="0" destOrd="0" presId="urn:diagrams.loki3.com/BracketList"/>
    <dgm:cxn modelId="{DB2714B7-0F22-42C4-B30D-FB52670835AA}" type="presParOf" srcId="{4567989C-4FE6-49AC-A2A7-D9284F6FD9E9}" destId="{08EC183C-AED6-4FF7-A9DF-6208AC571922}" srcOrd="1" destOrd="0" presId="urn:diagrams.loki3.com/BracketList"/>
    <dgm:cxn modelId="{BE0DD489-1719-4BAA-A118-A81EF249BE41}" type="presParOf" srcId="{4567989C-4FE6-49AC-A2A7-D9284F6FD9E9}" destId="{4F55B3C6-EC7F-488D-AAAC-8A7393E4380F}" srcOrd="2" destOrd="0" presId="urn:diagrams.loki3.com/BracketList"/>
    <dgm:cxn modelId="{3715B69E-396E-4A09-907F-7AB76460B7BE}" type="presParOf" srcId="{4567989C-4FE6-49AC-A2A7-D9284F6FD9E9}" destId="{9175424E-612A-4B72-89CD-0EFDADCFDD1F}" srcOrd="3" destOrd="0" presId="urn:diagrams.loki3.com/BracketList"/>
    <dgm:cxn modelId="{D3EA685A-CBFF-482A-95E7-F39337376F85}" type="presParOf" srcId="{2B91DE99-FB3D-40B9-9827-F76B61DF0C13}" destId="{CEC2B1A3-1726-4A39-94A3-4804FFB8C3F0}" srcOrd="1" destOrd="0" presId="urn:diagrams.loki3.com/BracketList"/>
    <dgm:cxn modelId="{722FE64F-F142-43FC-9BFD-D11B04EE4905}" type="presParOf" srcId="{2B91DE99-FB3D-40B9-9827-F76B61DF0C13}" destId="{19932F73-1CAF-4C59-8BFA-57C0FED3FFE6}" srcOrd="2" destOrd="0" presId="urn:diagrams.loki3.com/BracketList"/>
    <dgm:cxn modelId="{24E1145C-C9D5-484C-A782-5C016771A2F8}" type="presParOf" srcId="{19932F73-1CAF-4C59-8BFA-57C0FED3FFE6}" destId="{82E9A0E0-8D14-4848-9DD2-59E0CDC0AAFD}" srcOrd="0" destOrd="0" presId="urn:diagrams.loki3.com/BracketList"/>
    <dgm:cxn modelId="{33A40846-E684-4F8E-8F19-55F34A825D1B}" type="presParOf" srcId="{19932F73-1CAF-4C59-8BFA-57C0FED3FFE6}" destId="{BC4DC184-0FC8-4B22-8B26-0EC609A78835}" srcOrd="1" destOrd="0" presId="urn:diagrams.loki3.com/BracketList"/>
    <dgm:cxn modelId="{32C857B2-BCAD-4BDF-8E18-657DE9A8B6D2}" type="presParOf" srcId="{19932F73-1CAF-4C59-8BFA-57C0FED3FFE6}" destId="{FBA873B3-9422-4F35-9FBE-7724920B939D}" srcOrd="2" destOrd="0" presId="urn:diagrams.loki3.com/BracketList"/>
    <dgm:cxn modelId="{B5EB4D19-6502-48CC-A07C-BA044A822343}" type="presParOf" srcId="{19932F73-1CAF-4C59-8BFA-57C0FED3FFE6}" destId="{86E21F88-7726-4B6A-8AA4-50C3FB4AC66D}" srcOrd="3" destOrd="0" presId="urn:diagrams.loki3.com/BracketList"/>
    <dgm:cxn modelId="{C9B43430-FECE-4804-BA5F-058620F5DB74}" type="presParOf" srcId="{2B91DE99-FB3D-40B9-9827-F76B61DF0C13}" destId="{2A20A6C4-9D7F-459B-A86F-22BDE260726C}" srcOrd="3" destOrd="0" presId="urn:diagrams.loki3.com/BracketList"/>
    <dgm:cxn modelId="{7CD42F52-4700-4288-AC7A-FA575930E4AD}" type="presParOf" srcId="{2B91DE99-FB3D-40B9-9827-F76B61DF0C13}" destId="{9B42504F-709C-4C72-B940-6AE7E3D80974}" srcOrd="4" destOrd="0" presId="urn:diagrams.loki3.com/BracketList"/>
    <dgm:cxn modelId="{5DFF5123-21BE-430A-9181-DE44A64222A3}" type="presParOf" srcId="{9B42504F-709C-4C72-B940-6AE7E3D80974}" destId="{06464D07-8B60-462A-8EC4-545BAA8C97B1}" srcOrd="0" destOrd="0" presId="urn:diagrams.loki3.com/BracketList"/>
    <dgm:cxn modelId="{6EF4960F-7F29-4FB3-91CA-8D9F2F169435}" type="presParOf" srcId="{9B42504F-709C-4C72-B940-6AE7E3D80974}" destId="{756D71B1-CFF2-4550-9E9D-D836CC5523C0}" srcOrd="1" destOrd="0" presId="urn:diagrams.loki3.com/BracketList"/>
    <dgm:cxn modelId="{0FF8A310-2F33-4725-9EE0-1C5C39DF8708}" type="presParOf" srcId="{9B42504F-709C-4C72-B940-6AE7E3D80974}" destId="{600B3877-632C-4D99-BBA2-F4B87710B1A3}" srcOrd="2" destOrd="0" presId="urn:diagrams.loki3.com/BracketList"/>
    <dgm:cxn modelId="{C628FE04-D58F-4DEA-B36E-3F6FCBBC3126}" type="presParOf" srcId="{9B42504F-709C-4C72-B940-6AE7E3D80974}" destId="{603689CA-F9E4-44EC-B527-50FB539B823D}" srcOrd="3" destOrd="0" presId="urn:diagrams.loki3.com/BracketList"/>
    <dgm:cxn modelId="{C23D5235-829D-4F37-A987-E320BBC5F059}" type="presParOf" srcId="{2B91DE99-FB3D-40B9-9827-F76B61DF0C13}" destId="{D0322BD2-8077-405F-9EC9-F022003A48AB}" srcOrd="5" destOrd="0" presId="urn:diagrams.loki3.com/BracketList"/>
    <dgm:cxn modelId="{ADF43005-E894-42AC-AF31-FEE0C135C087}" type="presParOf" srcId="{2B91DE99-FB3D-40B9-9827-F76B61DF0C13}" destId="{CA18E8FC-FA63-43A4-99E8-B3F0AA05797A}" srcOrd="6" destOrd="0" presId="urn:diagrams.loki3.com/BracketList"/>
    <dgm:cxn modelId="{0351F6C6-7124-448D-A372-912F17B4A9AE}" type="presParOf" srcId="{CA18E8FC-FA63-43A4-99E8-B3F0AA05797A}" destId="{975FEC36-CD0E-4BA1-9445-37B05FFD96CD}" srcOrd="0" destOrd="0" presId="urn:diagrams.loki3.com/BracketList"/>
    <dgm:cxn modelId="{B80B2DAA-0068-4D49-A88E-2F3E1DC9F787}" type="presParOf" srcId="{CA18E8FC-FA63-43A4-99E8-B3F0AA05797A}" destId="{719BA57B-B751-40B6-88AD-FF402F20568B}" srcOrd="1" destOrd="0" presId="urn:diagrams.loki3.com/BracketList"/>
    <dgm:cxn modelId="{B305F177-A3AA-4EB8-AC7E-2D941920BF0B}" type="presParOf" srcId="{CA18E8FC-FA63-43A4-99E8-B3F0AA05797A}" destId="{9289F2B8-9F22-44F4-AE69-BDC1722E50CB}" srcOrd="2" destOrd="0" presId="urn:diagrams.loki3.com/BracketList"/>
    <dgm:cxn modelId="{6C5B9AE6-9B23-49DA-BE8F-F26CB1D3939E}" type="presParOf" srcId="{CA18E8FC-FA63-43A4-99E8-B3F0AA05797A}" destId="{F2B5D16A-6048-4E1D-9634-1D2AF0A2F256}" srcOrd="3" destOrd="0" presId="urn:diagrams.loki3.com/BracketList"/>
    <dgm:cxn modelId="{6948F0C7-BCD3-4FC1-A6C4-727F9F085F2B}" type="presParOf" srcId="{2B91DE99-FB3D-40B9-9827-F76B61DF0C13}" destId="{483EAE36-B7B2-46A2-8BA1-36589AAA1D62}" srcOrd="7" destOrd="0" presId="urn:diagrams.loki3.com/BracketList"/>
    <dgm:cxn modelId="{22F2A3C6-6F61-40DD-BA88-E0D632612853}" type="presParOf" srcId="{2B91DE99-FB3D-40B9-9827-F76B61DF0C13}" destId="{02082B38-B0E7-42AB-937A-8F336CBBE0AC}" srcOrd="8" destOrd="0" presId="urn:diagrams.loki3.com/BracketList"/>
    <dgm:cxn modelId="{21C0474B-6F24-4D28-8BD2-593FCB37B8B8}" type="presParOf" srcId="{02082B38-B0E7-42AB-937A-8F336CBBE0AC}" destId="{FD528662-2E78-46C5-AFEC-7596999AE27A}" srcOrd="0" destOrd="0" presId="urn:diagrams.loki3.com/BracketList"/>
    <dgm:cxn modelId="{F1E700AF-31D8-49BD-9968-03D649EAB1DA}" type="presParOf" srcId="{02082B38-B0E7-42AB-937A-8F336CBBE0AC}" destId="{017728F1-FB8F-480D-960E-335CD7ADAB3C}" srcOrd="1" destOrd="0" presId="urn:diagrams.loki3.com/BracketList"/>
    <dgm:cxn modelId="{98048B2A-6F7C-4445-8D74-BDFF0AAA4401}" type="presParOf" srcId="{02082B38-B0E7-42AB-937A-8F336CBBE0AC}" destId="{E6DBF0EA-C16A-4AB0-8F5A-26C345274E5E}" srcOrd="2" destOrd="0" presId="urn:diagrams.loki3.com/BracketList"/>
    <dgm:cxn modelId="{0671BCB3-0934-4472-8C41-37DD429A6287}" type="presParOf" srcId="{02082B38-B0E7-42AB-937A-8F336CBBE0AC}" destId="{8201724E-AC5F-494D-BB50-B7D7A454D657}" srcOrd="3" destOrd="0" presId="urn:diagrams.loki3.com/BracketLis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A6842990-62A4-4545-B120-1F8AF25A0D6E}" type="doc">
      <dgm:prSet loTypeId="urn:microsoft.com/office/officeart/2005/8/layout/vList5" loCatId="list" qsTypeId="urn:microsoft.com/office/officeart/2005/8/quickstyle/simple1" qsCatId="simple" csTypeId="urn:microsoft.com/office/officeart/2005/8/colors/accent1_1" csCatId="accent1" phldr="1"/>
      <dgm:spPr/>
      <dgm:t>
        <a:bodyPr/>
        <a:lstStyle/>
        <a:p>
          <a:endParaRPr lang="en-US"/>
        </a:p>
      </dgm:t>
    </dgm:pt>
    <dgm:pt modelId="{0FF8BA2A-500B-413D-8B7A-0FD72A53075A}">
      <dgm:prSet phldrT="[Text]" custT="1">
        <dgm:style>
          <a:lnRef idx="0">
            <a:schemeClr val="accent1"/>
          </a:lnRef>
          <a:fillRef idx="3">
            <a:schemeClr val="accent1"/>
          </a:fillRef>
          <a:effectRef idx="3">
            <a:schemeClr val="accent1"/>
          </a:effectRef>
          <a:fontRef idx="minor">
            <a:schemeClr val="lt1"/>
          </a:fontRef>
        </dgm:style>
      </dgm:prSet>
      <dgm:spPr>
        <a:solidFill>
          <a:prstClr val="white">
            <a:hueOff val="0"/>
            <a:satOff val="0"/>
            <a:lumOff val="0"/>
            <a:alphaOff val="0"/>
          </a:prstClr>
        </a:solidFill>
        <a:ln w="12700" cap="flat" cmpd="sng" algn="ctr">
          <a:solidFill>
            <a:srgbClr val="5B9BD5">
              <a:shade val="80000"/>
              <a:hueOff val="0"/>
              <a:satOff val="0"/>
              <a:lumOff val="0"/>
              <a:alphaOff val="0"/>
            </a:srgbClr>
          </a:solidFill>
          <a:prstDash val="solid"/>
          <a:miter lim="800000"/>
        </a:ln>
        <a:effectLst/>
      </dgm:spPr>
      <dgm:t>
        <a:bodyPr spcFirstLastPara="0" vert="horz" wrap="square" lIns="60960" tIns="30480" rIns="60960" bIns="30480" numCol="1" spcCol="1270" anchor="ctr" anchorCtr="0"/>
        <a:lstStyle/>
        <a:p>
          <a:pPr marL="0" lvl="0" indent="0" algn="ctr" defTabSz="711200">
            <a:lnSpc>
              <a:spcPct val="90000"/>
            </a:lnSpc>
            <a:spcBef>
              <a:spcPct val="0"/>
            </a:spcBef>
            <a:spcAft>
              <a:spcPct val="35000"/>
            </a:spcAft>
            <a:buNone/>
          </a:pPr>
          <a:r>
            <a:rPr lang="en-US" sz="1600" kern="1200" dirty="0">
              <a:solidFill>
                <a:prstClr val="black">
                  <a:hueOff val="0"/>
                  <a:satOff val="0"/>
                  <a:lumOff val="0"/>
                  <a:alphaOff val="0"/>
                </a:prstClr>
              </a:solidFill>
              <a:latin typeface="맑은 고딕" panose="020F0302020204030204"/>
              <a:ea typeface="+mn-ea"/>
              <a:cs typeface="+mn-cs"/>
            </a:rPr>
            <a:t>Business Understanding</a:t>
          </a:r>
        </a:p>
      </dgm:t>
    </dgm:pt>
    <dgm:pt modelId="{A445CB5E-895F-4150-B184-2C8283752FC5}" type="parTrans" cxnId="{A346880C-19BB-492E-86E8-A5888A7956E2}">
      <dgm:prSet/>
      <dgm:spPr/>
      <dgm:t>
        <a:bodyPr/>
        <a:lstStyle/>
        <a:p>
          <a:endParaRPr lang="en-US" sz="1100">
            <a:solidFill>
              <a:schemeClr val="bg2"/>
            </a:solidFill>
            <a:latin typeface="+mj-lt"/>
          </a:endParaRPr>
        </a:p>
      </dgm:t>
    </dgm:pt>
    <dgm:pt modelId="{F4903262-3BB8-4A76-A3AA-54C0993BC220}" type="sibTrans" cxnId="{A346880C-19BB-492E-86E8-A5888A7956E2}">
      <dgm:prSet/>
      <dgm:spPr/>
      <dgm:t>
        <a:bodyPr/>
        <a:lstStyle/>
        <a:p>
          <a:endParaRPr lang="en-US" sz="1100">
            <a:solidFill>
              <a:schemeClr val="bg2"/>
            </a:solidFill>
            <a:latin typeface="+mj-lt"/>
          </a:endParaRPr>
        </a:p>
      </dgm:t>
    </dgm:pt>
    <dgm:pt modelId="{8589F281-C004-49C2-9A17-144391E503DE}">
      <dgm:prSet phldrT="[Text]" custT="1">
        <dgm:style>
          <a:lnRef idx="0">
            <a:schemeClr val="accent1"/>
          </a:lnRef>
          <a:fillRef idx="3">
            <a:schemeClr val="accent1"/>
          </a:fillRef>
          <a:effectRef idx="3">
            <a:schemeClr val="accent1"/>
          </a:effectRef>
          <a:fontRef idx="minor">
            <a:schemeClr val="lt1"/>
          </a:fontRef>
        </dgm:style>
      </dgm:prSet>
      <dgm:spPr>
        <a:solidFill>
          <a:prstClr val="white">
            <a:alpha val="90000"/>
            <a:tint val="40000"/>
            <a:hueOff val="0"/>
            <a:satOff val="0"/>
            <a:lumOff val="0"/>
            <a:alphaOff val="0"/>
          </a:prstClr>
        </a:solidFill>
        <a:ln w="12700" cap="flat" cmpd="sng" algn="ctr">
          <a:solidFill>
            <a:srgbClr val="5B9BD5">
              <a:alpha val="90000"/>
              <a:hueOff val="0"/>
              <a:satOff val="0"/>
              <a:lumOff val="0"/>
              <a:alphaOff val="0"/>
            </a:srgbClr>
          </a:solidFill>
          <a:prstDash val="solid"/>
          <a:miter lim="800000"/>
        </a:ln>
        <a:effectLst/>
      </dgm:spPr>
      <dgm:t>
        <a:bodyPr spcFirstLastPara="0" vert="horz" wrap="square" lIns="247650" tIns="123825" rIns="247650" bIns="123825" numCol="1" spcCol="1270" anchor="ctr" anchorCtr="0"/>
        <a:lstStyle/>
        <a:p>
          <a:pPr marL="57150" lvl="1" indent="-57150" algn="l" defTabSz="488950">
            <a:lnSpc>
              <a:spcPct val="90000"/>
            </a:lnSpc>
            <a:spcBef>
              <a:spcPct val="0"/>
            </a:spcBef>
            <a:spcAft>
              <a:spcPct val="15000"/>
            </a:spcAft>
            <a:buChar char="•"/>
          </a:pPr>
          <a:r>
            <a:rPr lang="en-US" sz="1100" kern="1200" dirty="0">
              <a:solidFill>
                <a:prstClr val="black">
                  <a:hueOff val="0"/>
                  <a:satOff val="0"/>
                  <a:lumOff val="0"/>
                  <a:alphaOff val="0"/>
                </a:prstClr>
              </a:solidFill>
              <a:latin typeface="맑은 고딕" panose="020F0302020204030204"/>
              <a:ea typeface="+mn-ea"/>
              <a:cs typeface="+mn-cs"/>
            </a:rPr>
            <a:t>Define Objectives</a:t>
          </a:r>
        </a:p>
      </dgm:t>
    </dgm:pt>
    <dgm:pt modelId="{68ACA663-A4B5-4322-A79B-E6FDA765E412}" type="parTrans" cxnId="{B844C6F1-2818-4F3A-97BB-A513A7A6487D}">
      <dgm:prSet/>
      <dgm:spPr/>
      <dgm:t>
        <a:bodyPr/>
        <a:lstStyle/>
        <a:p>
          <a:endParaRPr lang="en-US" sz="1100">
            <a:solidFill>
              <a:schemeClr val="bg2"/>
            </a:solidFill>
            <a:latin typeface="+mj-lt"/>
          </a:endParaRPr>
        </a:p>
      </dgm:t>
    </dgm:pt>
    <dgm:pt modelId="{C3FF912E-6EAA-40C0-8E91-AAAED8175040}" type="sibTrans" cxnId="{B844C6F1-2818-4F3A-97BB-A513A7A6487D}">
      <dgm:prSet/>
      <dgm:spPr/>
      <dgm:t>
        <a:bodyPr/>
        <a:lstStyle/>
        <a:p>
          <a:endParaRPr lang="en-US" sz="1100">
            <a:solidFill>
              <a:schemeClr val="bg2"/>
            </a:solidFill>
            <a:latin typeface="+mj-lt"/>
          </a:endParaRPr>
        </a:p>
      </dgm:t>
    </dgm:pt>
    <dgm:pt modelId="{7C9DA717-4609-4F35-9627-FBCE587B2E07}">
      <dgm:prSet phldrT="[Text]" custT="1">
        <dgm:style>
          <a:lnRef idx="0">
            <a:schemeClr val="accent1"/>
          </a:lnRef>
          <a:fillRef idx="3">
            <a:schemeClr val="accent1"/>
          </a:fillRef>
          <a:effectRef idx="3">
            <a:schemeClr val="accent1"/>
          </a:effectRef>
          <a:fontRef idx="minor">
            <a:schemeClr val="lt1"/>
          </a:fontRef>
        </dgm:style>
      </dgm:prSet>
      <dgm:spPr>
        <a:solidFill>
          <a:prstClr val="white">
            <a:alpha val="90000"/>
            <a:tint val="40000"/>
            <a:hueOff val="0"/>
            <a:satOff val="0"/>
            <a:lumOff val="0"/>
            <a:alphaOff val="0"/>
          </a:prstClr>
        </a:solidFill>
        <a:ln w="12700" cap="flat" cmpd="sng" algn="ctr">
          <a:solidFill>
            <a:srgbClr val="5B9BD5">
              <a:alpha val="90000"/>
              <a:hueOff val="0"/>
              <a:satOff val="0"/>
              <a:lumOff val="0"/>
              <a:alphaOff val="0"/>
            </a:srgbClr>
          </a:solidFill>
          <a:prstDash val="solid"/>
          <a:miter lim="800000"/>
        </a:ln>
        <a:effectLst/>
      </dgm:spPr>
      <dgm:t>
        <a:bodyPr spcFirstLastPara="0" vert="horz" wrap="square" lIns="247650" tIns="123825" rIns="247650" bIns="123825" numCol="1" spcCol="1270" anchor="ctr" anchorCtr="0"/>
        <a:lstStyle/>
        <a:p>
          <a:pPr marL="57150" lvl="1" indent="-57150" algn="l" defTabSz="488950">
            <a:lnSpc>
              <a:spcPct val="90000"/>
            </a:lnSpc>
            <a:spcBef>
              <a:spcPct val="0"/>
            </a:spcBef>
            <a:spcAft>
              <a:spcPct val="15000"/>
            </a:spcAft>
            <a:buChar char="•"/>
          </a:pPr>
          <a:r>
            <a:rPr lang="en-US" sz="1100" kern="1200" dirty="0">
              <a:solidFill>
                <a:prstClr val="black">
                  <a:hueOff val="0"/>
                  <a:satOff val="0"/>
                  <a:lumOff val="0"/>
                  <a:alphaOff val="0"/>
                </a:prstClr>
              </a:solidFill>
              <a:latin typeface="맑은 고딕" panose="020F0302020204030204"/>
              <a:ea typeface="+mn-ea"/>
              <a:cs typeface="+mn-cs"/>
            </a:rPr>
            <a:t>Identify Data Sources</a:t>
          </a:r>
        </a:p>
      </dgm:t>
    </dgm:pt>
    <dgm:pt modelId="{E5D39B11-6038-4BAB-A377-66C89B23A4FE}" type="parTrans" cxnId="{220E0694-B595-46BE-BDB9-2B1763BF7F42}">
      <dgm:prSet/>
      <dgm:spPr/>
      <dgm:t>
        <a:bodyPr/>
        <a:lstStyle/>
        <a:p>
          <a:endParaRPr lang="en-US" sz="1100">
            <a:solidFill>
              <a:schemeClr val="bg2"/>
            </a:solidFill>
            <a:latin typeface="+mj-lt"/>
          </a:endParaRPr>
        </a:p>
      </dgm:t>
    </dgm:pt>
    <dgm:pt modelId="{C70C4ADA-4F3B-4BCA-9873-A32F1BD4BEED}" type="sibTrans" cxnId="{220E0694-B595-46BE-BDB9-2B1763BF7F42}">
      <dgm:prSet/>
      <dgm:spPr/>
      <dgm:t>
        <a:bodyPr/>
        <a:lstStyle/>
        <a:p>
          <a:endParaRPr lang="en-US" sz="1100">
            <a:solidFill>
              <a:schemeClr val="bg2"/>
            </a:solidFill>
            <a:latin typeface="+mj-lt"/>
          </a:endParaRPr>
        </a:p>
      </dgm:t>
    </dgm:pt>
    <dgm:pt modelId="{F1A8E0FB-6830-44B9-AD5D-2C6541803F4D}">
      <dgm:prSet phldrT="[Text]" custT="1"/>
      <dgm:spPr/>
      <dgm:t>
        <a:bodyPr/>
        <a:lstStyle/>
        <a:p>
          <a:pPr algn="ctr"/>
          <a:r>
            <a:rPr lang="en-US" sz="1600">
              <a:latin typeface="+mj-lt"/>
            </a:rPr>
            <a:t>Data Acquisition and Understanding</a:t>
          </a:r>
          <a:endParaRPr lang="en-US" sz="1600" dirty="0">
            <a:latin typeface="+mj-lt"/>
          </a:endParaRPr>
        </a:p>
      </dgm:t>
    </dgm:pt>
    <dgm:pt modelId="{BA9882FF-0D62-440B-AE35-07B5440B7352}" type="parTrans" cxnId="{DA864F5A-43C0-4EAB-ACD8-C653DCDBC285}">
      <dgm:prSet/>
      <dgm:spPr/>
      <dgm:t>
        <a:bodyPr/>
        <a:lstStyle/>
        <a:p>
          <a:endParaRPr lang="en-US" sz="1100">
            <a:solidFill>
              <a:schemeClr val="bg2"/>
            </a:solidFill>
            <a:latin typeface="+mj-lt"/>
          </a:endParaRPr>
        </a:p>
      </dgm:t>
    </dgm:pt>
    <dgm:pt modelId="{BE3BCC92-A824-45B0-AD74-589AA75A91ED}" type="sibTrans" cxnId="{DA864F5A-43C0-4EAB-ACD8-C653DCDBC285}">
      <dgm:prSet/>
      <dgm:spPr/>
      <dgm:t>
        <a:bodyPr/>
        <a:lstStyle/>
        <a:p>
          <a:endParaRPr lang="en-US" sz="1100">
            <a:solidFill>
              <a:schemeClr val="bg2"/>
            </a:solidFill>
            <a:latin typeface="+mj-lt"/>
          </a:endParaRPr>
        </a:p>
      </dgm:t>
    </dgm:pt>
    <dgm:pt modelId="{6DCAF490-84DF-45AB-95F8-850141BC8BDF}">
      <dgm:prSet phldrT="[Text]" custT="1"/>
      <dgm:spPr>
        <a:solidFill>
          <a:prstClr val="white">
            <a:alpha val="90000"/>
            <a:tint val="40000"/>
            <a:hueOff val="0"/>
            <a:satOff val="0"/>
            <a:lumOff val="0"/>
            <a:alphaOff val="0"/>
          </a:prstClr>
        </a:solidFill>
        <a:ln w="12700" cap="flat" cmpd="sng" algn="ctr">
          <a:solidFill>
            <a:srgbClr val="5B9BD5">
              <a:alpha val="90000"/>
              <a:hueOff val="0"/>
              <a:satOff val="0"/>
              <a:lumOff val="0"/>
              <a:alphaOff val="0"/>
            </a:srgbClr>
          </a:solidFill>
          <a:prstDash val="solid"/>
          <a:miter lim="800000"/>
        </a:ln>
        <a:effectLst/>
      </dgm:spPr>
      <dgm:t>
        <a:bodyPr spcFirstLastPara="0" vert="horz" wrap="square" lIns="247650" tIns="123825" rIns="247650" bIns="123825" numCol="1" spcCol="1270" anchor="ctr" anchorCtr="0"/>
        <a:lstStyle/>
        <a:p>
          <a:pPr marL="57150" lvl="1" indent="-57150" algn="l" defTabSz="488950">
            <a:lnSpc>
              <a:spcPct val="90000"/>
            </a:lnSpc>
            <a:spcBef>
              <a:spcPct val="0"/>
            </a:spcBef>
            <a:spcAft>
              <a:spcPct val="15000"/>
            </a:spcAft>
            <a:buChar char="•"/>
          </a:pPr>
          <a:r>
            <a:rPr lang="en-US" sz="1100" kern="1200">
              <a:solidFill>
                <a:prstClr val="black">
                  <a:hueOff val="0"/>
                  <a:satOff val="0"/>
                  <a:lumOff val="0"/>
                  <a:alphaOff val="0"/>
                </a:prstClr>
              </a:solidFill>
              <a:latin typeface="맑은 고딕" panose="020F0302020204030204"/>
              <a:ea typeface="+mn-ea"/>
              <a:cs typeface="+mn-cs"/>
            </a:rPr>
            <a:t>Ingest Data</a:t>
          </a:r>
          <a:endParaRPr lang="en-US" sz="1100" kern="1200" dirty="0">
            <a:solidFill>
              <a:prstClr val="black">
                <a:hueOff val="0"/>
                <a:satOff val="0"/>
                <a:lumOff val="0"/>
                <a:alphaOff val="0"/>
              </a:prstClr>
            </a:solidFill>
            <a:latin typeface="맑은 고딕" panose="020F0302020204030204"/>
            <a:ea typeface="+mn-ea"/>
            <a:cs typeface="+mn-cs"/>
          </a:endParaRPr>
        </a:p>
      </dgm:t>
    </dgm:pt>
    <dgm:pt modelId="{313354FE-947E-4C91-850E-55158EB5406E}" type="parTrans" cxnId="{DB01149F-013B-4AAC-83B8-EA5A02812FB1}">
      <dgm:prSet/>
      <dgm:spPr/>
      <dgm:t>
        <a:bodyPr/>
        <a:lstStyle/>
        <a:p>
          <a:endParaRPr lang="en-US" sz="1100">
            <a:solidFill>
              <a:schemeClr val="bg2"/>
            </a:solidFill>
            <a:latin typeface="+mj-lt"/>
          </a:endParaRPr>
        </a:p>
      </dgm:t>
    </dgm:pt>
    <dgm:pt modelId="{263CB43B-A0A5-48BB-9C20-6635267C3C22}" type="sibTrans" cxnId="{DB01149F-013B-4AAC-83B8-EA5A02812FB1}">
      <dgm:prSet/>
      <dgm:spPr/>
      <dgm:t>
        <a:bodyPr/>
        <a:lstStyle/>
        <a:p>
          <a:endParaRPr lang="en-US" sz="1100">
            <a:solidFill>
              <a:schemeClr val="bg2"/>
            </a:solidFill>
            <a:latin typeface="+mj-lt"/>
          </a:endParaRPr>
        </a:p>
      </dgm:t>
    </dgm:pt>
    <dgm:pt modelId="{FFA8810D-171E-4ADC-9CA8-AD57E9D504B9}">
      <dgm:prSet phldrT="[Text]" custT="1"/>
      <dgm:spPr>
        <a:solidFill>
          <a:prstClr val="white">
            <a:alpha val="90000"/>
            <a:tint val="40000"/>
            <a:hueOff val="0"/>
            <a:satOff val="0"/>
            <a:lumOff val="0"/>
            <a:alphaOff val="0"/>
          </a:prstClr>
        </a:solidFill>
        <a:ln w="12700" cap="flat" cmpd="sng" algn="ctr">
          <a:solidFill>
            <a:srgbClr val="5B9BD5">
              <a:alpha val="90000"/>
              <a:hueOff val="0"/>
              <a:satOff val="0"/>
              <a:lumOff val="0"/>
              <a:alphaOff val="0"/>
            </a:srgbClr>
          </a:solidFill>
          <a:prstDash val="solid"/>
          <a:miter lim="800000"/>
        </a:ln>
        <a:effectLst/>
      </dgm:spPr>
      <dgm:t>
        <a:bodyPr spcFirstLastPara="0" vert="horz" wrap="square" lIns="247650" tIns="123825" rIns="247650" bIns="123825" numCol="1" spcCol="1270" anchor="ctr" anchorCtr="0"/>
        <a:lstStyle/>
        <a:p>
          <a:pPr marL="57150" lvl="1" indent="-57150" algn="l" defTabSz="488950">
            <a:lnSpc>
              <a:spcPct val="90000"/>
            </a:lnSpc>
            <a:spcBef>
              <a:spcPct val="0"/>
            </a:spcBef>
            <a:spcAft>
              <a:spcPct val="15000"/>
            </a:spcAft>
            <a:buChar char="•"/>
          </a:pPr>
          <a:r>
            <a:rPr lang="en-US" sz="1100" kern="1200">
              <a:solidFill>
                <a:prstClr val="black">
                  <a:hueOff val="0"/>
                  <a:satOff val="0"/>
                  <a:lumOff val="0"/>
                  <a:alphaOff val="0"/>
                </a:prstClr>
              </a:solidFill>
              <a:latin typeface="맑은 고딕" panose="020F0302020204030204"/>
              <a:ea typeface="+mn-ea"/>
              <a:cs typeface="+mn-cs"/>
            </a:rPr>
            <a:t>Explore Data</a:t>
          </a:r>
          <a:endParaRPr lang="en-US" sz="1100" kern="1200" dirty="0">
            <a:solidFill>
              <a:prstClr val="black">
                <a:hueOff val="0"/>
                <a:satOff val="0"/>
                <a:lumOff val="0"/>
                <a:alphaOff val="0"/>
              </a:prstClr>
            </a:solidFill>
            <a:latin typeface="맑은 고딕" panose="020F0302020204030204"/>
            <a:ea typeface="+mn-ea"/>
            <a:cs typeface="+mn-cs"/>
          </a:endParaRPr>
        </a:p>
      </dgm:t>
    </dgm:pt>
    <dgm:pt modelId="{5D65951A-CE03-4794-9B2D-0A910A6F7FFB}" type="parTrans" cxnId="{E0CB53AF-1846-4839-A817-1BC95F8C73F9}">
      <dgm:prSet/>
      <dgm:spPr/>
      <dgm:t>
        <a:bodyPr/>
        <a:lstStyle/>
        <a:p>
          <a:endParaRPr lang="en-US" sz="1100">
            <a:solidFill>
              <a:schemeClr val="bg2"/>
            </a:solidFill>
            <a:latin typeface="+mj-lt"/>
          </a:endParaRPr>
        </a:p>
      </dgm:t>
    </dgm:pt>
    <dgm:pt modelId="{39C8D19E-6ADE-404A-843B-5F7020E72704}" type="sibTrans" cxnId="{E0CB53AF-1846-4839-A817-1BC95F8C73F9}">
      <dgm:prSet/>
      <dgm:spPr/>
      <dgm:t>
        <a:bodyPr/>
        <a:lstStyle/>
        <a:p>
          <a:endParaRPr lang="en-US" sz="1100">
            <a:solidFill>
              <a:schemeClr val="bg2"/>
            </a:solidFill>
            <a:latin typeface="+mj-lt"/>
          </a:endParaRPr>
        </a:p>
      </dgm:t>
    </dgm:pt>
    <dgm:pt modelId="{D66E06A0-8A7E-4EC6-8113-DDE9A8B91FA6}">
      <dgm:prSet phldrT="[Text]" custT="1"/>
      <dgm:spPr/>
      <dgm:t>
        <a:bodyPr/>
        <a:lstStyle/>
        <a:p>
          <a:pPr algn="ctr"/>
          <a:r>
            <a:rPr lang="en-US" sz="1600">
              <a:latin typeface="+mj-lt"/>
            </a:rPr>
            <a:t>Modeling</a:t>
          </a:r>
          <a:endParaRPr lang="en-US" sz="1600" dirty="0">
            <a:latin typeface="+mj-lt"/>
          </a:endParaRPr>
        </a:p>
      </dgm:t>
    </dgm:pt>
    <dgm:pt modelId="{C867E6D7-68AF-43C6-9E80-BCCDD787550D}" type="parTrans" cxnId="{BEEC91A6-BF3F-4E21-859A-6D47ACAB8869}">
      <dgm:prSet/>
      <dgm:spPr/>
      <dgm:t>
        <a:bodyPr/>
        <a:lstStyle/>
        <a:p>
          <a:endParaRPr lang="en-US" sz="1100">
            <a:solidFill>
              <a:schemeClr val="bg2"/>
            </a:solidFill>
            <a:latin typeface="+mj-lt"/>
          </a:endParaRPr>
        </a:p>
      </dgm:t>
    </dgm:pt>
    <dgm:pt modelId="{4B0A02DB-F299-4AF6-A72B-B326FF7FE0BF}" type="sibTrans" cxnId="{BEEC91A6-BF3F-4E21-859A-6D47ACAB8869}">
      <dgm:prSet/>
      <dgm:spPr/>
      <dgm:t>
        <a:bodyPr/>
        <a:lstStyle/>
        <a:p>
          <a:endParaRPr lang="en-US" sz="1100">
            <a:solidFill>
              <a:schemeClr val="bg2"/>
            </a:solidFill>
            <a:latin typeface="+mj-lt"/>
          </a:endParaRPr>
        </a:p>
      </dgm:t>
    </dgm:pt>
    <dgm:pt modelId="{E08D914F-4215-41A4-8173-F3CBF316F76B}">
      <dgm:prSet phldrT="[Text]" custT="1"/>
      <dgm:spPr/>
      <dgm:t>
        <a:bodyPr/>
        <a:lstStyle/>
        <a:p>
          <a:r>
            <a:rPr lang="en-US" sz="1100">
              <a:latin typeface="+mj-lt"/>
            </a:rPr>
            <a:t>Feature Selection</a:t>
          </a:r>
          <a:endParaRPr lang="en-US" sz="1100" dirty="0">
            <a:latin typeface="+mj-lt"/>
          </a:endParaRPr>
        </a:p>
      </dgm:t>
    </dgm:pt>
    <dgm:pt modelId="{6E6AFD42-BD05-4248-B472-1EFABC017324}" type="parTrans" cxnId="{61EC2C2C-336E-4152-BF38-E133255426BA}">
      <dgm:prSet/>
      <dgm:spPr/>
      <dgm:t>
        <a:bodyPr/>
        <a:lstStyle/>
        <a:p>
          <a:endParaRPr lang="en-US" sz="1100">
            <a:solidFill>
              <a:schemeClr val="bg2"/>
            </a:solidFill>
            <a:latin typeface="+mj-lt"/>
          </a:endParaRPr>
        </a:p>
      </dgm:t>
    </dgm:pt>
    <dgm:pt modelId="{1759AAC5-ADE9-4C55-8CBC-F1BA87C7A449}" type="sibTrans" cxnId="{61EC2C2C-336E-4152-BF38-E133255426BA}">
      <dgm:prSet/>
      <dgm:spPr/>
      <dgm:t>
        <a:bodyPr/>
        <a:lstStyle/>
        <a:p>
          <a:endParaRPr lang="en-US" sz="1100">
            <a:solidFill>
              <a:schemeClr val="bg2"/>
            </a:solidFill>
            <a:latin typeface="+mj-lt"/>
          </a:endParaRPr>
        </a:p>
      </dgm:t>
    </dgm:pt>
    <dgm:pt modelId="{EFB0480E-A451-4750-9076-B8DA17ACD683}">
      <dgm:prSet phldrT="[Text]" custT="1"/>
      <dgm:spPr/>
      <dgm:t>
        <a:bodyPr/>
        <a:lstStyle/>
        <a:p>
          <a:r>
            <a:rPr lang="en-US" sz="1100">
              <a:latin typeface="+mj-lt"/>
            </a:rPr>
            <a:t>Create and Train Model</a:t>
          </a:r>
          <a:endParaRPr lang="en-US" sz="1100" dirty="0">
            <a:latin typeface="+mj-lt"/>
          </a:endParaRPr>
        </a:p>
      </dgm:t>
    </dgm:pt>
    <dgm:pt modelId="{02255FE4-1BB8-44C8-8FC3-2DB4276D8435}" type="parTrans" cxnId="{F0686254-8BC6-438F-8EFC-387D3C1B4582}">
      <dgm:prSet/>
      <dgm:spPr/>
      <dgm:t>
        <a:bodyPr/>
        <a:lstStyle/>
        <a:p>
          <a:endParaRPr lang="en-US" sz="1100">
            <a:solidFill>
              <a:schemeClr val="bg2"/>
            </a:solidFill>
            <a:latin typeface="+mj-lt"/>
          </a:endParaRPr>
        </a:p>
      </dgm:t>
    </dgm:pt>
    <dgm:pt modelId="{7ECF0E78-DA31-4B08-B8BA-D36DB4135973}" type="sibTrans" cxnId="{F0686254-8BC6-438F-8EFC-387D3C1B4582}">
      <dgm:prSet/>
      <dgm:spPr/>
      <dgm:t>
        <a:bodyPr/>
        <a:lstStyle/>
        <a:p>
          <a:endParaRPr lang="en-US" sz="1100">
            <a:solidFill>
              <a:schemeClr val="bg2"/>
            </a:solidFill>
            <a:latin typeface="+mj-lt"/>
          </a:endParaRPr>
        </a:p>
      </dgm:t>
    </dgm:pt>
    <dgm:pt modelId="{31989D70-38F8-40B4-A5B4-5B64244B04DB}">
      <dgm:prSet phldrT="[Text]" custT="1"/>
      <dgm:spPr/>
      <dgm:t>
        <a:bodyPr/>
        <a:lstStyle/>
        <a:p>
          <a:pPr algn="ctr"/>
          <a:r>
            <a:rPr lang="en-US" sz="1600">
              <a:latin typeface="+mj-lt"/>
            </a:rPr>
            <a:t>Deployment</a:t>
          </a:r>
          <a:endParaRPr lang="en-US" sz="1600" dirty="0">
            <a:latin typeface="+mj-lt"/>
          </a:endParaRPr>
        </a:p>
      </dgm:t>
    </dgm:pt>
    <dgm:pt modelId="{E572721F-5C44-451C-B622-59B69949FB6F}" type="parTrans" cxnId="{991DC740-DAA8-4D0F-9BAB-A0D216E7CC9C}">
      <dgm:prSet/>
      <dgm:spPr/>
      <dgm:t>
        <a:bodyPr/>
        <a:lstStyle/>
        <a:p>
          <a:endParaRPr lang="en-US" sz="1100">
            <a:solidFill>
              <a:schemeClr val="bg2"/>
            </a:solidFill>
            <a:latin typeface="+mj-lt"/>
          </a:endParaRPr>
        </a:p>
      </dgm:t>
    </dgm:pt>
    <dgm:pt modelId="{FF3730C5-5E1C-4ACF-986C-1F8BDC2A87DC}" type="sibTrans" cxnId="{991DC740-DAA8-4D0F-9BAB-A0D216E7CC9C}">
      <dgm:prSet/>
      <dgm:spPr/>
      <dgm:t>
        <a:bodyPr/>
        <a:lstStyle/>
        <a:p>
          <a:endParaRPr lang="en-US" sz="1100">
            <a:solidFill>
              <a:schemeClr val="bg2"/>
            </a:solidFill>
            <a:latin typeface="+mj-lt"/>
          </a:endParaRPr>
        </a:p>
      </dgm:t>
    </dgm:pt>
    <dgm:pt modelId="{75DF6D0E-EF2D-4899-8D56-11F561E3DB25}">
      <dgm:prSet phldrT="[Text]" custT="1">
        <dgm:style>
          <a:lnRef idx="0">
            <a:schemeClr val="accent1"/>
          </a:lnRef>
          <a:fillRef idx="3">
            <a:schemeClr val="accent1"/>
          </a:fillRef>
          <a:effectRef idx="3">
            <a:schemeClr val="accent1"/>
          </a:effectRef>
          <a:fontRef idx="minor">
            <a:schemeClr val="lt1"/>
          </a:fontRef>
        </dgm:style>
      </dgm:prSet>
      <dgm:spPr>
        <a:ln/>
      </dgm:spPr>
      <dgm:t>
        <a:bodyPr spcFirstLastPara="0" vert="horz" wrap="square" lIns="60960" tIns="30480" rIns="60960" bIns="30480" numCol="1" spcCol="1270" anchor="ctr" anchorCtr="0"/>
        <a:lstStyle/>
        <a:p>
          <a:pPr marL="0" lvl="0" indent="0" algn="ctr" defTabSz="711200">
            <a:lnSpc>
              <a:spcPct val="90000"/>
            </a:lnSpc>
            <a:spcBef>
              <a:spcPct val="0"/>
            </a:spcBef>
            <a:spcAft>
              <a:spcPct val="35000"/>
            </a:spcAft>
            <a:buNone/>
          </a:pPr>
          <a:r>
            <a:rPr lang="en-US" sz="1600" kern="1200">
              <a:solidFill>
                <a:prstClr val="white"/>
              </a:solidFill>
              <a:latin typeface="맑은 고딕" panose="020F0302020204030204"/>
              <a:ea typeface="+mn-ea"/>
              <a:cs typeface="+mn-cs"/>
            </a:rPr>
            <a:t>Customer Acceptance</a:t>
          </a:r>
          <a:endParaRPr lang="en-US" sz="1600" kern="1200" dirty="0">
            <a:solidFill>
              <a:prstClr val="white"/>
            </a:solidFill>
            <a:latin typeface="맑은 고딕" panose="020F0302020204030204"/>
            <a:ea typeface="+mn-ea"/>
            <a:cs typeface="+mn-cs"/>
          </a:endParaRPr>
        </a:p>
      </dgm:t>
    </dgm:pt>
    <dgm:pt modelId="{510C85D3-5932-4392-B61F-F44832C002FA}" type="parTrans" cxnId="{6D864F09-96B6-4444-95BB-D36241D055AD}">
      <dgm:prSet/>
      <dgm:spPr/>
      <dgm:t>
        <a:bodyPr/>
        <a:lstStyle/>
        <a:p>
          <a:endParaRPr lang="en-US" sz="1100">
            <a:solidFill>
              <a:schemeClr val="bg2"/>
            </a:solidFill>
            <a:latin typeface="+mj-lt"/>
          </a:endParaRPr>
        </a:p>
      </dgm:t>
    </dgm:pt>
    <dgm:pt modelId="{EEE1824F-AA0C-4316-B13D-ED5B6C4A0BFF}" type="sibTrans" cxnId="{6D864F09-96B6-4444-95BB-D36241D055AD}">
      <dgm:prSet/>
      <dgm:spPr/>
      <dgm:t>
        <a:bodyPr/>
        <a:lstStyle/>
        <a:p>
          <a:endParaRPr lang="en-US" sz="1100">
            <a:solidFill>
              <a:schemeClr val="bg2"/>
            </a:solidFill>
            <a:latin typeface="+mj-lt"/>
          </a:endParaRPr>
        </a:p>
      </dgm:t>
    </dgm:pt>
    <dgm:pt modelId="{07E81225-DE19-4D3E-99CD-FC123A33837F}">
      <dgm:prSet phldrT="[Text]" custT="1"/>
      <dgm:spPr/>
      <dgm:t>
        <a:bodyPr/>
        <a:lstStyle/>
        <a:p>
          <a:r>
            <a:rPr lang="en-US" sz="1100">
              <a:latin typeface="+mj-lt"/>
            </a:rPr>
            <a:t>Operationalize</a:t>
          </a:r>
          <a:endParaRPr lang="en-US" sz="1100" dirty="0">
            <a:latin typeface="+mj-lt"/>
          </a:endParaRPr>
        </a:p>
      </dgm:t>
    </dgm:pt>
    <dgm:pt modelId="{642D5DAC-991D-456E-978D-DDF8870668E2}" type="parTrans" cxnId="{F9E74B76-F3C8-474B-BE2E-672A4119380A}">
      <dgm:prSet/>
      <dgm:spPr/>
      <dgm:t>
        <a:bodyPr/>
        <a:lstStyle/>
        <a:p>
          <a:endParaRPr lang="en-US" sz="1100">
            <a:solidFill>
              <a:schemeClr val="bg2"/>
            </a:solidFill>
            <a:latin typeface="+mj-lt"/>
          </a:endParaRPr>
        </a:p>
      </dgm:t>
    </dgm:pt>
    <dgm:pt modelId="{71EEF2D0-2FC1-4663-8EEF-F8400FED6EFD}" type="sibTrans" cxnId="{F9E74B76-F3C8-474B-BE2E-672A4119380A}">
      <dgm:prSet/>
      <dgm:spPr/>
      <dgm:t>
        <a:bodyPr/>
        <a:lstStyle/>
        <a:p>
          <a:endParaRPr lang="en-US" sz="1100">
            <a:solidFill>
              <a:schemeClr val="bg2"/>
            </a:solidFill>
            <a:latin typeface="+mj-lt"/>
          </a:endParaRPr>
        </a:p>
      </dgm:t>
    </dgm:pt>
    <dgm:pt modelId="{0EBDD81E-61F5-4638-8D23-E64C5784A7CF}">
      <dgm:prSet phldrT="[Text]" custT="1">
        <dgm:style>
          <a:lnRef idx="0">
            <a:schemeClr val="accent1"/>
          </a:lnRef>
          <a:fillRef idx="3">
            <a:schemeClr val="accent1"/>
          </a:fillRef>
          <a:effectRef idx="3">
            <a:schemeClr val="accent1"/>
          </a:effectRef>
          <a:fontRef idx="minor">
            <a:schemeClr val="lt1"/>
          </a:fontRef>
        </dgm:style>
      </dgm:prSet>
      <dgm:spPr>
        <a:ln/>
      </dgm:spPr>
      <dgm:t>
        <a:bodyPr spcFirstLastPara="0" vert="horz" wrap="square" lIns="247650" tIns="123825" rIns="247650" bIns="123825" numCol="1" spcCol="1270" anchor="ctr" anchorCtr="0"/>
        <a:lstStyle/>
        <a:p>
          <a:pPr marL="57150" lvl="1" indent="-57150" algn="l" defTabSz="488950">
            <a:lnSpc>
              <a:spcPct val="90000"/>
            </a:lnSpc>
            <a:spcBef>
              <a:spcPct val="0"/>
            </a:spcBef>
            <a:spcAft>
              <a:spcPct val="15000"/>
            </a:spcAft>
            <a:buChar char="•"/>
          </a:pPr>
          <a:r>
            <a:rPr lang="en-US" sz="1100" kern="1200">
              <a:solidFill>
                <a:prstClr val="white"/>
              </a:solidFill>
              <a:latin typeface="맑은 고딕" panose="020F0302020204030204"/>
              <a:ea typeface="+mn-ea"/>
              <a:cs typeface="+mn-cs"/>
            </a:rPr>
            <a:t>Testing and Validation</a:t>
          </a:r>
          <a:endParaRPr lang="en-US" sz="1100" kern="1200" dirty="0">
            <a:solidFill>
              <a:prstClr val="white"/>
            </a:solidFill>
            <a:latin typeface="맑은 고딕" panose="020F0302020204030204"/>
            <a:ea typeface="+mn-ea"/>
            <a:cs typeface="+mn-cs"/>
          </a:endParaRPr>
        </a:p>
      </dgm:t>
    </dgm:pt>
    <dgm:pt modelId="{5BB68B6B-2470-4B4F-B825-03319C46AB79}" type="parTrans" cxnId="{0652195D-79AA-41CB-A507-64DF25821FDC}">
      <dgm:prSet/>
      <dgm:spPr/>
      <dgm:t>
        <a:bodyPr/>
        <a:lstStyle/>
        <a:p>
          <a:endParaRPr lang="en-US" sz="1100">
            <a:solidFill>
              <a:schemeClr val="bg2"/>
            </a:solidFill>
            <a:latin typeface="+mj-lt"/>
          </a:endParaRPr>
        </a:p>
      </dgm:t>
    </dgm:pt>
    <dgm:pt modelId="{91158606-88ED-478A-99A3-FF66895B49FF}" type="sibTrans" cxnId="{0652195D-79AA-41CB-A507-64DF25821FDC}">
      <dgm:prSet/>
      <dgm:spPr/>
      <dgm:t>
        <a:bodyPr/>
        <a:lstStyle/>
        <a:p>
          <a:endParaRPr lang="en-US" sz="1100">
            <a:solidFill>
              <a:schemeClr val="bg2"/>
            </a:solidFill>
            <a:latin typeface="+mj-lt"/>
          </a:endParaRPr>
        </a:p>
      </dgm:t>
    </dgm:pt>
    <dgm:pt modelId="{8A560357-68DD-41D8-841B-C94F1FF7F8C1}">
      <dgm:prSet phldrT="[Text]" custT="1"/>
      <dgm:spPr>
        <a:solidFill>
          <a:prstClr val="white">
            <a:alpha val="90000"/>
            <a:tint val="40000"/>
            <a:hueOff val="0"/>
            <a:satOff val="0"/>
            <a:lumOff val="0"/>
            <a:alphaOff val="0"/>
          </a:prstClr>
        </a:solidFill>
        <a:ln w="12700" cap="flat" cmpd="sng" algn="ctr">
          <a:solidFill>
            <a:srgbClr val="5B9BD5">
              <a:alpha val="90000"/>
              <a:hueOff val="0"/>
              <a:satOff val="0"/>
              <a:lumOff val="0"/>
              <a:alphaOff val="0"/>
            </a:srgbClr>
          </a:solidFill>
          <a:prstDash val="solid"/>
          <a:miter lim="800000"/>
        </a:ln>
        <a:effectLst/>
      </dgm:spPr>
      <dgm:t>
        <a:bodyPr spcFirstLastPara="0" vert="horz" wrap="square" lIns="247650" tIns="123825" rIns="247650" bIns="123825" numCol="1" spcCol="1270" anchor="ctr" anchorCtr="0"/>
        <a:lstStyle/>
        <a:p>
          <a:pPr marL="57150" lvl="1" indent="-57150" algn="l" defTabSz="488950">
            <a:lnSpc>
              <a:spcPct val="90000"/>
            </a:lnSpc>
            <a:spcBef>
              <a:spcPct val="0"/>
            </a:spcBef>
            <a:spcAft>
              <a:spcPct val="15000"/>
            </a:spcAft>
            <a:buChar char="•"/>
          </a:pPr>
          <a:r>
            <a:rPr lang="en-US" sz="1100" kern="1200">
              <a:solidFill>
                <a:prstClr val="black">
                  <a:hueOff val="0"/>
                  <a:satOff val="0"/>
                  <a:lumOff val="0"/>
                  <a:alphaOff val="0"/>
                </a:prstClr>
              </a:solidFill>
              <a:latin typeface="맑은 고딕" panose="020F0302020204030204"/>
              <a:ea typeface="+mn-ea"/>
              <a:cs typeface="+mn-cs"/>
            </a:rPr>
            <a:t>Update Data</a:t>
          </a:r>
          <a:endParaRPr lang="en-US" sz="1100" kern="1200" dirty="0">
            <a:solidFill>
              <a:prstClr val="black">
                <a:hueOff val="0"/>
                <a:satOff val="0"/>
                <a:lumOff val="0"/>
                <a:alphaOff val="0"/>
              </a:prstClr>
            </a:solidFill>
            <a:latin typeface="맑은 고딕" panose="020F0302020204030204"/>
            <a:ea typeface="+mn-ea"/>
            <a:cs typeface="+mn-cs"/>
          </a:endParaRPr>
        </a:p>
      </dgm:t>
    </dgm:pt>
    <dgm:pt modelId="{3BC3B257-E716-47FF-9C4E-A1CCC502A26F}" type="parTrans" cxnId="{6D9D5740-A78E-432A-A19B-79A7629DFBD0}">
      <dgm:prSet/>
      <dgm:spPr/>
      <dgm:t>
        <a:bodyPr/>
        <a:lstStyle/>
        <a:p>
          <a:endParaRPr lang="en-US" sz="1100">
            <a:solidFill>
              <a:schemeClr val="bg2"/>
            </a:solidFill>
            <a:latin typeface="+mj-lt"/>
          </a:endParaRPr>
        </a:p>
      </dgm:t>
    </dgm:pt>
    <dgm:pt modelId="{0F75D6C4-A5C5-4C0B-A3E7-E1F9127F0B24}" type="sibTrans" cxnId="{6D9D5740-A78E-432A-A19B-79A7629DFBD0}">
      <dgm:prSet/>
      <dgm:spPr/>
      <dgm:t>
        <a:bodyPr/>
        <a:lstStyle/>
        <a:p>
          <a:endParaRPr lang="en-US" sz="1100">
            <a:solidFill>
              <a:schemeClr val="bg2"/>
            </a:solidFill>
            <a:latin typeface="+mj-lt"/>
          </a:endParaRPr>
        </a:p>
      </dgm:t>
    </dgm:pt>
    <dgm:pt modelId="{051E23BA-27D6-402B-8FD0-643279078F48}">
      <dgm:prSet phldrT="[Text]" custT="1">
        <dgm:style>
          <a:lnRef idx="0">
            <a:schemeClr val="accent1"/>
          </a:lnRef>
          <a:fillRef idx="3">
            <a:schemeClr val="accent1"/>
          </a:fillRef>
          <a:effectRef idx="3">
            <a:schemeClr val="accent1"/>
          </a:effectRef>
          <a:fontRef idx="minor">
            <a:schemeClr val="lt1"/>
          </a:fontRef>
        </dgm:style>
      </dgm:prSet>
      <dgm:spPr>
        <a:ln/>
      </dgm:spPr>
      <dgm:t>
        <a:bodyPr spcFirstLastPara="0" vert="horz" wrap="square" lIns="247650" tIns="123825" rIns="247650" bIns="123825" numCol="1" spcCol="1270" anchor="ctr" anchorCtr="0"/>
        <a:lstStyle/>
        <a:p>
          <a:pPr marL="57150" lvl="1" indent="-57150" algn="l" defTabSz="488950">
            <a:lnSpc>
              <a:spcPct val="90000"/>
            </a:lnSpc>
            <a:spcBef>
              <a:spcPct val="0"/>
            </a:spcBef>
            <a:spcAft>
              <a:spcPct val="15000"/>
            </a:spcAft>
            <a:buChar char="•"/>
          </a:pPr>
          <a:r>
            <a:rPr lang="en-US" sz="1100" kern="1200">
              <a:solidFill>
                <a:prstClr val="white"/>
              </a:solidFill>
              <a:latin typeface="맑은 고딕" panose="020F0302020204030204"/>
              <a:ea typeface="+mn-ea"/>
              <a:cs typeface="+mn-cs"/>
            </a:rPr>
            <a:t>Handoff</a:t>
          </a:r>
          <a:endParaRPr lang="en-US" sz="1100" kern="1200" dirty="0">
            <a:solidFill>
              <a:prstClr val="white"/>
            </a:solidFill>
            <a:latin typeface="맑은 고딕" panose="020F0302020204030204"/>
            <a:ea typeface="+mn-ea"/>
            <a:cs typeface="+mn-cs"/>
          </a:endParaRPr>
        </a:p>
      </dgm:t>
    </dgm:pt>
    <dgm:pt modelId="{DA361144-F3E9-4156-9CC2-FE98E458196C}" type="parTrans" cxnId="{9D250ACB-3782-4169-9513-D5939A72E14C}">
      <dgm:prSet/>
      <dgm:spPr/>
      <dgm:t>
        <a:bodyPr/>
        <a:lstStyle/>
        <a:p>
          <a:endParaRPr lang="en-US" sz="1100">
            <a:solidFill>
              <a:schemeClr val="bg2"/>
            </a:solidFill>
            <a:latin typeface="+mj-lt"/>
          </a:endParaRPr>
        </a:p>
      </dgm:t>
    </dgm:pt>
    <dgm:pt modelId="{AE55AD9A-A016-48D5-8B34-AF4339F64545}" type="sibTrans" cxnId="{9D250ACB-3782-4169-9513-D5939A72E14C}">
      <dgm:prSet/>
      <dgm:spPr/>
      <dgm:t>
        <a:bodyPr/>
        <a:lstStyle/>
        <a:p>
          <a:endParaRPr lang="en-US" sz="1100">
            <a:solidFill>
              <a:schemeClr val="bg2"/>
            </a:solidFill>
            <a:latin typeface="+mj-lt"/>
          </a:endParaRPr>
        </a:p>
      </dgm:t>
    </dgm:pt>
    <dgm:pt modelId="{22DA92B9-9C40-4A25-8285-966799791BE7}">
      <dgm:prSet phldrT="[Text]" custT="1">
        <dgm:style>
          <a:lnRef idx="0">
            <a:schemeClr val="accent1"/>
          </a:lnRef>
          <a:fillRef idx="3">
            <a:schemeClr val="accent1"/>
          </a:fillRef>
          <a:effectRef idx="3">
            <a:schemeClr val="accent1"/>
          </a:effectRef>
          <a:fontRef idx="minor">
            <a:schemeClr val="lt1"/>
          </a:fontRef>
        </dgm:style>
      </dgm:prSet>
      <dgm:spPr>
        <a:ln/>
      </dgm:spPr>
      <dgm:t>
        <a:bodyPr spcFirstLastPara="0" vert="horz" wrap="square" lIns="247650" tIns="123825" rIns="247650" bIns="123825" numCol="1" spcCol="1270" anchor="ctr" anchorCtr="0"/>
        <a:lstStyle/>
        <a:p>
          <a:pPr marL="57150" lvl="1" indent="-57150" algn="l" defTabSz="488950">
            <a:lnSpc>
              <a:spcPct val="90000"/>
            </a:lnSpc>
            <a:spcBef>
              <a:spcPct val="0"/>
            </a:spcBef>
            <a:spcAft>
              <a:spcPct val="15000"/>
            </a:spcAft>
            <a:buChar char="•"/>
          </a:pPr>
          <a:r>
            <a:rPr lang="en-US" sz="1100" kern="1200">
              <a:solidFill>
                <a:prstClr val="white"/>
              </a:solidFill>
              <a:latin typeface="맑은 고딕" panose="020F0302020204030204"/>
              <a:ea typeface="+mn-ea"/>
              <a:cs typeface="+mn-cs"/>
            </a:rPr>
            <a:t>Re-train and re-score</a:t>
          </a:r>
          <a:endParaRPr lang="en-US" sz="1100" kern="1200" dirty="0">
            <a:solidFill>
              <a:prstClr val="white"/>
            </a:solidFill>
            <a:latin typeface="맑은 고딕" panose="020F0302020204030204"/>
            <a:ea typeface="+mn-ea"/>
            <a:cs typeface="+mn-cs"/>
          </a:endParaRPr>
        </a:p>
      </dgm:t>
    </dgm:pt>
    <dgm:pt modelId="{31A0D76F-F3CA-4A56-BA36-A4E6E0932F46}" type="parTrans" cxnId="{0E99CA05-F61F-4393-A01F-8CCEDBA18F50}">
      <dgm:prSet/>
      <dgm:spPr/>
      <dgm:t>
        <a:bodyPr/>
        <a:lstStyle/>
        <a:p>
          <a:endParaRPr lang="en-US" sz="1100">
            <a:solidFill>
              <a:schemeClr val="bg2"/>
            </a:solidFill>
            <a:latin typeface="+mj-lt"/>
          </a:endParaRPr>
        </a:p>
      </dgm:t>
    </dgm:pt>
    <dgm:pt modelId="{C2D43770-B53D-4E3F-BFD7-DA47BF161F8F}" type="sibTrans" cxnId="{0E99CA05-F61F-4393-A01F-8CCEDBA18F50}">
      <dgm:prSet/>
      <dgm:spPr/>
      <dgm:t>
        <a:bodyPr/>
        <a:lstStyle/>
        <a:p>
          <a:endParaRPr lang="en-US" sz="1100">
            <a:solidFill>
              <a:schemeClr val="bg2"/>
            </a:solidFill>
            <a:latin typeface="+mj-lt"/>
          </a:endParaRPr>
        </a:p>
      </dgm:t>
    </dgm:pt>
    <dgm:pt modelId="{C5ED45AB-5708-4618-8F2A-585D84BC9EAD}" type="pres">
      <dgm:prSet presAssocID="{A6842990-62A4-4545-B120-1F8AF25A0D6E}" presName="Name0" presStyleCnt="0">
        <dgm:presLayoutVars>
          <dgm:dir/>
          <dgm:animLvl val="lvl"/>
          <dgm:resizeHandles val="exact"/>
        </dgm:presLayoutVars>
      </dgm:prSet>
      <dgm:spPr/>
    </dgm:pt>
    <dgm:pt modelId="{210816C1-7BD4-4E1F-9BAF-45430065939E}" type="pres">
      <dgm:prSet presAssocID="{0FF8BA2A-500B-413D-8B7A-0FD72A53075A}" presName="linNode" presStyleCnt="0"/>
      <dgm:spPr/>
    </dgm:pt>
    <dgm:pt modelId="{FCE31E78-3DAC-4692-A464-D0C835B3F5C0}" type="pres">
      <dgm:prSet presAssocID="{0FF8BA2A-500B-413D-8B7A-0FD72A53075A}" presName="parentText" presStyleLbl="node1" presStyleIdx="0" presStyleCnt="5" custScaleX="202485">
        <dgm:presLayoutVars>
          <dgm:chMax val="1"/>
          <dgm:bulletEnabled val="1"/>
        </dgm:presLayoutVars>
      </dgm:prSet>
      <dgm:spPr>
        <a:xfrm>
          <a:off x="76" y="2282"/>
          <a:ext cx="2937587" cy="997763"/>
        </a:xfrm>
        <a:prstGeom prst="roundRect">
          <a:avLst/>
        </a:prstGeom>
      </dgm:spPr>
    </dgm:pt>
    <dgm:pt modelId="{43C6ABD0-F64A-458E-8A26-0D837897DC64}" type="pres">
      <dgm:prSet presAssocID="{0FF8BA2A-500B-413D-8B7A-0FD72A53075A}" presName="descendantText" presStyleLbl="alignAccFollowNode1" presStyleIdx="0" presStyleCnt="5">
        <dgm:presLayoutVars>
          <dgm:bulletEnabled val="1"/>
        </dgm:presLayoutVars>
      </dgm:prSet>
      <dgm:spPr>
        <a:xfrm rot="5400000">
          <a:off x="3828130" y="-788407"/>
          <a:ext cx="798210" cy="2579143"/>
        </a:xfrm>
        <a:prstGeom prst="round2SameRect">
          <a:avLst/>
        </a:prstGeom>
      </dgm:spPr>
    </dgm:pt>
    <dgm:pt modelId="{46882EB6-A3B5-4F96-AFCB-DD20C8B79C51}" type="pres">
      <dgm:prSet presAssocID="{F4903262-3BB8-4A76-A3AA-54C0993BC220}" presName="sp" presStyleCnt="0"/>
      <dgm:spPr/>
    </dgm:pt>
    <dgm:pt modelId="{778044F5-F603-40D5-9552-BC7E2EC9D884}" type="pres">
      <dgm:prSet presAssocID="{F1A8E0FB-6830-44B9-AD5D-2C6541803F4D}" presName="linNode" presStyleCnt="0"/>
      <dgm:spPr/>
    </dgm:pt>
    <dgm:pt modelId="{3E606814-09D9-4B4C-8F40-66F312978EEB}" type="pres">
      <dgm:prSet presAssocID="{F1A8E0FB-6830-44B9-AD5D-2C6541803F4D}" presName="parentText" presStyleLbl="node1" presStyleIdx="1" presStyleCnt="5" custScaleX="202485">
        <dgm:presLayoutVars>
          <dgm:chMax val="1"/>
          <dgm:bulletEnabled val="1"/>
        </dgm:presLayoutVars>
      </dgm:prSet>
      <dgm:spPr/>
    </dgm:pt>
    <dgm:pt modelId="{B35FD520-5FF0-41BD-887C-8B0911FFCB12}" type="pres">
      <dgm:prSet presAssocID="{F1A8E0FB-6830-44B9-AD5D-2C6541803F4D}" presName="descendantText" presStyleLbl="alignAccFollowNode1" presStyleIdx="1" presStyleCnt="5" custScaleY="103237">
        <dgm:presLayoutVars>
          <dgm:bulletEnabled val="1"/>
        </dgm:presLayoutVars>
      </dgm:prSet>
      <dgm:spPr>
        <a:xfrm rot="5400000">
          <a:off x="3815211" y="259243"/>
          <a:ext cx="824048" cy="2579143"/>
        </a:xfrm>
        <a:prstGeom prst="round2SameRect">
          <a:avLst/>
        </a:prstGeom>
      </dgm:spPr>
    </dgm:pt>
    <dgm:pt modelId="{D5C5E9EF-7F27-4FF7-8CAB-C92EA47DC3D6}" type="pres">
      <dgm:prSet presAssocID="{BE3BCC92-A824-45B0-AD74-589AA75A91ED}" presName="sp" presStyleCnt="0"/>
      <dgm:spPr/>
    </dgm:pt>
    <dgm:pt modelId="{72C8B641-2F72-485E-A0ED-A940665DEF29}" type="pres">
      <dgm:prSet presAssocID="{D66E06A0-8A7E-4EC6-8113-DDE9A8B91FA6}" presName="linNode" presStyleCnt="0"/>
      <dgm:spPr/>
    </dgm:pt>
    <dgm:pt modelId="{D8CBC06D-2193-488F-8EDE-5FAA991E0B6B}" type="pres">
      <dgm:prSet presAssocID="{D66E06A0-8A7E-4EC6-8113-DDE9A8B91FA6}" presName="parentText" presStyleLbl="node1" presStyleIdx="2" presStyleCnt="5" custScaleX="202485">
        <dgm:presLayoutVars>
          <dgm:chMax val="1"/>
          <dgm:bulletEnabled val="1"/>
        </dgm:presLayoutVars>
      </dgm:prSet>
      <dgm:spPr/>
    </dgm:pt>
    <dgm:pt modelId="{EF322D6C-1CB6-431F-8B42-A64D898D2824}" type="pres">
      <dgm:prSet presAssocID="{D66E06A0-8A7E-4EC6-8113-DDE9A8B91FA6}" presName="descendantText" presStyleLbl="alignAccFollowNode1" presStyleIdx="2" presStyleCnt="5">
        <dgm:presLayoutVars>
          <dgm:bulletEnabled val="1"/>
        </dgm:presLayoutVars>
      </dgm:prSet>
      <dgm:spPr/>
    </dgm:pt>
    <dgm:pt modelId="{5D027A10-F74F-4727-9E3F-6EEA93EE4288}" type="pres">
      <dgm:prSet presAssocID="{4B0A02DB-F299-4AF6-A72B-B326FF7FE0BF}" presName="sp" presStyleCnt="0"/>
      <dgm:spPr/>
    </dgm:pt>
    <dgm:pt modelId="{6D857F1D-1E3D-4FB8-9D34-97C6D4E649D1}" type="pres">
      <dgm:prSet presAssocID="{31989D70-38F8-40B4-A5B4-5B64244B04DB}" presName="linNode" presStyleCnt="0"/>
      <dgm:spPr/>
    </dgm:pt>
    <dgm:pt modelId="{C971C0CD-D6D6-4BD2-B517-483DD2B85EA0}" type="pres">
      <dgm:prSet presAssocID="{31989D70-38F8-40B4-A5B4-5B64244B04DB}" presName="parentText" presStyleLbl="node1" presStyleIdx="3" presStyleCnt="5" custScaleX="202485">
        <dgm:presLayoutVars>
          <dgm:chMax val="1"/>
          <dgm:bulletEnabled val="1"/>
        </dgm:presLayoutVars>
      </dgm:prSet>
      <dgm:spPr/>
    </dgm:pt>
    <dgm:pt modelId="{DE1FE771-1582-4775-9E8F-B758D933162D}" type="pres">
      <dgm:prSet presAssocID="{31989D70-38F8-40B4-A5B4-5B64244B04DB}" presName="descendantText" presStyleLbl="alignAccFollowNode1" presStyleIdx="3" presStyleCnt="5">
        <dgm:presLayoutVars>
          <dgm:bulletEnabled val="1"/>
        </dgm:presLayoutVars>
      </dgm:prSet>
      <dgm:spPr/>
    </dgm:pt>
    <dgm:pt modelId="{396899F4-452F-4C21-9308-1A185EB0D170}" type="pres">
      <dgm:prSet presAssocID="{FF3730C5-5E1C-4ACF-986C-1F8BDC2A87DC}" presName="sp" presStyleCnt="0"/>
      <dgm:spPr/>
    </dgm:pt>
    <dgm:pt modelId="{0B8CE6DB-5E88-49FA-A351-9AFC9ADFC256}" type="pres">
      <dgm:prSet presAssocID="{75DF6D0E-EF2D-4899-8D56-11F561E3DB25}" presName="linNode" presStyleCnt="0"/>
      <dgm:spPr/>
    </dgm:pt>
    <dgm:pt modelId="{C5DBDEB5-64EF-486D-ADE8-9AD2774135B2}" type="pres">
      <dgm:prSet presAssocID="{75DF6D0E-EF2D-4899-8D56-11F561E3DB25}" presName="parentText" presStyleLbl="node1" presStyleIdx="4" presStyleCnt="5" custScaleX="202485">
        <dgm:presLayoutVars>
          <dgm:chMax val="1"/>
          <dgm:bulletEnabled val="1"/>
        </dgm:presLayoutVars>
      </dgm:prSet>
      <dgm:spPr>
        <a:xfrm>
          <a:off x="76" y="4192888"/>
          <a:ext cx="2937587" cy="997763"/>
        </a:xfrm>
        <a:prstGeom prst="roundRect">
          <a:avLst/>
        </a:prstGeom>
      </dgm:spPr>
    </dgm:pt>
    <dgm:pt modelId="{E36319A3-4DDD-4596-A48B-3AFC2FB82E08}" type="pres">
      <dgm:prSet presAssocID="{75DF6D0E-EF2D-4899-8D56-11F561E3DB25}" presName="descendantText" presStyleLbl="alignAccFollowNode1" presStyleIdx="4" presStyleCnt="5">
        <dgm:presLayoutVars>
          <dgm:bulletEnabled val="1"/>
        </dgm:presLayoutVars>
      </dgm:prSet>
      <dgm:spPr>
        <a:xfrm rot="5400000">
          <a:off x="3828130" y="3402198"/>
          <a:ext cx="798210" cy="2579143"/>
        </a:xfrm>
        <a:prstGeom prst="round2SameRect">
          <a:avLst/>
        </a:prstGeom>
      </dgm:spPr>
    </dgm:pt>
  </dgm:ptLst>
  <dgm:cxnLst>
    <dgm:cxn modelId="{0E99CA05-F61F-4393-A01F-8CCEDBA18F50}" srcId="{75DF6D0E-EF2D-4899-8D56-11F561E3DB25}" destId="{22DA92B9-9C40-4A25-8285-966799791BE7}" srcOrd="2" destOrd="0" parTransId="{31A0D76F-F3CA-4A56-BA36-A4E6E0932F46}" sibTransId="{C2D43770-B53D-4E3F-BFD7-DA47BF161F8F}"/>
    <dgm:cxn modelId="{6D864F09-96B6-4444-95BB-D36241D055AD}" srcId="{A6842990-62A4-4545-B120-1F8AF25A0D6E}" destId="{75DF6D0E-EF2D-4899-8D56-11F561E3DB25}" srcOrd="4" destOrd="0" parTransId="{510C85D3-5932-4392-B61F-F44832C002FA}" sibTransId="{EEE1824F-AA0C-4316-B13D-ED5B6C4A0BFF}"/>
    <dgm:cxn modelId="{A346880C-19BB-492E-86E8-A5888A7956E2}" srcId="{A6842990-62A4-4545-B120-1F8AF25A0D6E}" destId="{0FF8BA2A-500B-413D-8B7A-0FD72A53075A}" srcOrd="0" destOrd="0" parTransId="{A445CB5E-895F-4150-B184-2C8283752FC5}" sibTransId="{F4903262-3BB8-4A76-A3AA-54C0993BC220}"/>
    <dgm:cxn modelId="{61EC2C2C-336E-4152-BF38-E133255426BA}" srcId="{D66E06A0-8A7E-4EC6-8113-DDE9A8B91FA6}" destId="{E08D914F-4215-41A4-8173-F3CBF316F76B}" srcOrd="0" destOrd="0" parTransId="{6E6AFD42-BD05-4248-B472-1EFABC017324}" sibTransId="{1759AAC5-ADE9-4C55-8CBC-F1BA87C7A449}"/>
    <dgm:cxn modelId="{F4DF8B2E-967B-4C23-9FF5-BB008183100C}" type="presOf" srcId="{F1A8E0FB-6830-44B9-AD5D-2C6541803F4D}" destId="{3E606814-09D9-4B4C-8F40-66F312978EEB}" srcOrd="0" destOrd="0" presId="urn:microsoft.com/office/officeart/2005/8/layout/vList5"/>
    <dgm:cxn modelId="{8122CC33-B4F2-4AA4-9832-D53CD089768C}" type="presOf" srcId="{75DF6D0E-EF2D-4899-8D56-11F561E3DB25}" destId="{C5DBDEB5-64EF-486D-ADE8-9AD2774135B2}" srcOrd="0" destOrd="0" presId="urn:microsoft.com/office/officeart/2005/8/layout/vList5"/>
    <dgm:cxn modelId="{D9C32539-B0FF-4269-910E-8E2F3FB2481A}" type="presOf" srcId="{6DCAF490-84DF-45AB-95F8-850141BC8BDF}" destId="{B35FD520-5FF0-41BD-887C-8B0911FFCB12}" srcOrd="0" destOrd="0" presId="urn:microsoft.com/office/officeart/2005/8/layout/vList5"/>
    <dgm:cxn modelId="{6D9D5740-A78E-432A-A19B-79A7629DFBD0}" srcId="{F1A8E0FB-6830-44B9-AD5D-2C6541803F4D}" destId="{8A560357-68DD-41D8-841B-C94F1FF7F8C1}" srcOrd="2" destOrd="0" parTransId="{3BC3B257-E716-47FF-9C4E-A1CCC502A26F}" sibTransId="{0F75D6C4-A5C5-4C0B-A3E7-E1F9127F0B24}"/>
    <dgm:cxn modelId="{991DC740-DAA8-4D0F-9BAB-A0D216E7CC9C}" srcId="{A6842990-62A4-4545-B120-1F8AF25A0D6E}" destId="{31989D70-38F8-40B4-A5B4-5B64244B04DB}" srcOrd="3" destOrd="0" parTransId="{E572721F-5C44-451C-B622-59B69949FB6F}" sibTransId="{FF3730C5-5E1C-4ACF-986C-1F8BDC2A87DC}"/>
    <dgm:cxn modelId="{0652195D-79AA-41CB-A507-64DF25821FDC}" srcId="{75DF6D0E-EF2D-4899-8D56-11F561E3DB25}" destId="{0EBDD81E-61F5-4638-8D23-E64C5784A7CF}" srcOrd="0" destOrd="0" parTransId="{5BB68B6B-2470-4B4F-B825-03319C46AB79}" sibTransId="{91158606-88ED-478A-99A3-FF66895B49FF}"/>
    <dgm:cxn modelId="{F6DB5C63-69FA-4FC9-BB9C-7D6AEF8B14EB}" type="presOf" srcId="{EFB0480E-A451-4750-9076-B8DA17ACD683}" destId="{EF322D6C-1CB6-431F-8B42-A64D898D2824}" srcOrd="0" destOrd="1" presId="urn:microsoft.com/office/officeart/2005/8/layout/vList5"/>
    <dgm:cxn modelId="{9197056C-C44F-4A04-AEB6-8E23C28CFBCA}" type="presOf" srcId="{D66E06A0-8A7E-4EC6-8113-DDE9A8B91FA6}" destId="{D8CBC06D-2193-488F-8EDE-5FAA991E0B6B}" srcOrd="0" destOrd="0" presId="urn:microsoft.com/office/officeart/2005/8/layout/vList5"/>
    <dgm:cxn modelId="{66A8234E-E4C2-45FA-965B-ECB6FD1A9659}" type="presOf" srcId="{0EBDD81E-61F5-4638-8D23-E64C5784A7CF}" destId="{E36319A3-4DDD-4596-A48B-3AFC2FB82E08}" srcOrd="0" destOrd="0" presId="urn:microsoft.com/office/officeart/2005/8/layout/vList5"/>
    <dgm:cxn modelId="{F0686254-8BC6-438F-8EFC-387D3C1B4582}" srcId="{D66E06A0-8A7E-4EC6-8113-DDE9A8B91FA6}" destId="{EFB0480E-A451-4750-9076-B8DA17ACD683}" srcOrd="1" destOrd="0" parTransId="{02255FE4-1BB8-44C8-8FC3-2DB4276D8435}" sibTransId="{7ECF0E78-DA31-4B08-B8BA-D36DB4135973}"/>
    <dgm:cxn modelId="{78B26055-4003-4B61-B1A2-86AC6919F907}" type="presOf" srcId="{22DA92B9-9C40-4A25-8285-966799791BE7}" destId="{E36319A3-4DDD-4596-A48B-3AFC2FB82E08}" srcOrd="0" destOrd="2" presId="urn:microsoft.com/office/officeart/2005/8/layout/vList5"/>
    <dgm:cxn modelId="{F9E74B76-F3C8-474B-BE2E-672A4119380A}" srcId="{31989D70-38F8-40B4-A5B4-5B64244B04DB}" destId="{07E81225-DE19-4D3E-99CD-FC123A33837F}" srcOrd="0" destOrd="0" parTransId="{642D5DAC-991D-456E-978D-DDF8870668E2}" sibTransId="{71EEF2D0-2FC1-4663-8EEF-F8400FED6EFD}"/>
    <dgm:cxn modelId="{DA864F5A-43C0-4EAB-ACD8-C653DCDBC285}" srcId="{A6842990-62A4-4545-B120-1F8AF25A0D6E}" destId="{F1A8E0FB-6830-44B9-AD5D-2C6541803F4D}" srcOrd="1" destOrd="0" parTransId="{BA9882FF-0D62-440B-AE35-07B5440B7352}" sibTransId="{BE3BCC92-A824-45B0-AD74-589AA75A91ED}"/>
    <dgm:cxn modelId="{2178D97F-3CAA-4CEB-BCA2-825BD11AB20F}" type="presOf" srcId="{FFA8810D-171E-4ADC-9CA8-AD57E9D504B9}" destId="{B35FD520-5FF0-41BD-887C-8B0911FFCB12}" srcOrd="0" destOrd="1" presId="urn:microsoft.com/office/officeart/2005/8/layout/vList5"/>
    <dgm:cxn modelId="{60DB5F81-807B-4DAD-8ED9-6DCE2A60111F}" type="presOf" srcId="{8589F281-C004-49C2-9A17-144391E503DE}" destId="{43C6ABD0-F64A-458E-8A26-0D837897DC64}" srcOrd="0" destOrd="0" presId="urn:microsoft.com/office/officeart/2005/8/layout/vList5"/>
    <dgm:cxn modelId="{A7498686-3363-4727-9125-3753C7FB4287}" type="presOf" srcId="{A6842990-62A4-4545-B120-1F8AF25A0D6E}" destId="{C5ED45AB-5708-4618-8F2A-585D84BC9EAD}" srcOrd="0" destOrd="0" presId="urn:microsoft.com/office/officeart/2005/8/layout/vList5"/>
    <dgm:cxn modelId="{220E0694-B595-46BE-BDB9-2B1763BF7F42}" srcId="{0FF8BA2A-500B-413D-8B7A-0FD72A53075A}" destId="{7C9DA717-4609-4F35-9627-FBCE587B2E07}" srcOrd="1" destOrd="0" parTransId="{E5D39B11-6038-4BAB-A377-66C89B23A4FE}" sibTransId="{C70C4ADA-4F3B-4BCA-9873-A32F1BD4BEED}"/>
    <dgm:cxn modelId="{DB01149F-013B-4AAC-83B8-EA5A02812FB1}" srcId="{F1A8E0FB-6830-44B9-AD5D-2C6541803F4D}" destId="{6DCAF490-84DF-45AB-95F8-850141BC8BDF}" srcOrd="0" destOrd="0" parTransId="{313354FE-947E-4C91-850E-55158EB5406E}" sibTransId="{263CB43B-A0A5-48BB-9C20-6635267C3C22}"/>
    <dgm:cxn modelId="{BEEC91A6-BF3F-4E21-859A-6D47ACAB8869}" srcId="{A6842990-62A4-4545-B120-1F8AF25A0D6E}" destId="{D66E06A0-8A7E-4EC6-8113-DDE9A8B91FA6}" srcOrd="2" destOrd="0" parTransId="{C867E6D7-68AF-43C6-9E80-BCCDD787550D}" sibTransId="{4B0A02DB-F299-4AF6-A72B-B326FF7FE0BF}"/>
    <dgm:cxn modelId="{1FC3DAAC-2674-4AC0-A681-6AC6E1E041FE}" type="presOf" srcId="{07E81225-DE19-4D3E-99CD-FC123A33837F}" destId="{DE1FE771-1582-4775-9E8F-B758D933162D}" srcOrd="0" destOrd="0" presId="urn:microsoft.com/office/officeart/2005/8/layout/vList5"/>
    <dgm:cxn modelId="{E0CB53AF-1846-4839-A817-1BC95F8C73F9}" srcId="{F1A8E0FB-6830-44B9-AD5D-2C6541803F4D}" destId="{FFA8810D-171E-4ADC-9CA8-AD57E9D504B9}" srcOrd="1" destOrd="0" parTransId="{5D65951A-CE03-4794-9B2D-0A910A6F7FFB}" sibTransId="{39C8D19E-6ADE-404A-843B-5F7020E72704}"/>
    <dgm:cxn modelId="{657DF6AF-D666-4D2C-A115-75BA748559C6}" type="presOf" srcId="{8A560357-68DD-41D8-841B-C94F1FF7F8C1}" destId="{B35FD520-5FF0-41BD-887C-8B0911FFCB12}" srcOrd="0" destOrd="2" presId="urn:microsoft.com/office/officeart/2005/8/layout/vList5"/>
    <dgm:cxn modelId="{9D250ACB-3782-4169-9513-D5939A72E14C}" srcId="{75DF6D0E-EF2D-4899-8D56-11F561E3DB25}" destId="{051E23BA-27D6-402B-8FD0-643279078F48}" srcOrd="1" destOrd="0" parTransId="{DA361144-F3E9-4156-9CC2-FE98E458196C}" sibTransId="{AE55AD9A-A016-48D5-8B34-AF4339F64545}"/>
    <dgm:cxn modelId="{ACACF1CD-A9C0-4633-8495-72FF45057E3A}" type="presOf" srcId="{7C9DA717-4609-4F35-9627-FBCE587B2E07}" destId="{43C6ABD0-F64A-458E-8A26-0D837897DC64}" srcOrd="0" destOrd="1" presId="urn:microsoft.com/office/officeart/2005/8/layout/vList5"/>
    <dgm:cxn modelId="{FC9795E3-DBDF-499A-B2B6-4B8E6CA578BE}" type="presOf" srcId="{E08D914F-4215-41A4-8173-F3CBF316F76B}" destId="{EF322D6C-1CB6-431F-8B42-A64D898D2824}" srcOrd="0" destOrd="0" presId="urn:microsoft.com/office/officeart/2005/8/layout/vList5"/>
    <dgm:cxn modelId="{B844C6F1-2818-4F3A-97BB-A513A7A6487D}" srcId="{0FF8BA2A-500B-413D-8B7A-0FD72A53075A}" destId="{8589F281-C004-49C2-9A17-144391E503DE}" srcOrd="0" destOrd="0" parTransId="{68ACA663-A4B5-4322-A79B-E6FDA765E412}" sibTransId="{C3FF912E-6EAA-40C0-8E91-AAAED8175040}"/>
    <dgm:cxn modelId="{A345E6FB-E582-491A-BAAE-F2A1141E8D26}" type="presOf" srcId="{0FF8BA2A-500B-413D-8B7A-0FD72A53075A}" destId="{FCE31E78-3DAC-4692-A464-D0C835B3F5C0}" srcOrd="0" destOrd="0" presId="urn:microsoft.com/office/officeart/2005/8/layout/vList5"/>
    <dgm:cxn modelId="{DDE004FE-29B7-4A52-86FC-2EB3E9848396}" type="presOf" srcId="{31989D70-38F8-40B4-A5B4-5B64244B04DB}" destId="{C971C0CD-D6D6-4BD2-B517-483DD2B85EA0}" srcOrd="0" destOrd="0" presId="urn:microsoft.com/office/officeart/2005/8/layout/vList5"/>
    <dgm:cxn modelId="{9324FDFF-96EF-4D6F-B059-8A767EA02701}" type="presOf" srcId="{051E23BA-27D6-402B-8FD0-643279078F48}" destId="{E36319A3-4DDD-4596-A48B-3AFC2FB82E08}" srcOrd="0" destOrd="1" presId="urn:microsoft.com/office/officeart/2005/8/layout/vList5"/>
    <dgm:cxn modelId="{2F1976CB-BC7D-4DA6-86B6-A03B32E37FD5}" type="presParOf" srcId="{C5ED45AB-5708-4618-8F2A-585D84BC9EAD}" destId="{210816C1-7BD4-4E1F-9BAF-45430065939E}" srcOrd="0" destOrd="0" presId="urn:microsoft.com/office/officeart/2005/8/layout/vList5"/>
    <dgm:cxn modelId="{E698788D-62E0-4A5C-AADF-1FCEDABB06F8}" type="presParOf" srcId="{210816C1-7BD4-4E1F-9BAF-45430065939E}" destId="{FCE31E78-3DAC-4692-A464-D0C835B3F5C0}" srcOrd="0" destOrd="0" presId="urn:microsoft.com/office/officeart/2005/8/layout/vList5"/>
    <dgm:cxn modelId="{5008CCE3-5624-4055-8ECB-E1C45F2FC429}" type="presParOf" srcId="{210816C1-7BD4-4E1F-9BAF-45430065939E}" destId="{43C6ABD0-F64A-458E-8A26-0D837897DC64}" srcOrd="1" destOrd="0" presId="urn:microsoft.com/office/officeart/2005/8/layout/vList5"/>
    <dgm:cxn modelId="{11422C3C-6E2E-430C-8EA1-30E68421B754}" type="presParOf" srcId="{C5ED45AB-5708-4618-8F2A-585D84BC9EAD}" destId="{46882EB6-A3B5-4F96-AFCB-DD20C8B79C51}" srcOrd="1" destOrd="0" presId="urn:microsoft.com/office/officeart/2005/8/layout/vList5"/>
    <dgm:cxn modelId="{C20AF965-3917-410C-9749-F7A8FAFC99DD}" type="presParOf" srcId="{C5ED45AB-5708-4618-8F2A-585D84BC9EAD}" destId="{778044F5-F603-40D5-9552-BC7E2EC9D884}" srcOrd="2" destOrd="0" presId="urn:microsoft.com/office/officeart/2005/8/layout/vList5"/>
    <dgm:cxn modelId="{297A61BB-27BA-4919-9698-81450C24751F}" type="presParOf" srcId="{778044F5-F603-40D5-9552-BC7E2EC9D884}" destId="{3E606814-09D9-4B4C-8F40-66F312978EEB}" srcOrd="0" destOrd="0" presId="urn:microsoft.com/office/officeart/2005/8/layout/vList5"/>
    <dgm:cxn modelId="{4C07501A-F090-416D-AB0E-FAE740A972E5}" type="presParOf" srcId="{778044F5-F603-40D5-9552-BC7E2EC9D884}" destId="{B35FD520-5FF0-41BD-887C-8B0911FFCB12}" srcOrd="1" destOrd="0" presId="urn:microsoft.com/office/officeart/2005/8/layout/vList5"/>
    <dgm:cxn modelId="{8FB1101D-9210-44A9-9070-01AD48AA58B2}" type="presParOf" srcId="{C5ED45AB-5708-4618-8F2A-585D84BC9EAD}" destId="{D5C5E9EF-7F27-4FF7-8CAB-C92EA47DC3D6}" srcOrd="3" destOrd="0" presId="urn:microsoft.com/office/officeart/2005/8/layout/vList5"/>
    <dgm:cxn modelId="{3D6A8236-A2B0-4615-B5D0-368B9FF88250}" type="presParOf" srcId="{C5ED45AB-5708-4618-8F2A-585D84BC9EAD}" destId="{72C8B641-2F72-485E-A0ED-A940665DEF29}" srcOrd="4" destOrd="0" presId="urn:microsoft.com/office/officeart/2005/8/layout/vList5"/>
    <dgm:cxn modelId="{D1C48279-0AF9-4596-BAEC-49E72111F6C4}" type="presParOf" srcId="{72C8B641-2F72-485E-A0ED-A940665DEF29}" destId="{D8CBC06D-2193-488F-8EDE-5FAA991E0B6B}" srcOrd="0" destOrd="0" presId="urn:microsoft.com/office/officeart/2005/8/layout/vList5"/>
    <dgm:cxn modelId="{0BC32397-2FB7-49D2-BC25-A542222DD313}" type="presParOf" srcId="{72C8B641-2F72-485E-A0ED-A940665DEF29}" destId="{EF322D6C-1CB6-431F-8B42-A64D898D2824}" srcOrd="1" destOrd="0" presId="urn:microsoft.com/office/officeart/2005/8/layout/vList5"/>
    <dgm:cxn modelId="{8C1C9115-6119-4576-BFE8-B6AA6C6D8DCC}" type="presParOf" srcId="{C5ED45AB-5708-4618-8F2A-585D84BC9EAD}" destId="{5D027A10-F74F-4727-9E3F-6EEA93EE4288}" srcOrd="5" destOrd="0" presId="urn:microsoft.com/office/officeart/2005/8/layout/vList5"/>
    <dgm:cxn modelId="{E8B60839-2D0A-46FD-B7B3-CB0534CAD332}" type="presParOf" srcId="{C5ED45AB-5708-4618-8F2A-585D84BC9EAD}" destId="{6D857F1D-1E3D-4FB8-9D34-97C6D4E649D1}" srcOrd="6" destOrd="0" presId="urn:microsoft.com/office/officeart/2005/8/layout/vList5"/>
    <dgm:cxn modelId="{F1C38C85-3FE2-4B55-8A20-DCB544325FBA}" type="presParOf" srcId="{6D857F1D-1E3D-4FB8-9D34-97C6D4E649D1}" destId="{C971C0CD-D6D6-4BD2-B517-483DD2B85EA0}" srcOrd="0" destOrd="0" presId="urn:microsoft.com/office/officeart/2005/8/layout/vList5"/>
    <dgm:cxn modelId="{FB5FBDE6-A25F-4FE7-92F0-F85C5D5107B8}" type="presParOf" srcId="{6D857F1D-1E3D-4FB8-9D34-97C6D4E649D1}" destId="{DE1FE771-1582-4775-9E8F-B758D933162D}" srcOrd="1" destOrd="0" presId="urn:microsoft.com/office/officeart/2005/8/layout/vList5"/>
    <dgm:cxn modelId="{D8508C71-8FC4-49EA-ABAF-243697A1F1A5}" type="presParOf" srcId="{C5ED45AB-5708-4618-8F2A-585D84BC9EAD}" destId="{396899F4-452F-4C21-9308-1A185EB0D170}" srcOrd="7" destOrd="0" presId="urn:microsoft.com/office/officeart/2005/8/layout/vList5"/>
    <dgm:cxn modelId="{949A2025-D75C-40C7-B054-44555E39521A}" type="presParOf" srcId="{C5ED45AB-5708-4618-8F2A-585D84BC9EAD}" destId="{0B8CE6DB-5E88-49FA-A351-9AFC9ADFC256}" srcOrd="8" destOrd="0" presId="urn:microsoft.com/office/officeart/2005/8/layout/vList5"/>
    <dgm:cxn modelId="{EFA21BC0-9B75-4730-BB37-8235ABAC5898}" type="presParOf" srcId="{0B8CE6DB-5E88-49FA-A351-9AFC9ADFC256}" destId="{C5DBDEB5-64EF-486D-ADE8-9AD2774135B2}" srcOrd="0" destOrd="0" presId="urn:microsoft.com/office/officeart/2005/8/layout/vList5"/>
    <dgm:cxn modelId="{77F24D8C-C5D4-4F16-8F89-84338867327E}" type="presParOf" srcId="{0B8CE6DB-5E88-49FA-A351-9AFC9ADFC256}" destId="{E36319A3-4DDD-4596-A48B-3AFC2FB82E08}"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EA313893-4865-4D2A-B411-A9583C447998}" type="doc">
      <dgm:prSet loTypeId="urn:diagrams.loki3.com/BracketList" loCatId="list" qsTypeId="urn:microsoft.com/office/officeart/2005/8/quickstyle/simple1" qsCatId="simple" csTypeId="urn:microsoft.com/office/officeart/2005/8/colors/accent1_1" csCatId="accent1" phldr="1"/>
      <dgm:spPr/>
      <dgm:t>
        <a:bodyPr/>
        <a:lstStyle/>
        <a:p>
          <a:endParaRPr lang="en-US"/>
        </a:p>
      </dgm:t>
    </dgm:pt>
    <dgm:pt modelId="{B7ABE164-295C-4643-A9AC-4A52A9ED0489}">
      <dgm:prSet phldrT="[Text]" custT="1"/>
      <dgm:spPr/>
      <dgm:t>
        <a:bodyPr/>
        <a:lstStyle/>
        <a:p>
          <a:r>
            <a:rPr lang="en-US" sz="1200" b="1"/>
            <a:t>Big Data</a:t>
          </a:r>
          <a:endParaRPr lang="en-US" sz="1200" b="1" dirty="0"/>
        </a:p>
      </dgm:t>
    </dgm:pt>
    <dgm:pt modelId="{D7B9EDA9-31A9-4C9B-BACF-788F74E16796}" type="parTrans" cxnId="{F0748B1E-69F6-4D72-AC7C-1FCD73A7DC1C}">
      <dgm:prSet/>
      <dgm:spPr/>
      <dgm:t>
        <a:bodyPr/>
        <a:lstStyle/>
        <a:p>
          <a:endParaRPr lang="en-US" sz="1200" b="1">
            <a:solidFill>
              <a:schemeClr val="bg2"/>
            </a:solidFill>
          </a:endParaRPr>
        </a:p>
      </dgm:t>
    </dgm:pt>
    <dgm:pt modelId="{E258CD5B-DCF5-4FA1-918A-96BF68D81660}" type="sibTrans" cxnId="{F0748B1E-69F6-4D72-AC7C-1FCD73A7DC1C}">
      <dgm:prSet/>
      <dgm:spPr/>
      <dgm:t>
        <a:bodyPr/>
        <a:lstStyle/>
        <a:p>
          <a:endParaRPr lang="en-US" sz="1200" b="1">
            <a:solidFill>
              <a:schemeClr val="bg2"/>
            </a:solidFill>
          </a:endParaRPr>
        </a:p>
      </dgm:t>
    </dgm:pt>
    <dgm:pt modelId="{83035B10-5B03-4E94-B998-54AE7C044928}">
      <dgm:prSet phldrT="[Text]" custT="1"/>
      <dgm:spPr/>
      <dgm:t>
        <a:bodyPr/>
        <a:lstStyle/>
        <a:p>
          <a:r>
            <a:rPr lang="en-US" sz="1200" b="1"/>
            <a:t>Intelligence and Advanced Analytics</a:t>
          </a:r>
          <a:endParaRPr lang="en-US" sz="1200" b="1" dirty="0"/>
        </a:p>
      </dgm:t>
    </dgm:pt>
    <dgm:pt modelId="{29EAADE1-28CA-4B2F-9D08-E28BE3C336C9}" type="parTrans" cxnId="{079F09CF-DCE9-434C-8F2E-1D1CEF9AE618}">
      <dgm:prSet/>
      <dgm:spPr/>
      <dgm:t>
        <a:bodyPr/>
        <a:lstStyle/>
        <a:p>
          <a:endParaRPr lang="en-US" sz="1200" b="1">
            <a:solidFill>
              <a:schemeClr val="bg2"/>
            </a:solidFill>
          </a:endParaRPr>
        </a:p>
      </dgm:t>
    </dgm:pt>
    <dgm:pt modelId="{CCAFAB26-9A3D-4842-B88A-B85DA7E92A54}" type="sibTrans" cxnId="{079F09CF-DCE9-434C-8F2E-1D1CEF9AE618}">
      <dgm:prSet/>
      <dgm:spPr/>
      <dgm:t>
        <a:bodyPr/>
        <a:lstStyle/>
        <a:p>
          <a:endParaRPr lang="en-US" sz="1200" b="1">
            <a:solidFill>
              <a:schemeClr val="bg2"/>
            </a:solidFill>
          </a:endParaRPr>
        </a:p>
      </dgm:t>
    </dgm:pt>
    <dgm:pt modelId="{AE188517-6F02-4DC7-9EA1-785FA319F063}">
      <dgm:prSet phldrT="[Text]" custT="1"/>
      <dgm:spPr/>
      <dgm:t>
        <a:bodyPr/>
        <a:lstStyle/>
        <a:p>
          <a:r>
            <a:rPr lang="en-US" sz="1200" b="1"/>
            <a:t>Information Management</a:t>
          </a:r>
          <a:endParaRPr lang="en-US" sz="1200" b="1" dirty="0"/>
        </a:p>
      </dgm:t>
    </dgm:pt>
    <dgm:pt modelId="{74848A57-88CA-4171-BA55-469D8EB40C4E}" type="parTrans" cxnId="{24E599A1-6729-4099-9255-88D181B968CF}">
      <dgm:prSet/>
      <dgm:spPr/>
      <dgm:t>
        <a:bodyPr/>
        <a:lstStyle/>
        <a:p>
          <a:endParaRPr lang="en-US" sz="1200" b="1">
            <a:solidFill>
              <a:schemeClr val="bg2"/>
            </a:solidFill>
          </a:endParaRPr>
        </a:p>
      </dgm:t>
    </dgm:pt>
    <dgm:pt modelId="{568BD935-8EC2-4B1C-BF6A-A8560483E10B}" type="sibTrans" cxnId="{24E599A1-6729-4099-9255-88D181B968CF}">
      <dgm:prSet/>
      <dgm:spPr/>
      <dgm:t>
        <a:bodyPr/>
        <a:lstStyle/>
        <a:p>
          <a:endParaRPr lang="en-US" sz="1200" b="1">
            <a:solidFill>
              <a:schemeClr val="bg2"/>
            </a:solidFill>
          </a:endParaRPr>
        </a:p>
      </dgm:t>
    </dgm:pt>
    <dgm:pt modelId="{409B9CC3-4843-4F1F-8DB8-96CB6DDF3AA2}">
      <dgm:prSet phldrT="[Text]" custT="1"/>
      <dgm:spPr/>
      <dgm:t>
        <a:bodyPr/>
        <a:lstStyle/>
        <a:p>
          <a:r>
            <a:rPr lang="en-US" sz="1200" b="1"/>
            <a:t>Solutions</a:t>
          </a:r>
          <a:endParaRPr lang="en-US" sz="1200" b="1" dirty="0"/>
        </a:p>
      </dgm:t>
    </dgm:pt>
    <dgm:pt modelId="{77CCCA81-853E-493E-9B0C-4E6584C3068A}" type="parTrans" cxnId="{B3DD820B-3AA4-4A6C-9F64-C25D87901740}">
      <dgm:prSet/>
      <dgm:spPr/>
      <dgm:t>
        <a:bodyPr/>
        <a:lstStyle/>
        <a:p>
          <a:endParaRPr lang="en-US" sz="1200" b="1">
            <a:solidFill>
              <a:schemeClr val="bg2"/>
            </a:solidFill>
          </a:endParaRPr>
        </a:p>
      </dgm:t>
    </dgm:pt>
    <dgm:pt modelId="{836C109C-9A6E-440E-B4AC-6BC1096CC572}" type="sibTrans" cxnId="{B3DD820B-3AA4-4A6C-9F64-C25D87901740}">
      <dgm:prSet/>
      <dgm:spPr/>
      <dgm:t>
        <a:bodyPr/>
        <a:lstStyle/>
        <a:p>
          <a:endParaRPr lang="en-US" sz="1200" b="1">
            <a:solidFill>
              <a:schemeClr val="bg2"/>
            </a:solidFill>
          </a:endParaRPr>
        </a:p>
      </dgm:t>
    </dgm:pt>
    <dgm:pt modelId="{FAB16A03-BE56-456B-A536-11D2B059B184}">
      <dgm:prSet phldrT="[Text]" custT="1"/>
      <dgm:spPr/>
      <dgm:t>
        <a:bodyPr/>
        <a:lstStyle/>
        <a:p>
          <a:r>
            <a:rPr lang="en-US" sz="1200" b="1"/>
            <a:t>Visualization</a:t>
          </a:r>
          <a:endParaRPr lang="en-US" sz="1200" b="1" dirty="0"/>
        </a:p>
      </dgm:t>
    </dgm:pt>
    <dgm:pt modelId="{E696F496-5F4D-42CD-9F72-E43FD3C8193B}" type="parTrans" cxnId="{71A2D341-AA26-4666-9932-B4140F5EF1FE}">
      <dgm:prSet/>
      <dgm:spPr/>
      <dgm:t>
        <a:bodyPr/>
        <a:lstStyle/>
        <a:p>
          <a:endParaRPr lang="en-US" sz="1200" b="1">
            <a:solidFill>
              <a:schemeClr val="bg2"/>
            </a:solidFill>
          </a:endParaRPr>
        </a:p>
      </dgm:t>
    </dgm:pt>
    <dgm:pt modelId="{F52C13CC-48BB-4B43-924B-37454BDA68A7}" type="sibTrans" cxnId="{71A2D341-AA26-4666-9932-B4140F5EF1FE}">
      <dgm:prSet/>
      <dgm:spPr/>
      <dgm:t>
        <a:bodyPr/>
        <a:lstStyle/>
        <a:p>
          <a:endParaRPr lang="en-US" sz="1200" b="1">
            <a:solidFill>
              <a:schemeClr val="bg2"/>
            </a:solidFill>
          </a:endParaRPr>
        </a:p>
      </dgm:t>
    </dgm:pt>
    <dgm:pt modelId="{F29C4E01-C09B-438C-9113-B6E9FF5DFD38}">
      <dgm:prSet phldrT="[Text]" custT="1"/>
      <dgm:spPr/>
      <dgm:t>
        <a:bodyPr/>
        <a:lstStyle/>
        <a:p>
          <a:r>
            <a:rPr lang="en-US" sz="1200" b="1"/>
            <a:t>Data Lake</a:t>
          </a:r>
          <a:endParaRPr lang="en-US" sz="1200" b="1" dirty="0"/>
        </a:p>
      </dgm:t>
    </dgm:pt>
    <dgm:pt modelId="{2AE4FD27-8C8C-45AE-955D-C6687931D935}" type="parTrans" cxnId="{6621DB28-19D2-4317-A7D4-C1E229BDD2C3}">
      <dgm:prSet/>
      <dgm:spPr/>
      <dgm:t>
        <a:bodyPr/>
        <a:lstStyle/>
        <a:p>
          <a:endParaRPr lang="en-US" sz="1200" b="1">
            <a:solidFill>
              <a:schemeClr val="bg2"/>
            </a:solidFill>
          </a:endParaRPr>
        </a:p>
      </dgm:t>
    </dgm:pt>
    <dgm:pt modelId="{04836762-099A-4108-A61E-F6DA35680CF1}" type="sibTrans" cxnId="{6621DB28-19D2-4317-A7D4-C1E229BDD2C3}">
      <dgm:prSet/>
      <dgm:spPr/>
      <dgm:t>
        <a:bodyPr/>
        <a:lstStyle/>
        <a:p>
          <a:endParaRPr lang="en-US" sz="1200" b="1">
            <a:solidFill>
              <a:schemeClr val="bg2"/>
            </a:solidFill>
          </a:endParaRPr>
        </a:p>
      </dgm:t>
    </dgm:pt>
    <dgm:pt modelId="{E676A21A-338A-453B-AAD8-AE1E2984352F}">
      <dgm:prSet phldrT="[Text]" custT="1"/>
      <dgm:spPr/>
      <dgm:t>
        <a:bodyPr/>
        <a:lstStyle/>
        <a:p>
          <a:r>
            <a:rPr lang="en-US" sz="1200" b="1"/>
            <a:t>SQL Data Warehouse</a:t>
          </a:r>
          <a:endParaRPr lang="en-US" sz="1200" b="1" dirty="0"/>
        </a:p>
      </dgm:t>
    </dgm:pt>
    <dgm:pt modelId="{5E57A9C1-04A6-49D4-AC5A-3AAB86452FC4}" type="parTrans" cxnId="{2693BB9E-F2CD-4F85-AA3F-0D8505E9CD15}">
      <dgm:prSet/>
      <dgm:spPr/>
      <dgm:t>
        <a:bodyPr/>
        <a:lstStyle/>
        <a:p>
          <a:endParaRPr lang="en-US" sz="1200" b="1">
            <a:solidFill>
              <a:schemeClr val="bg2"/>
            </a:solidFill>
          </a:endParaRPr>
        </a:p>
      </dgm:t>
    </dgm:pt>
    <dgm:pt modelId="{5A93F642-2A8F-4AA8-91EA-8C5E73BCE0E6}" type="sibTrans" cxnId="{2693BB9E-F2CD-4F85-AA3F-0D8505E9CD15}">
      <dgm:prSet/>
      <dgm:spPr/>
      <dgm:t>
        <a:bodyPr/>
        <a:lstStyle/>
        <a:p>
          <a:endParaRPr lang="en-US" sz="1200" b="1">
            <a:solidFill>
              <a:schemeClr val="bg2"/>
            </a:solidFill>
          </a:endParaRPr>
        </a:p>
      </dgm:t>
    </dgm:pt>
    <dgm:pt modelId="{5C0E0F60-874D-4767-AE2F-74FB881F036A}">
      <dgm:prSet phldrT="[Text]" custT="1"/>
      <dgm:spPr/>
      <dgm:t>
        <a:bodyPr/>
        <a:lstStyle/>
        <a:p>
          <a:r>
            <a:rPr lang="en-US" sz="1200" b="1"/>
            <a:t>Cosmos DB</a:t>
          </a:r>
          <a:endParaRPr lang="en-US" sz="1200" b="1" dirty="0"/>
        </a:p>
      </dgm:t>
    </dgm:pt>
    <dgm:pt modelId="{F7E90F27-6C0A-42E0-AF46-1B02D03EFEE8}" type="parTrans" cxnId="{90332A73-B2D0-48BB-8BEC-2F446E08968F}">
      <dgm:prSet/>
      <dgm:spPr/>
      <dgm:t>
        <a:bodyPr/>
        <a:lstStyle/>
        <a:p>
          <a:endParaRPr lang="en-US" sz="1200" b="1">
            <a:solidFill>
              <a:schemeClr val="bg2"/>
            </a:solidFill>
          </a:endParaRPr>
        </a:p>
      </dgm:t>
    </dgm:pt>
    <dgm:pt modelId="{4382FA18-74BA-4683-8DEF-EA290B0298B3}" type="sibTrans" cxnId="{90332A73-B2D0-48BB-8BEC-2F446E08968F}">
      <dgm:prSet/>
      <dgm:spPr/>
      <dgm:t>
        <a:bodyPr/>
        <a:lstStyle/>
        <a:p>
          <a:endParaRPr lang="en-US" sz="1200" b="1">
            <a:solidFill>
              <a:schemeClr val="bg2"/>
            </a:solidFill>
          </a:endParaRPr>
        </a:p>
      </dgm:t>
    </dgm:pt>
    <dgm:pt modelId="{50C37763-24F8-4AA8-A32B-9F9CA6D119D6}">
      <dgm:prSet phldrT="[Text]" custT="1"/>
      <dgm:spPr/>
      <dgm:t>
        <a:bodyPr/>
        <a:lstStyle/>
        <a:p>
          <a:r>
            <a:rPr lang="en-US" sz="1200" b="1"/>
            <a:t>Cortana, Bot Service, Cognitive Framework</a:t>
          </a:r>
          <a:endParaRPr lang="en-US" sz="1200" b="1" dirty="0"/>
        </a:p>
      </dgm:t>
    </dgm:pt>
    <dgm:pt modelId="{F0D5E2E7-679F-4720-9577-5CD05DCDE746}" type="parTrans" cxnId="{147B58C2-DB15-4ED7-BAAA-B08374A5C799}">
      <dgm:prSet/>
      <dgm:spPr/>
      <dgm:t>
        <a:bodyPr/>
        <a:lstStyle/>
        <a:p>
          <a:endParaRPr lang="en-US" sz="1200" b="1">
            <a:solidFill>
              <a:schemeClr val="bg2"/>
            </a:solidFill>
          </a:endParaRPr>
        </a:p>
      </dgm:t>
    </dgm:pt>
    <dgm:pt modelId="{49958AA6-4ED7-42C4-90F9-E8289337C9E3}" type="sibTrans" cxnId="{147B58C2-DB15-4ED7-BAAA-B08374A5C799}">
      <dgm:prSet/>
      <dgm:spPr/>
      <dgm:t>
        <a:bodyPr/>
        <a:lstStyle/>
        <a:p>
          <a:endParaRPr lang="en-US" sz="1200" b="1">
            <a:solidFill>
              <a:schemeClr val="bg2"/>
            </a:solidFill>
          </a:endParaRPr>
        </a:p>
      </dgm:t>
    </dgm:pt>
    <dgm:pt modelId="{32CACD8F-92CC-4EB0-82A5-ED325E9C0DCF}">
      <dgm:prSet phldrT="[Text]" custT="1"/>
      <dgm:spPr/>
      <dgm:t>
        <a:bodyPr/>
        <a:lstStyle/>
        <a:p>
          <a:r>
            <a:rPr lang="en-US" sz="1200" b="1" dirty="0"/>
            <a:t>HDInsight</a:t>
          </a:r>
        </a:p>
      </dgm:t>
    </dgm:pt>
    <dgm:pt modelId="{A21F767D-FDA7-4106-99A9-F43109D327CE}" type="parTrans" cxnId="{0376D2BA-EE8B-4769-BC24-CC367BEE684B}">
      <dgm:prSet/>
      <dgm:spPr/>
      <dgm:t>
        <a:bodyPr/>
        <a:lstStyle/>
        <a:p>
          <a:endParaRPr lang="en-US" sz="1200" b="1">
            <a:solidFill>
              <a:schemeClr val="bg2"/>
            </a:solidFill>
          </a:endParaRPr>
        </a:p>
      </dgm:t>
    </dgm:pt>
    <dgm:pt modelId="{D9DF8C18-8AD5-4792-BADC-2960152A17B4}" type="sibTrans" cxnId="{0376D2BA-EE8B-4769-BC24-CC367BEE684B}">
      <dgm:prSet/>
      <dgm:spPr/>
      <dgm:t>
        <a:bodyPr/>
        <a:lstStyle/>
        <a:p>
          <a:endParaRPr lang="en-US" sz="1200" b="1">
            <a:solidFill>
              <a:schemeClr val="bg2"/>
            </a:solidFill>
          </a:endParaRPr>
        </a:p>
      </dgm:t>
    </dgm:pt>
    <dgm:pt modelId="{BDACD0F7-6180-4057-9453-3688A341F990}">
      <dgm:prSet phldrT="[Text]" custT="1"/>
      <dgm:spPr/>
      <dgm:t>
        <a:bodyPr/>
        <a:lstStyle/>
        <a:p>
          <a:r>
            <a:rPr lang="en-US" sz="1200" b="1" dirty="0"/>
            <a:t>Data Lake</a:t>
          </a:r>
        </a:p>
      </dgm:t>
    </dgm:pt>
    <dgm:pt modelId="{E4F3B442-D426-4A43-9F5D-27BAB10F10CE}" type="parTrans" cxnId="{CBA447E9-10A8-4CB5-B5CE-0C5A8673E48E}">
      <dgm:prSet/>
      <dgm:spPr/>
      <dgm:t>
        <a:bodyPr/>
        <a:lstStyle/>
        <a:p>
          <a:endParaRPr lang="en-US" sz="1200" b="1">
            <a:solidFill>
              <a:schemeClr val="bg2"/>
            </a:solidFill>
          </a:endParaRPr>
        </a:p>
      </dgm:t>
    </dgm:pt>
    <dgm:pt modelId="{08AD188E-871E-4AED-AB11-9BCCFB042448}" type="sibTrans" cxnId="{CBA447E9-10A8-4CB5-B5CE-0C5A8673E48E}">
      <dgm:prSet/>
      <dgm:spPr/>
      <dgm:t>
        <a:bodyPr/>
        <a:lstStyle/>
        <a:p>
          <a:endParaRPr lang="en-US" sz="1200" b="1">
            <a:solidFill>
              <a:schemeClr val="bg2"/>
            </a:solidFill>
          </a:endParaRPr>
        </a:p>
      </dgm:t>
    </dgm:pt>
    <dgm:pt modelId="{AE3639C6-8C43-4F97-BE23-F9306E299CF9}">
      <dgm:prSet phldrT="[Text]" custT="1"/>
      <dgm:spPr/>
      <dgm:t>
        <a:bodyPr/>
        <a:lstStyle/>
        <a:p>
          <a:r>
            <a:rPr lang="en-US" sz="1200" b="1"/>
            <a:t>Azure Storage</a:t>
          </a:r>
          <a:endParaRPr lang="en-US" sz="1200" b="1" dirty="0"/>
        </a:p>
      </dgm:t>
    </dgm:pt>
    <dgm:pt modelId="{1CDD6596-67E1-4C59-93B1-01CBD19A6B8E}" type="parTrans" cxnId="{FC23BA64-5B04-4EF8-9326-D5B528E0ACB8}">
      <dgm:prSet/>
      <dgm:spPr/>
      <dgm:t>
        <a:bodyPr/>
        <a:lstStyle/>
        <a:p>
          <a:endParaRPr lang="en-US" sz="1200" b="1">
            <a:solidFill>
              <a:schemeClr val="bg2"/>
            </a:solidFill>
          </a:endParaRPr>
        </a:p>
      </dgm:t>
    </dgm:pt>
    <dgm:pt modelId="{B586966D-EDF9-4827-9CA3-63AB3D2E71A7}" type="sibTrans" cxnId="{FC23BA64-5B04-4EF8-9326-D5B528E0ACB8}">
      <dgm:prSet/>
      <dgm:spPr/>
      <dgm:t>
        <a:bodyPr/>
        <a:lstStyle/>
        <a:p>
          <a:endParaRPr lang="en-US" sz="1200" b="1">
            <a:solidFill>
              <a:schemeClr val="bg2"/>
            </a:solidFill>
          </a:endParaRPr>
        </a:p>
      </dgm:t>
    </dgm:pt>
    <dgm:pt modelId="{35F0567E-236D-4971-8C0A-709AAD1BC349}">
      <dgm:prSet phldrT="[Text]" custT="1"/>
      <dgm:spPr/>
      <dgm:t>
        <a:bodyPr/>
        <a:lstStyle/>
        <a:p>
          <a:r>
            <a:rPr lang="en-US" sz="1200" b="1" dirty="0"/>
            <a:t>Stream Analytics</a:t>
          </a:r>
        </a:p>
      </dgm:t>
    </dgm:pt>
    <dgm:pt modelId="{7F62CFBA-4322-4F9F-BCFE-83C4491AC94C}" type="parTrans" cxnId="{096FE25D-ED43-48A2-ACA8-20A40F77FC31}">
      <dgm:prSet/>
      <dgm:spPr/>
      <dgm:t>
        <a:bodyPr/>
        <a:lstStyle/>
        <a:p>
          <a:endParaRPr lang="en-US" sz="1200" b="1">
            <a:solidFill>
              <a:schemeClr val="bg2"/>
            </a:solidFill>
          </a:endParaRPr>
        </a:p>
      </dgm:t>
    </dgm:pt>
    <dgm:pt modelId="{F8351DC9-FCD8-42B5-94E0-1FB511B25936}" type="sibTrans" cxnId="{096FE25D-ED43-48A2-ACA8-20A40F77FC31}">
      <dgm:prSet/>
      <dgm:spPr/>
      <dgm:t>
        <a:bodyPr/>
        <a:lstStyle/>
        <a:p>
          <a:endParaRPr lang="en-US" sz="1200" b="1">
            <a:solidFill>
              <a:schemeClr val="bg2"/>
            </a:solidFill>
          </a:endParaRPr>
        </a:p>
      </dgm:t>
    </dgm:pt>
    <dgm:pt modelId="{F2465E65-C3E0-423D-B60A-CBBB12166DD6}">
      <dgm:prSet phldrT="[Text]" custT="1"/>
      <dgm:spPr/>
      <dgm:t>
        <a:bodyPr/>
        <a:lstStyle/>
        <a:p>
          <a:r>
            <a:rPr lang="en-US" sz="1200" b="1" dirty="0"/>
            <a:t>Analysis Services</a:t>
          </a:r>
        </a:p>
      </dgm:t>
    </dgm:pt>
    <dgm:pt modelId="{D8845806-1D9D-4617-BBFA-FEA4939FF747}" type="parTrans" cxnId="{EDADB58C-AA26-476F-93FF-0704938DA538}">
      <dgm:prSet/>
      <dgm:spPr/>
      <dgm:t>
        <a:bodyPr/>
        <a:lstStyle/>
        <a:p>
          <a:endParaRPr lang="en-US" sz="1200" b="1">
            <a:solidFill>
              <a:schemeClr val="bg2"/>
            </a:solidFill>
          </a:endParaRPr>
        </a:p>
      </dgm:t>
    </dgm:pt>
    <dgm:pt modelId="{D6A1219B-E8CC-45FE-9E0F-99D20A856F7B}" type="sibTrans" cxnId="{EDADB58C-AA26-476F-93FF-0704938DA538}">
      <dgm:prSet/>
      <dgm:spPr/>
      <dgm:t>
        <a:bodyPr/>
        <a:lstStyle/>
        <a:p>
          <a:endParaRPr lang="en-US" sz="1200" b="1">
            <a:solidFill>
              <a:schemeClr val="bg2"/>
            </a:solidFill>
          </a:endParaRPr>
        </a:p>
      </dgm:t>
    </dgm:pt>
    <dgm:pt modelId="{DAB3F281-7B4F-49EC-8DF2-6797D69BDC56}">
      <dgm:prSet phldrT="[Text]" custT="1"/>
      <dgm:spPr/>
      <dgm:t>
        <a:bodyPr/>
        <a:lstStyle/>
        <a:p>
          <a:r>
            <a:rPr lang="en-US" sz="1200" b="1" kern="1200" dirty="0">
              <a:solidFill>
                <a:srgbClr val="505050">
                  <a:hueOff val="0"/>
                  <a:satOff val="0"/>
                  <a:lumOff val="0"/>
                  <a:alphaOff val="0"/>
                </a:srgbClr>
              </a:solidFill>
              <a:latin typeface="Segoe UI"/>
              <a:ea typeface="+mn-ea"/>
              <a:cs typeface="+mn-cs"/>
            </a:rPr>
            <a:t>Power BI</a:t>
          </a:r>
        </a:p>
      </dgm:t>
    </dgm:pt>
    <dgm:pt modelId="{6F984231-54E7-4CD8-B215-1F4C16DFC2F6}" type="parTrans" cxnId="{F94D4C84-D729-4065-B367-BAFC045EF498}">
      <dgm:prSet/>
      <dgm:spPr/>
      <dgm:t>
        <a:bodyPr/>
        <a:lstStyle/>
        <a:p>
          <a:endParaRPr lang="en-US" sz="1200" b="1">
            <a:solidFill>
              <a:schemeClr val="bg2"/>
            </a:solidFill>
          </a:endParaRPr>
        </a:p>
      </dgm:t>
    </dgm:pt>
    <dgm:pt modelId="{C69C4E7A-EC62-4329-8F2E-1F4E0F7537C2}" type="sibTrans" cxnId="{F94D4C84-D729-4065-B367-BAFC045EF498}">
      <dgm:prSet/>
      <dgm:spPr/>
      <dgm:t>
        <a:bodyPr/>
        <a:lstStyle/>
        <a:p>
          <a:endParaRPr lang="en-US" sz="1200" b="1">
            <a:solidFill>
              <a:schemeClr val="bg2"/>
            </a:solidFill>
          </a:endParaRPr>
        </a:p>
      </dgm:t>
    </dgm:pt>
    <dgm:pt modelId="{715ABCDD-7748-47FB-9152-0DE37D243758}">
      <dgm:prSet phldrT="[Text]" custT="1"/>
      <dgm:spPr/>
      <dgm:t>
        <a:bodyPr/>
        <a:lstStyle/>
        <a:p>
          <a:r>
            <a:rPr lang="en-US" sz="1200" b="1" kern="1200" dirty="0">
              <a:solidFill>
                <a:srgbClr val="505050">
                  <a:hueOff val="0"/>
                  <a:satOff val="0"/>
                  <a:lumOff val="0"/>
                  <a:alphaOff val="0"/>
                </a:srgbClr>
              </a:solidFill>
              <a:latin typeface="Segoe UI"/>
              <a:ea typeface="+mn-ea"/>
              <a:cs typeface="+mn-cs"/>
            </a:rPr>
            <a:t>R</a:t>
          </a:r>
        </a:p>
      </dgm:t>
    </dgm:pt>
    <dgm:pt modelId="{A4CDED56-308B-497B-BDAA-89BF5C12FE1C}" type="parTrans" cxnId="{0DFFAD90-2F9A-46A3-89E6-68A064766737}">
      <dgm:prSet/>
      <dgm:spPr/>
      <dgm:t>
        <a:bodyPr/>
        <a:lstStyle/>
        <a:p>
          <a:endParaRPr lang="en-US" sz="1200" b="1">
            <a:solidFill>
              <a:schemeClr val="bg2"/>
            </a:solidFill>
          </a:endParaRPr>
        </a:p>
      </dgm:t>
    </dgm:pt>
    <dgm:pt modelId="{60C13AFB-01B2-443D-B8DC-431B4AE659EC}" type="sibTrans" cxnId="{0DFFAD90-2F9A-46A3-89E6-68A064766737}">
      <dgm:prSet/>
      <dgm:spPr/>
      <dgm:t>
        <a:bodyPr/>
        <a:lstStyle/>
        <a:p>
          <a:endParaRPr lang="en-US" sz="1200" b="1">
            <a:solidFill>
              <a:schemeClr val="bg2"/>
            </a:solidFill>
          </a:endParaRPr>
        </a:p>
      </dgm:t>
    </dgm:pt>
    <dgm:pt modelId="{8C2B2478-3DF9-4134-955A-49E9307C40B0}">
      <dgm:prSet phldrT="[Text]" custT="1"/>
      <dgm:spPr/>
      <dgm:t>
        <a:bodyPr/>
        <a:lstStyle/>
        <a:p>
          <a:pPr marL="114300" lvl="1" indent="-114300" algn="l" defTabSz="533400">
            <a:lnSpc>
              <a:spcPct val="90000"/>
            </a:lnSpc>
            <a:spcBef>
              <a:spcPct val="0"/>
            </a:spcBef>
            <a:spcAft>
              <a:spcPct val="15000"/>
            </a:spcAft>
            <a:buChar char="•"/>
          </a:pPr>
          <a:r>
            <a:rPr lang="en-US" sz="1200" b="1" kern="1200" dirty="0">
              <a:solidFill>
                <a:schemeClr val="accent1"/>
              </a:solidFill>
              <a:latin typeface="맑은 고딕" panose="020F0502020204030204"/>
              <a:ea typeface="+mn-ea"/>
              <a:cs typeface="+mn-cs"/>
            </a:rPr>
            <a:t>Templates and Gallery</a:t>
          </a:r>
        </a:p>
      </dgm:t>
    </dgm:pt>
    <dgm:pt modelId="{5B180C60-8273-4432-91C5-E4FBCD533558}" type="parTrans" cxnId="{B49A0BCF-26F9-4C92-9C5F-6F0EBA685DDD}">
      <dgm:prSet/>
      <dgm:spPr/>
      <dgm:t>
        <a:bodyPr/>
        <a:lstStyle/>
        <a:p>
          <a:endParaRPr lang="en-US" sz="1200" b="1">
            <a:solidFill>
              <a:schemeClr val="bg2"/>
            </a:solidFill>
          </a:endParaRPr>
        </a:p>
      </dgm:t>
    </dgm:pt>
    <dgm:pt modelId="{A7058E5A-5C03-4574-8AB8-5DCA8E545176}" type="sibTrans" cxnId="{B49A0BCF-26F9-4C92-9C5F-6F0EBA685DDD}">
      <dgm:prSet/>
      <dgm:spPr/>
      <dgm:t>
        <a:bodyPr/>
        <a:lstStyle/>
        <a:p>
          <a:endParaRPr lang="en-US" sz="1200" b="1">
            <a:solidFill>
              <a:schemeClr val="bg2"/>
            </a:solidFill>
          </a:endParaRPr>
        </a:p>
      </dgm:t>
    </dgm:pt>
    <dgm:pt modelId="{205502BB-E218-4F43-94ED-38D373921869}">
      <dgm:prSet phldrT="[Text]" custT="1"/>
      <dgm:spPr/>
      <dgm:t>
        <a:bodyPr/>
        <a:lstStyle/>
        <a:p>
          <a:r>
            <a:rPr lang="en-US" sz="1200" b="1" dirty="0">
              <a:solidFill>
                <a:schemeClr val="accent1"/>
              </a:solidFill>
            </a:rPr>
            <a:t>Machine Learning</a:t>
          </a:r>
        </a:p>
      </dgm:t>
    </dgm:pt>
    <dgm:pt modelId="{E43973A5-6F63-4CBC-9CA1-AA1E0C16AAF7}" type="parTrans" cxnId="{8597440F-C7F1-464F-83C3-E22D6643DA1A}">
      <dgm:prSet/>
      <dgm:spPr/>
      <dgm:t>
        <a:bodyPr/>
        <a:lstStyle/>
        <a:p>
          <a:endParaRPr lang="en-US" sz="1200" b="1">
            <a:solidFill>
              <a:schemeClr val="bg2"/>
            </a:solidFill>
          </a:endParaRPr>
        </a:p>
      </dgm:t>
    </dgm:pt>
    <dgm:pt modelId="{09A953C8-FBF8-4924-B96E-D12A550857DE}" type="sibTrans" cxnId="{8597440F-C7F1-464F-83C3-E22D6643DA1A}">
      <dgm:prSet/>
      <dgm:spPr/>
      <dgm:t>
        <a:bodyPr/>
        <a:lstStyle/>
        <a:p>
          <a:endParaRPr lang="en-US" sz="1200" b="1">
            <a:solidFill>
              <a:schemeClr val="bg2"/>
            </a:solidFill>
          </a:endParaRPr>
        </a:p>
      </dgm:t>
    </dgm:pt>
    <dgm:pt modelId="{C435CE00-F12B-4E1E-88D5-230CB3206998}">
      <dgm:prSet phldrT="[Text]" custT="1"/>
      <dgm:spPr/>
      <dgm:t>
        <a:bodyPr/>
        <a:lstStyle/>
        <a:p>
          <a:r>
            <a:rPr lang="en-US" sz="1200" b="1" dirty="0">
              <a:solidFill>
                <a:schemeClr val="tx1"/>
              </a:solidFill>
            </a:rPr>
            <a:t>Data Catalog</a:t>
          </a:r>
        </a:p>
      </dgm:t>
    </dgm:pt>
    <dgm:pt modelId="{0CEF2004-E424-4306-81CF-77EC267D4144}" type="sibTrans" cxnId="{1CD85CE6-891A-4559-8C6A-B2B8D10777A3}">
      <dgm:prSet/>
      <dgm:spPr/>
      <dgm:t>
        <a:bodyPr/>
        <a:lstStyle/>
        <a:p>
          <a:endParaRPr lang="en-US" sz="1200" b="1">
            <a:solidFill>
              <a:schemeClr val="bg2"/>
            </a:solidFill>
          </a:endParaRPr>
        </a:p>
      </dgm:t>
    </dgm:pt>
    <dgm:pt modelId="{F9EB0DCC-9309-46BE-A5F1-946925EF213F}" type="parTrans" cxnId="{1CD85CE6-891A-4559-8C6A-B2B8D10777A3}">
      <dgm:prSet/>
      <dgm:spPr/>
      <dgm:t>
        <a:bodyPr/>
        <a:lstStyle/>
        <a:p>
          <a:endParaRPr lang="en-US" sz="1200" b="1">
            <a:solidFill>
              <a:schemeClr val="bg2"/>
            </a:solidFill>
          </a:endParaRPr>
        </a:p>
      </dgm:t>
    </dgm:pt>
    <dgm:pt modelId="{E0ED33B9-E057-48E4-9E71-165921651D87}">
      <dgm:prSet phldrT="[Text]" custT="1"/>
      <dgm:spPr/>
      <dgm:t>
        <a:bodyPr/>
        <a:lstStyle/>
        <a:p>
          <a:r>
            <a:rPr lang="en-US" sz="1200" b="1" dirty="0"/>
            <a:t>Data Factory</a:t>
          </a:r>
        </a:p>
      </dgm:t>
    </dgm:pt>
    <dgm:pt modelId="{51F416F3-006F-4031-AE82-2898447A66EE}" type="sibTrans" cxnId="{F5977DCA-FCBA-4F37-ADC2-A8184D8E3430}">
      <dgm:prSet/>
      <dgm:spPr/>
      <dgm:t>
        <a:bodyPr/>
        <a:lstStyle/>
        <a:p>
          <a:endParaRPr lang="en-US" sz="1200" b="1">
            <a:solidFill>
              <a:schemeClr val="bg2"/>
            </a:solidFill>
          </a:endParaRPr>
        </a:p>
      </dgm:t>
    </dgm:pt>
    <dgm:pt modelId="{8F5638B8-B583-4EA8-8527-E5F16E143838}" type="parTrans" cxnId="{F5977DCA-FCBA-4F37-ADC2-A8184D8E3430}">
      <dgm:prSet/>
      <dgm:spPr/>
      <dgm:t>
        <a:bodyPr/>
        <a:lstStyle/>
        <a:p>
          <a:endParaRPr lang="en-US" sz="1200" b="1">
            <a:solidFill>
              <a:schemeClr val="bg2"/>
            </a:solidFill>
          </a:endParaRPr>
        </a:p>
      </dgm:t>
    </dgm:pt>
    <dgm:pt modelId="{2C858D8A-BD5E-4943-AC97-3FD818D142DE}">
      <dgm:prSet phldrT="[Text]" custT="1"/>
      <dgm:spPr/>
      <dgm:t>
        <a:bodyPr/>
        <a:lstStyle/>
        <a:p>
          <a:r>
            <a:rPr lang="en-US" sz="1200" b="1"/>
            <a:t>Event Hubs</a:t>
          </a:r>
          <a:endParaRPr lang="en-US" sz="1200" b="1" dirty="0"/>
        </a:p>
      </dgm:t>
    </dgm:pt>
    <dgm:pt modelId="{FCFEDC75-2A47-4FA0-A695-73D0EBC2EB13}" type="sibTrans" cxnId="{1388CB44-D3BD-4172-A856-4508ADCD1F7B}">
      <dgm:prSet/>
      <dgm:spPr/>
      <dgm:t>
        <a:bodyPr/>
        <a:lstStyle/>
        <a:p>
          <a:endParaRPr lang="en-US" sz="1200" b="1">
            <a:solidFill>
              <a:schemeClr val="bg2"/>
            </a:solidFill>
          </a:endParaRPr>
        </a:p>
      </dgm:t>
    </dgm:pt>
    <dgm:pt modelId="{7AF921C9-184C-4D38-ADA9-B898BB7C86C3}" type="parTrans" cxnId="{1388CB44-D3BD-4172-A856-4508ADCD1F7B}">
      <dgm:prSet/>
      <dgm:spPr/>
      <dgm:t>
        <a:bodyPr/>
        <a:lstStyle/>
        <a:p>
          <a:endParaRPr lang="en-US" sz="1200" b="1">
            <a:solidFill>
              <a:schemeClr val="bg2"/>
            </a:solidFill>
          </a:endParaRPr>
        </a:p>
      </dgm:t>
    </dgm:pt>
    <dgm:pt modelId="{2B91DE99-FB3D-40B9-9827-F76B61DF0C13}" type="pres">
      <dgm:prSet presAssocID="{EA313893-4865-4D2A-B411-A9583C447998}" presName="Name0" presStyleCnt="0">
        <dgm:presLayoutVars>
          <dgm:dir/>
          <dgm:animLvl val="lvl"/>
          <dgm:resizeHandles val="exact"/>
        </dgm:presLayoutVars>
      </dgm:prSet>
      <dgm:spPr/>
    </dgm:pt>
    <dgm:pt modelId="{4567989C-4FE6-49AC-A2A7-D9284F6FD9E9}" type="pres">
      <dgm:prSet presAssocID="{AE188517-6F02-4DC7-9EA1-785FA319F063}" presName="linNode" presStyleCnt="0"/>
      <dgm:spPr/>
    </dgm:pt>
    <dgm:pt modelId="{C8FB2B8E-8EB9-462C-A3BE-B343DF2940CF}" type="pres">
      <dgm:prSet presAssocID="{AE188517-6F02-4DC7-9EA1-785FA319F063}" presName="parTx" presStyleLbl="revTx" presStyleIdx="0" presStyleCnt="5">
        <dgm:presLayoutVars>
          <dgm:chMax val="1"/>
          <dgm:bulletEnabled val="1"/>
        </dgm:presLayoutVars>
      </dgm:prSet>
      <dgm:spPr/>
    </dgm:pt>
    <dgm:pt modelId="{08EC183C-AED6-4FF7-A9DF-6208AC571922}" type="pres">
      <dgm:prSet presAssocID="{AE188517-6F02-4DC7-9EA1-785FA319F063}" presName="bracket" presStyleLbl="parChTrans1D1" presStyleIdx="0" presStyleCnt="5"/>
      <dgm:spPr/>
    </dgm:pt>
    <dgm:pt modelId="{4F55B3C6-EC7F-488D-AAAC-8A7393E4380F}" type="pres">
      <dgm:prSet presAssocID="{AE188517-6F02-4DC7-9EA1-785FA319F063}" presName="spH" presStyleCnt="0"/>
      <dgm:spPr/>
    </dgm:pt>
    <dgm:pt modelId="{9175424E-612A-4B72-89CD-0EFDADCFDD1F}" type="pres">
      <dgm:prSet presAssocID="{AE188517-6F02-4DC7-9EA1-785FA319F063}" presName="desTx" presStyleLbl="node1" presStyleIdx="0" presStyleCnt="5">
        <dgm:presLayoutVars>
          <dgm:bulletEnabled val="1"/>
        </dgm:presLayoutVars>
      </dgm:prSet>
      <dgm:spPr/>
    </dgm:pt>
    <dgm:pt modelId="{CEC2B1A3-1726-4A39-94A3-4804FFB8C3F0}" type="pres">
      <dgm:prSet presAssocID="{568BD935-8EC2-4B1C-BF6A-A8560483E10B}" presName="spV" presStyleCnt="0"/>
      <dgm:spPr/>
    </dgm:pt>
    <dgm:pt modelId="{19932F73-1CAF-4C59-8BFA-57C0FED3FFE6}" type="pres">
      <dgm:prSet presAssocID="{B7ABE164-295C-4643-A9AC-4A52A9ED0489}" presName="linNode" presStyleCnt="0"/>
      <dgm:spPr/>
    </dgm:pt>
    <dgm:pt modelId="{82E9A0E0-8D14-4848-9DD2-59E0CDC0AAFD}" type="pres">
      <dgm:prSet presAssocID="{B7ABE164-295C-4643-A9AC-4A52A9ED0489}" presName="parTx" presStyleLbl="revTx" presStyleIdx="1" presStyleCnt="5">
        <dgm:presLayoutVars>
          <dgm:chMax val="1"/>
          <dgm:bulletEnabled val="1"/>
        </dgm:presLayoutVars>
      </dgm:prSet>
      <dgm:spPr/>
    </dgm:pt>
    <dgm:pt modelId="{BC4DC184-0FC8-4B22-8B26-0EC609A78835}" type="pres">
      <dgm:prSet presAssocID="{B7ABE164-295C-4643-A9AC-4A52A9ED0489}" presName="bracket" presStyleLbl="parChTrans1D1" presStyleIdx="1" presStyleCnt="5"/>
      <dgm:spPr/>
    </dgm:pt>
    <dgm:pt modelId="{FBA873B3-9422-4F35-9FBE-7724920B939D}" type="pres">
      <dgm:prSet presAssocID="{B7ABE164-295C-4643-A9AC-4A52A9ED0489}" presName="spH" presStyleCnt="0"/>
      <dgm:spPr/>
    </dgm:pt>
    <dgm:pt modelId="{86E21F88-7726-4B6A-8AA4-50C3FB4AC66D}" type="pres">
      <dgm:prSet presAssocID="{B7ABE164-295C-4643-A9AC-4A52A9ED0489}" presName="desTx" presStyleLbl="node1" presStyleIdx="1" presStyleCnt="5">
        <dgm:presLayoutVars>
          <dgm:bulletEnabled val="1"/>
        </dgm:presLayoutVars>
      </dgm:prSet>
      <dgm:spPr/>
    </dgm:pt>
    <dgm:pt modelId="{2A20A6C4-9D7F-459B-A86F-22BDE260726C}" type="pres">
      <dgm:prSet presAssocID="{E258CD5B-DCF5-4FA1-918A-96BF68D81660}" presName="spV" presStyleCnt="0"/>
      <dgm:spPr/>
    </dgm:pt>
    <dgm:pt modelId="{9B42504F-709C-4C72-B940-6AE7E3D80974}" type="pres">
      <dgm:prSet presAssocID="{83035B10-5B03-4E94-B998-54AE7C044928}" presName="linNode" presStyleCnt="0"/>
      <dgm:spPr/>
    </dgm:pt>
    <dgm:pt modelId="{06464D07-8B60-462A-8EC4-545BAA8C97B1}" type="pres">
      <dgm:prSet presAssocID="{83035B10-5B03-4E94-B998-54AE7C044928}" presName="parTx" presStyleLbl="revTx" presStyleIdx="2" presStyleCnt="5">
        <dgm:presLayoutVars>
          <dgm:chMax val="1"/>
          <dgm:bulletEnabled val="1"/>
        </dgm:presLayoutVars>
      </dgm:prSet>
      <dgm:spPr/>
    </dgm:pt>
    <dgm:pt modelId="{756D71B1-CFF2-4550-9E9D-D836CC5523C0}" type="pres">
      <dgm:prSet presAssocID="{83035B10-5B03-4E94-B998-54AE7C044928}" presName="bracket" presStyleLbl="parChTrans1D1" presStyleIdx="2" presStyleCnt="5"/>
      <dgm:spPr/>
    </dgm:pt>
    <dgm:pt modelId="{600B3877-632C-4D99-BBA2-F4B87710B1A3}" type="pres">
      <dgm:prSet presAssocID="{83035B10-5B03-4E94-B998-54AE7C044928}" presName="spH" presStyleCnt="0"/>
      <dgm:spPr/>
    </dgm:pt>
    <dgm:pt modelId="{603689CA-F9E4-44EC-B527-50FB539B823D}" type="pres">
      <dgm:prSet presAssocID="{83035B10-5B03-4E94-B998-54AE7C044928}" presName="desTx" presStyleLbl="node1" presStyleIdx="2" presStyleCnt="5">
        <dgm:presLayoutVars>
          <dgm:bulletEnabled val="1"/>
        </dgm:presLayoutVars>
      </dgm:prSet>
      <dgm:spPr/>
    </dgm:pt>
    <dgm:pt modelId="{D0322BD2-8077-405F-9EC9-F022003A48AB}" type="pres">
      <dgm:prSet presAssocID="{CCAFAB26-9A3D-4842-B88A-B85DA7E92A54}" presName="spV" presStyleCnt="0"/>
      <dgm:spPr/>
    </dgm:pt>
    <dgm:pt modelId="{CA18E8FC-FA63-43A4-99E8-B3F0AA05797A}" type="pres">
      <dgm:prSet presAssocID="{FAB16A03-BE56-456B-A536-11D2B059B184}" presName="linNode" presStyleCnt="0"/>
      <dgm:spPr/>
    </dgm:pt>
    <dgm:pt modelId="{975FEC36-CD0E-4BA1-9445-37B05FFD96CD}" type="pres">
      <dgm:prSet presAssocID="{FAB16A03-BE56-456B-A536-11D2B059B184}" presName="parTx" presStyleLbl="revTx" presStyleIdx="3" presStyleCnt="5">
        <dgm:presLayoutVars>
          <dgm:chMax val="1"/>
          <dgm:bulletEnabled val="1"/>
        </dgm:presLayoutVars>
      </dgm:prSet>
      <dgm:spPr/>
    </dgm:pt>
    <dgm:pt modelId="{719BA57B-B751-40B6-88AD-FF402F20568B}" type="pres">
      <dgm:prSet presAssocID="{FAB16A03-BE56-456B-A536-11D2B059B184}" presName="bracket" presStyleLbl="parChTrans1D1" presStyleIdx="3" presStyleCnt="5"/>
      <dgm:spPr/>
    </dgm:pt>
    <dgm:pt modelId="{9289F2B8-9F22-44F4-AE69-BDC1722E50CB}" type="pres">
      <dgm:prSet presAssocID="{FAB16A03-BE56-456B-A536-11D2B059B184}" presName="spH" presStyleCnt="0"/>
      <dgm:spPr/>
    </dgm:pt>
    <dgm:pt modelId="{F2B5D16A-6048-4E1D-9634-1D2AF0A2F256}" type="pres">
      <dgm:prSet presAssocID="{FAB16A03-BE56-456B-A536-11D2B059B184}" presName="desTx" presStyleLbl="node1" presStyleIdx="3" presStyleCnt="5">
        <dgm:presLayoutVars>
          <dgm:bulletEnabled val="1"/>
        </dgm:presLayoutVars>
      </dgm:prSet>
      <dgm:spPr/>
    </dgm:pt>
    <dgm:pt modelId="{483EAE36-B7B2-46A2-8BA1-36589AAA1D62}" type="pres">
      <dgm:prSet presAssocID="{F52C13CC-48BB-4B43-924B-37454BDA68A7}" presName="spV" presStyleCnt="0"/>
      <dgm:spPr/>
    </dgm:pt>
    <dgm:pt modelId="{02082B38-B0E7-42AB-937A-8F336CBBE0AC}" type="pres">
      <dgm:prSet presAssocID="{409B9CC3-4843-4F1F-8DB8-96CB6DDF3AA2}" presName="linNode" presStyleCnt="0"/>
      <dgm:spPr/>
    </dgm:pt>
    <dgm:pt modelId="{FD528662-2E78-46C5-AFEC-7596999AE27A}" type="pres">
      <dgm:prSet presAssocID="{409B9CC3-4843-4F1F-8DB8-96CB6DDF3AA2}" presName="parTx" presStyleLbl="revTx" presStyleIdx="4" presStyleCnt="5">
        <dgm:presLayoutVars>
          <dgm:chMax val="1"/>
          <dgm:bulletEnabled val="1"/>
        </dgm:presLayoutVars>
      </dgm:prSet>
      <dgm:spPr/>
    </dgm:pt>
    <dgm:pt modelId="{017728F1-FB8F-480D-960E-335CD7ADAB3C}" type="pres">
      <dgm:prSet presAssocID="{409B9CC3-4843-4F1F-8DB8-96CB6DDF3AA2}" presName="bracket" presStyleLbl="parChTrans1D1" presStyleIdx="4" presStyleCnt="5"/>
      <dgm:spPr/>
    </dgm:pt>
    <dgm:pt modelId="{E6DBF0EA-C16A-4AB0-8F5A-26C345274E5E}" type="pres">
      <dgm:prSet presAssocID="{409B9CC3-4843-4F1F-8DB8-96CB6DDF3AA2}" presName="spH" presStyleCnt="0"/>
      <dgm:spPr/>
    </dgm:pt>
    <dgm:pt modelId="{8201724E-AC5F-494D-BB50-B7D7A454D657}" type="pres">
      <dgm:prSet presAssocID="{409B9CC3-4843-4F1F-8DB8-96CB6DDF3AA2}" presName="desTx" presStyleLbl="node1" presStyleIdx="4" presStyleCnt="5">
        <dgm:presLayoutVars>
          <dgm:bulletEnabled val="1"/>
        </dgm:presLayoutVars>
      </dgm:prSet>
      <dgm:spPr/>
    </dgm:pt>
  </dgm:ptLst>
  <dgm:cxnLst>
    <dgm:cxn modelId="{05397C05-3613-4ED9-957F-64F627A094DF}" type="presOf" srcId="{E676A21A-338A-453B-AAD8-AE1E2984352F}" destId="{86E21F88-7726-4B6A-8AA4-50C3FB4AC66D}" srcOrd="0" destOrd="2" presId="urn:diagrams.loki3.com/BracketList"/>
    <dgm:cxn modelId="{B3DD820B-3AA4-4A6C-9F64-C25D87901740}" srcId="{EA313893-4865-4D2A-B411-A9583C447998}" destId="{409B9CC3-4843-4F1F-8DB8-96CB6DDF3AA2}" srcOrd="4" destOrd="0" parTransId="{77CCCA81-853E-493E-9B0C-4E6584C3068A}" sibTransId="{836C109C-9A6E-440E-B4AC-6BC1096CC572}"/>
    <dgm:cxn modelId="{8597440F-C7F1-464F-83C3-E22D6643DA1A}" srcId="{83035B10-5B03-4E94-B998-54AE7C044928}" destId="{205502BB-E218-4F43-94ED-38D373921869}" srcOrd="1" destOrd="0" parTransId="{E43973A5-6F63-4CBC-9CA1-AA1E0C16AAF7}" sibTransId="{09A953C8-FBF8-4924-B96E-D12A550857DE}"/>
    <dgm:cxn modelId="{6DD99C19-56AA-4709-A58E-46408FE3988F}" type="presOf" srcId="{B7ABE164-295C-4643-A9AC-4A52A9ED0489}" destId="{82E9A0E0-8D14-4848-9DD2-59E0CDC0AAFD}" srcOrd="0" destOrd="0" presId="urn:diagrams.loki3.com/BracketList"/>
    <dgm:cxn modelId="{F0748B1E-69F6-4D72-AC7C-1FCD73A7DC1C}" srcId="{EA313893-4865-4D2A-B411-A9583C447998}" destId="{B7ABE164-295C-4643-A9AC-4A52A9ED0489}" srcOrd="1" destOrd="0" parTransId="{D7B9EDA9-31A9-4C9B-BACF-788F74E16796}" sibTransId="{E258CD5B-DCF5-4FA1-918A-96BF68D81660}"/>
    <dgm:cxn modelId="{11E28022-DADB-4978-9EF7-42B3F338CC6C}" type="presOf" srcId="{AE3639C6-8C43-4F97-BE23-F9306E299CF9}" destId="{86E21F88-7726-4B6A-8AA4-50C3FB4AC66D}" srcOrd="0" destOrd="0" presId="urn:diagrams.loki3.com/BracketList"/>
    <dgm:cxn modelId="{0D5E2526-C15C-40F5-B9D1-48E2D92EC504}" type="presOf" srcId="{C435CE00-F12B-4E1E-88D5-230CB3206998}" destId="{9175424E-612A-4B72-89CD-0EFDADCFDD1F}" srcOrd="0" destOrd="0" presId="urn:diagrams.loki3.com/BracketList"/>
    <dgm:cxn modelId="{6621DB28-19D2-4317-A7D4-C1E229BDD2C3}" srcId="{B7ABE164-295C-4643-A9AC-4A52A9ED0489}" destId="{F29C4E01-C09B-438C-9113-B6E9FF5DFD38}" srcOrd="1" destOrd="0" parTransId="{2AE4FD27-8C8C-45AE-955D-C6687931D935}" sibTransId="{04836762-099A-4108-A61E-F6DA35680CF1}"/>
    <dgm:cxn modelId="{DF2F8029-1771-4247-B24D-AF2BCCBCC640}" type="presOf" srcId="{205502BB-E218-4F43-94ED-38D373921869}" destId="{603689CA-F9E4-44EC-B527-50FB539B823D}" srcOrd="0" destOrd="1" presId="urn:diagrams.loki3.com/BracketList"/>
    <dgm:cxn modelId="{6F44A232-4FBE-4A74-8103-CA7CA054FD2C}" type="presOf" srcId="{DAB3F281-7B4F-49EC-8DF2-6797D69BDC56}" destId="{F2B5D16A-6048-4E1D-9634-1D2AF0A2F256}" srcOrd="0" destOrd="0" presId="urn:diagrams.loki3.com/BracketList"/>
    <dgm:cxn modelId="{73CC5835-AA42-457E-A12B-17481BEF9838}" type="presOf" srcId="{2C858D8A-BD5E-4943-AC97-3FD818D142DE}" destId="{9175424E-612A-4B72-89CD-0EFDADCFDD1F}" srcOrd="0" destOrd="2" presId="urn:diagrams.loki3.com/BracketList"/>
    <dgm:cxn modelId="{01514636-B3E4-40B9-BA91-B1B09337B347}" type="presOf" srcId="{F29C4E01-C09B-438C-9113-B6E9FF5DFD38}" destId="{86E21F88-7726-4B6A-8AA4-50C3FB4AC66D}" srcOrd="0" destOrd="1" presId="urn:diagrams.loki3.com/BracketList"/>
    <dgm:cxn modelId="{096FE25D-ED43-48A2-ACA8-20A40F77FC31}" srcId="{83035B10-5B03-4E94-B998-54AE7C044928}" destId="{35F0567E-236D-4971-8C0A-709AAD1BC349}" srcOrd="4" destOrd="0" parTransId="{7F62CFBA-4322-4F9F-BCFE-83C4491AC94C}" sibTransId="{F8351DC9-FCD8-42B5-94E0-1FB511B25936}"/>
    <dgm:cxn modelId="{6DDA035E-790C-4A1F-AE26-24F19A00AF4A}" type="presOf" srcId="{50C37763-24F8-4AA8-A32B-9F9CA6D119D6}" destId="{603689CA-F9E4-44EC-B527-50FB539B823D}" srcOrd="0" destOrd="0" presId="urn:diagrams.loki3.com/BracketList"/>
    <dgm:cxn modelId="{04460660-F378-459A-9A2B-E3E0592F3242}" type="presOf" srcId="{5C0E0F60-874D-4767-AE2F-74FB881F036A}" destId="{86E21F88-7726-4B6A-8AA4-50C3FB4AC66D}" srcOrd="0" destOrd="3" presId="urn:diagrams.loki3.com/BracketList"/>
    <dgm:cxn modelId="{71A2D341-AA26-4666-9932-B4140F5EF1FE}" srcId="{EA313893-4865-4D2A-B411-A9583C447998}" destId="{FAB16A03-BE56-456B-A536-11D2B059B184}" srcOrd="3" destOrd="0" parTransId="{E696F496-5F4D-42CD-9F72-E43FD3C8193B}" sibTransId="{F52C13CC-48BB-4B43-924B-37454BDA68A7}"/>
    <dgm:cxn modelId="{E415D443-6379-4CD8-AB97-3FE6FD0F4592}" type="presOf" srcId="{715ABCDD-7748-47FB-9152-0DE37D243758}" destId="{F2B5D16A-6048-4E1D-9634-1D2AF0A2F256}" srcOrd="0" destOrd="1" presId="urn:diagrams.loki3.com/BracketList"/>
    <dgm:cxn modelId="{FC23BA64-5B04-4EF8-9326-D5B528E0ACB8}" srcId="{B7ABE164-295C-4643-A9AC-4A52A9ED0489}" destId="{AE3639C6-8C43-4F97-BE23-F9306E299CF9}" srcOrd="0" destOrd="0" parTransId="{1CDD6596-67E1-4C59-93B1-01CBD19A6B8E}" sibTransId="{B586966D-EDF9-4827-9CA3-63AB3D2E71A7}"/>
    <dgm:cxn modelId="{1388CB44-D3BD-4172-A856-4508ADCD1F7B}" srcId="{AE188517-6F02-4DC7-9EA1-785FA319F063}" destId="{2C858D8A-BD5E-4943-AC97-3FD818D142DE}" srcOrd="2" destOrd="0" parTransId="{7AF921C9-184C-4D38-ADA9-B898BB7C86C3}" sibTransId="{FCFEDC75-2A47-4FA0-A695-73D0EBC2EB13}"/>
    <dgm:cxn modelId="{34C39845-C590-493A-877C-951628E8E8F0}" type="presOf" srcId="{83035B10-5B03-4E94-B998-54AE7C044928}" destId="{06464D07-8B60-462A-8EC4-545BAA8C97B1}" srcOrd="0" destOrd="0" presId="urn:diagrams.loki3.com/BracketList"/>
    <dgm:cxn modelId="{726A266A-96C5-42ED-93FB-3116EF24E56C}" type="presOf" srcId="{FAB16A03-BE56-456B-A536-11D2B059B184}" destId="{975FEC36-CD0E-4BA1-9445-37B05FFD96CD}" srcOrd="0" destOrd="0" presId="urn:diagrams.loki3.com/BracketList"/>
    <dgm:cxn modelId="{90332A73-B2D0-48BB-8BEC-2F446E08968F}" srcId="{B7ABE164-295C-4643-A9AC-4A52A9ED0489}" destId="{5C0E0F60-874D-4767-AE2F-74FB881F036A}" srcOrd="3" destOrd="0" parTransId="{F7E90F27-6C0A-42E0-AF46-1B02D03EFEE8}" sibTransId="{4382FA18-74BA-4683-8DEF-EA290B0298B3}"/>
    <dgm:cxn modelId="{A1274A7F-CF88-49BE-AD7B-B72D81B5E439}" type="presOf" srcId="{35F0567E-236D-4971-8C0A-709AAD1BC349}" destId="{603689CA-F9E4-44EC-B527-50FB539B823D}" srcOrd="0" destOrd="4" presId="urn:diagrams.loki3.com/BracketList"/>
    <dgm:cxn modelId="{1B885F82-B84C-4695-AECA-80418A5B7E71}" type="presOf" srcId="{EA313893-4865-4D2A-B411-A9583C447998}" destId="{2B91DE99-FB3D-40B9-9827-F76B61DF0C13}" srcOrd="0" destOrd="0" presId="urn:diagrams.loki3.com/BracketList"/>
    <dgm:cxn modelId="{F94D4C84-D729-4065-B367-BAFC045EF498}" srcId="{FAB16A03-BE56-456B-A536-11D2B059B184}" destId="{DAB3F281-7B4F-49EC-8DF2-6797D69BDC56}" srcOrd="0" destOrd="0" parTransId="{6F984231-54E7-4CD8-B215-1F4C16DFC2F6}" sibTransId="{C69C4E7A-EC62-4329-8F2E-1F4E0F7537C2}"/>
    <dgm:cxn modelId="{EDADB58C-AA26-476F-93FF-0704938DA538}" srcId="{83035B10-5B03-4E94-B998-54AE7C044928}" destId="{F2465E65-C3E0-423D-B60A-CBBB12166DD6}" srcOrd="5" destOrd="0" parTransId="{D8845806-1D9D-4617-BBFA-FEA4939FF747}" sibTransId="{D6A1219B-E8CC-45FE-9E0F-99D20A856F7B}"/>
    <dgm:cxn modelId="{0DFFAD90-2F9A-46A3-89E6-68A064766737}" srcId="{FAB16A03-BE56-456B-A536-11D2B059B184}" destId="{715ABCDD-7748-47FB-9152-0DE37D243758}" srcOrd="1" destOrd="0" parTransId="{A4CDED56-308B-497B-BDAA-89BF5C12FE1C}" sibTransId="{60C13AFB-01B2-443D-B8DC-431B4AE659EC}"/>
    <dgm:cxn modelId="{2693BB9E-F2CD-4F85-AA3F-0D8505E9CD15}" srcId="{B7ABE164-295C-4643-A9AC-4A52A9ED0489}" destId="{E676A21A-338A-453B-AAD8-AE1E2984352F}" srcOrd="2" destOrd="0" parTransId="{5E57A9C1-04A6-49D4-AC5A-3AAB86452FC4}" sibTransId="{5A93F642-2A8F-4AA8-91EA-8C5E73BCE0E6}"/>
    <dgm:cxn modelId="{24E599A1-6729-4099-9255-88D181B968CF}" srcId="{EA313893-4865-4D2A-B411-A9583C447998}" destId="{AE188517-6F02-4DC7-9EA1-785FA319F063}" srcOrd="0" destOrd="0" parTransId="{74848A57-88CA-4171-BA55-469D8EB40C4E}" sibTransId="{568BD935-8EC2-4B1C-BF6A-A8560483E10B}"/>
    <dgm:cxn modelId="{3F672BA3-6B08-4E41-B0B1-EE48C70A6F7D}" type="presOf" srcId="{E0ED33B9-E057-48E4-9E71-165921651D87}" destId="{9175424E-612A-4B72-89CD-0EFDADCFDD1F}" srcOrd="0" destOrd="1" presId="urn:diagrams.loki3.com/BracketList"/>
    <dgm:cxn modelId="{601D92B6-4F88-4704-8384-4B4737DC3EC7}" type="presOf" srcId="{F2465E65-C3E0-423D-B60A-CBBB12166DD6}" destId="{603689CA-F9E4-44EC-B527-50FB539B823D}" srcOrd="0" destOrd="5" presId="urn:diagrams.loki3.com/BracketList"/>
    <dgm:cxn modelId="{0376D2BA-EE8B-4769-BC24-CC367BEE684B}" srcId="{83035B10-5B03-4E94-B998-54AE7C044928}" destId="{32CACD8F-92CC-4EB0-82A5-ED325E9C0DCF}" srcOrd="2" destOrd="0" parTransId="{A21F767D-FDA7-4106-99A9-F43109D327CE}" sibTransId="{D9DF8C18-8AD5-4792-BADC-2960152A17B4}"/>
    <dgm:cxn modelId="{147B58C2-DB15-4ED7-BAAA-B08374A5C799}" srcId="{83035B10-5B03-4E94-B998-54AE7C044928}" destId="{50C37763-24F8-4AA8-A32B-9F9CA6D119D6}" srcOrd="0" destOrd="0" parTransId="{F0D5E2E7-679F-4720-9577-5CD05DCDE746}" sibTransId="{49958AA6-4ED7-42C4-90F9-E8289337C9E3}"/>
    <dgm:cxn modelId="{F5977DCA-FCBA-4F37-ADC2-A8184D8E3430}" srcId="{AE188517-6F02-4DC7-9EA1-785FA319F063}" destId="{E0ED33B9-E057-48E4-9E71-165921651D87}" srcOrd="1" destOrd="0" parTransId="{8F5638B8-B583-4EA8-8527-E5F16E143838}" sibTransId="{51F416F3-006F-4031-AE82-2898447A66EE}"/>
    <dgm:cxn modelId="{079F09CF-DCE9-434C-8F2E-1D1CEF9AE618}" srcId="{EA313893-4865-4D2A-B411-A9583C447998}" destId="{83035B10-5B03-4E94-B998-54AE7C044928}" srcOrd="2" destOrd="0" parTransId="{29EAADE1-28CA-4B2F-9D08-E28BE3C336C9}" sibTransId="{CCAFAB26-9A3D-4842-B88A-B85DA7E92A54}"/>
    <dgm:cxn modelId="{B49A0BCF-26F9-4C92-9C5F-6F0EBA685DDD}" srcId="{409B9CC3-4843-4F1F-8DB8-96CB6DDF3AA2}" destId="{8C2B2478-3DF9-4134-955A-49E9307C40B0}" srcOrd="0" destOrd="0" parTransId="{5B180C60-8273-4432-91C5-E4FBCD533558}" sibTransId="{A7058E5A-5C03-4574-8AB8-5DCA8E545176}"/>
    <dgm:cxn modelId="{8C5358D7-12B8-4F5D-B86E-CCC731DF2ED5}" type="presOf" srcId="{409B9CC3-4843-4F1F-8DB8-96CB6DDF3AA2}" destId="{FD528662-2E78-46C5-AFEC-7596999AE27A}" srcOrd="0" destOrd="0" presId="urn:diagrams.loki3.com/BracketList"/>
    <dgm:cxn modelId="{D55887DD-0AA0-4CF4-B6DC-656DD41FC027}" type="presOf" srcId="{BDACD0F7-6180-4057-9453-3688A341F990}" destId="{603689CA-F9E4-44EC-B527-50FB539B823D}" srcOrd="0" destOrd="3" presId="urn:diagrams.loki3.com/BracketList"/>
    <dgm:cxn modelId="{67EF5EE5-3804-4D77-A770-4862443CBA60}" type="presOf" srcId="{8C2B2478-3DF9-4134-955A-49E9307C40B0}" destId="{8201724E-AC5F-494D-BB50-B7D7A454D657}" srcOrd="0" destOrd="0" presId="urn:diagrams.loki3.com/BracketList"/>
    <dgm:cxn modelId="{1CD85CE6-891A-4559-8C6A-B2B8D10777A3}" srcId="{AE188517-6F02-4DC7-9EA1-785FA319F063}" destId="{C435CE00-F12B-4E1E-88D5-230CB3206998}" srcOrd="0" destOrd="0" parTransId="{F9EB0DCC-9309-46BE-A5F1-946925EF213F}" sibTransId="{0CEF2004-E424-4306-81CF-77EC267D4144}"/>
    <dgm:cxn modelId="{EE0BA7E7-C37C-49A0-A211-E21D312230C5}" type="presOf" srcId="{AE188517-6F02-4DC7-9EA1-785FA319F063}" destId="{C8FB2B8E-8EB9-462C-A3BE-B343DF2940CF}" srcOrd="0" destOrd="0" presId="urn:diagrams.loki3.com/BracketList"/>
    <dgm:cxn modelId="{CBA447E9-10A8-4CB5-B5CE-0C5A8673E48E}" srcId="{83035B10-5B03-4E94-B998-54AE7C044928}" destId="{BDACD0F7-6180-4057-9453-3688A341F990}" srcOrd="3" destOrd="0" parTransId="{E4F3B442-D426-4A43-9F5D-27BAB10F10CE}" sibTransId="{08AD188E-871E-4AED-AB11-9BCCFB042448}"/>
    <dgm:cxn modelId="{9272B7FC-378B-4B83-9588-83966691943A}" type="presOf" srcId="{32CACD8F-92CC-4EB0-82A5-ED325E9C0DCF}" destId="{603689CA-F9E4-44EC-B527-50FB539B823D}" srcOrd="0" destOrd="2" presId="urn:diagrams.loki3.com/BracketList"/>
    <dgm:cxn modelId="{45DEC4BE-09CD-4236-B2DE-3491DD1CDAE7}" type="presParOf" srcId="{2B91DE99-FB3D-40B9-9827-F76B61DF0C13}" destId="{4567989C-4FE6-49AC-A2A7-D9284F6FD9E9}" srcOrd="0" destOrd="0" presId="urn:diagrams.loki3.com/BracketList"/>
    <dgm:cxn modelId="{FD53A306-1A94-4B70-8728-F90BD3C59D61}" type="presParOf" srcId="{4567989C-4FE6-49AC-A2A7-D9284F6FD9E9}" destId="{C8FB2B8E-8EB9-462C-A3BE-B343DF2940CF}" srcOrd="0" destOrd="0" presId="urn:diagrams.loki3.com/BracketList"/>
    <dgm:cxn modelId="{DB2714B7-0F22-42C4-B30D-FB52670835AA}" type="presParOf" srcId="{4567989C-4FE6-49AC-A2A7-D9284F6FD9E9}" destId="{08EC183C-AED6-4FF7-A9DF-6208AC571922}" srcOrd="1" destOrd="0" presId="urn:diagrams.loki3.com/BracketList"/>
    <dgm:cxn modelId="{BE0DD489-1719-4BAA-A118-A81EF249BE41}" type="presParOf" srcId="{4567989C-4FE6-49AC-A2A7-D9284F6FD9E9}" destId="{4F55B3C6-EC7F-488D-AAAC-8A7393E4380F}" srcOrd="2" destOrd="0" presId="urn:diagrams.loki3.com/BracketList"/>
    <dgm:cxn modelId="{3715B69E-396E-4A09-907F-7AB76460B7BE}" type="presParOf" srcId="{4567989C-4FE6-49AC-A2A7-D9284F6FD9E9}" destId="{9175424E-612A-4B72-89CD-0EFDADCFDD1F}" srcOrd="3" destOrd="0" presId="urn:diagrams.loki3.com/BracketList"/>
    <dgm:cxn modelId="{D3EA685A-CBFF-482A-95E7-F39337376F85}" type="presParOf" srcId="{2B91DE99-FB3D-40B9-9827-F76B61DF0C13}" destId="{CEC2B1A3-1726-4A39-94A3-4804FFB8C3F0}" srcOrd="1" destOrd="0" presId="urn:diagrams.loki3.com/BracketList"/>
    <dgm:cxn modelId="{722FE64F-F142-43FC-9BFD-D11B04EE4905}" type="presParOf" srcId="{2B91DE99-FB3D-40B9-9827-F76B61DF0C13}" destId="{19932F73-1CAF-4C59-8BFA-57C0FED3FFE6}" srcOrd="2" destOrd="0" presId="urn:diagrams.loki3.com/BracketList"/>
    <dgm:cxn modelId="{24E1145C-C9D5-484C-A782-5C016771A2F8}" type="presParOf" srcId="{19932F73-1CAF-4C59-8BFA-57C0FED3FFE6}" destId="{82E9A0E0-8D14-4848-9DD2-59E0CDC0AAFD}" srcOrd="0" destOrd="0" presId="urn:diagrams.loki3.com/BracketList"/>
    <dgm:cxn modelId="{33A40846-E684-4F8E-8F19-55F34A825D1B}" type="presParOf" srcId="{19932F73-1CAF-4C59-8BFA-57C0FED3FFE6}" destId="{BC4DC184-0FC8-4B22-8B26-0EC609A78835}" srcOrd="1" destOrd="0" presId="urn:diagrams.loki3.com/BracketList"/>
    <dgm:cxn modelId="{32C857B2-BCAD-4BDF-8E18-657DE9A8B6D2}" type="presParOf" srcId="{19932F73-1CAF-4C59-8BFA-57C0FED3FFE6}" destId="{FBA873B3-9422-4F35-9FBE-7724920B939D}" srcOrd="2" destOrd="0" presId="urn:diagrams.loki3.com/BracketList"/>
    <dgm:cxn modelId="{B5EB4D19-6502-48CC-A07C-BA044A822343}" type="presParOf" srcId="{19932F73-1CAF-4C59-8BFA-57C0FED3FFE6}" destId="{86E21F88-7726-4B6A-8AA4-50C3FB4AC66D}" srcOrd="3" destOrd="0" presId="urn:diagrams.loki3.com/BracketList"/>
    <dgm:cxn modelId="{C9B43430-FECE-4804-BA5F-058620F5DB74}" type="presParOf" srcId="{2B91DE99-FB3D-40B9-9827-F76B61DF0C13}" destId="{2A20A6C4-9D7F-459B-A86F-22BDE260726C}" srcOrd="3" destOrd="0" presId="urn:diagrams.loki3.com/BracketList"/>
    <dgm:cxn modelId="{7CD42F52-4700-4288-AC7A-FA575930E4AD}" type="presParOf" srcId="{2B91DE99-FB3D-40B9-9827-F76B61DF0C13}" destId="{9B42504F-709C-4C72-B940-6AE7E3D80974}" srcOrd="4" destOrd="0" presId="urn:diagrams.loki3.com/BracketList"/>
    <dgm:cxn modelId="{5DFF5123-21BE-430A-9181-DE44A64222A3}" type="presParOf" srcId="{9B42504F-709C-4C72-B940-6AE7E3D80974}" destId="{06464D07-8B60-462A-8EC4-545BAA8C97B1}" srcOrd="0" destOrd="0" presId="urn:diagrams.loki3.com/BracketList"/>
    <dgm:cxn modelId="{6EF4960F-7F29-4FB3-91CA-8D9F2F169435}" type="presParOf" srcId="{9B42504F-709C-4C72-B940-6AE7E3D80974}" destId="{756D71B1-CFF2-4550-9E9D-D836CC5523C0}" srcOrd="1" destOrd="0" presId="urn:diagrams.loki3.com/BracketList"/>
    <dgm:cxn modelId="{0FF8A310-2F33-4725-9EE0-1C5C39DF8708}" type="presParOf" srcId="{9B42504F-709C-4C72-B940-6AE7E3D80974}" destId="{600B3877-632C-4D99-BBA2-F4B87710B1A3}" srcOrd="2" destOrd="0" presId="urn:diagrams.loki3.com/BracketList"/>
    <dgm:cxn modelId="{C628FE04-D58F-4DEA-B36E-3F6FCBBC3126}" type="presParOf" srcId="{9B42504F-709C-4C72-B940-6AE7E3D80974}" destId="{603689CA-F9E4-44EC-B527-50FB539B823D}" srcOrd="3" destOrd="0" presId="urn:diagrams.loki3.com/BracketList"/>
    <dgm:cxn modelId="{C23D5235-829D-4F37-A987-E320BBC5F059}" type="presParOf" srcId="{2B91DE99-FB3D-40B9-9827-F76B61DF0C13}" destId="{D0322BD2-8077-405F-9EC9-F022003A48AB}" srcOrd="5" destOrd="0" presId="urn:diagrams.loki3.com/BracketList"/>
    <dgm:cxn modelId="{ADF43005-E894-42AC-AF31-FEE0C135C087}" type="presParOf" srcId="{2B91DE99-FB3D-40B9-9827-F76B61DF0C13}" destId="{CA18E8FC-FA63-43A4-99E8-B3F0AA05797A}" srcOrd="6" destOrd="0" presId="urn:diagrams.loki3.com/BracketList"/>
    <dgm:cxn modelId="{0351F6C6-7124-448D-A372-912F17B4A9AE}" type="presParOf" srcId="{CA18E8FC-FA63-43A4-99E8-B3F0AA05797A}" destId="{975FEC36-CD0E-4BA1-9445-37B05FFD96CD}" srcOrd="0" destOrd="0" presId="urn:diagrams.loki3.com/BracketList"/>
    <dgm:cxn modelId="{B80B2DAA-0068-4D49-A88E-2F3E1DC9F787}" type="presParOf" srcId="{CA18E8FC-FA63-43A4-99E8-B3F0AA05797A}" destId="{719BA57B-B751-40B6-88AD-FF402F20568B}" srcOrd="1" destOrd="0" presId="urn:diagrams.loki3.com/BracketList"/>
    <dgm:cxn modelId="{B305F177-A3AA-4EB8-AC7E-2D941920BF0B}" type="presParOf" srcId="{CA18E8FC-FA63-43A4-99E8-B3F0AA05797A}" destId="{9289F2B8-9F22-44F4-AE69-BDC1722E50CB}" srcOrd="2" destOrd="0" presId="urn:diagrams.loki3.com/BracketList"/>
    <dgm:cxn modelId="{6C5B9AE6-9B23-49DA-BE8F-F26CB1D3939E}" type="presParOf" srcId="{CA18E8FC-FA63-43A4-99E8-B3F0AA05797A}" destId="{F2B5D16A-6048-4E1D-9634-1D2AF0A2F256}" srcOrd="3" destOrd="0" presId="urn:diagrams.loki3.com/BracketList"/>
    <dgm:cxn modelId="{6948F0C7-BCD3-4FC1-A6C4-727F9F085F2B}" type="presParOf" srcId="{2B91DE99-FB3D-40B9-9827-F76B61DF0C13}" destId="{483EAE36-B7B2-46A2-8BA1-36589AAA1D62}" srcOrd="7" destOrd="0" presId="urn:diagrams.loki3.com/BracketList"/>
    <dgm:cxn modelId="{22F2A3C6-6F61-40DD-BA88-E0D632612853}" type="presParOf" srcId="{2B91DE99-FB3D-40B9-9827-F76B61DF0C13}" destId="{02082B38-B0E7-42AB-937A-8F336CBBE0AC}" srcOrd="8" destOrd="0" presId="urn:diagrams.loki3.com/BracketList"/>
    <dgm:cxn modelId="{21C0474B-6F24-4D28-8BD2-593FCB37B8B8}" type="presParOf" srcId="{02082B38-B0E7-42AB-937A-8F336CBBE0AC}" destId="{FD528662-2E78-46C5-AFEC-7596999AE27A}" srcOrd="0" destOrd="0" presId="urn:diagrams.loki3.com/BracketList"/>
    <dgm:cxn modelId="{F1E700AF-31D8-49BD-9968-03D649EAB1DA}" type="presParOf" srcId="{02082B38-B0E7-42AB-937A-8F336CBBE0AC}" destId="{017728F1-FB8F-480D-960E-335CD7ADAB3C}" srcOrd="1" destOrd="0" presId="urn:diagrams.loki3.com/BracketList"/>
    <dgm:cxn modelId="{98048B2A-6F7C-4445-8D74-BDFF0AAA4401}" type="presParOf" srcId="{02082B38-B0E7-42AB-937A-8F336CBBE0AC}" destId="{E6DBF0EA-C16A-4AB0-8F5A-26C345274E5E}" srcOrd="2" destOrd="0" presId="urn:diagrams.loki3.com/BracketList"/>
    <dgm:cxn modelId="{0671BCB3-0934-4472-8C41-37DD429A6287}" type="presParOf" srcId="{02082B38-B0E7-42AB-937A-8F336CBBE0AC}" destId="{8201724E-AC5F-494D-BB50-B7D7A454D657}" srcOrd="3" destOrd="0" presId="urn:diagrams.loki3.com/BracketLis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A313893-4865-4D2A-B411-A9583C447998}" type="doc">
      <dgm:prSet loTypeId="urn:diagrams.loki3.com/BracketList" loCatId="list" qsTypeId="urn:microsoft.com/office/officeart/2005/8/quickstyle/simple1" qsCatId="simple" csTypeId="urn:microsoft.com/office/officeart/2005/8/colors/accent1_1" csCatId="accent1" phldr="1"/>
      <dgm:spPr/>
      <dgm:t>
        <a:bodyPr/>
        <a:lstStyle/>
        <a:p>
          <a:endParaRPr lang="en-US"/>
        </a:p>
      </dgm:t>
    </dgm:pt>
    <dgm:pt modelId="{B7ABE164-295C-4643-A9AC-4A52A9ED0489}">
      <dgm:prSet phldrT="[Text]" custT="1"/>
      <dgm:spPr/>
      <dgm:t>
        <a:bodyPr/>
        <a:lstStyle/>
        <a:p>
          <a:r>
            <a:rPr lang="en-US" sz="1200" b="1"/>
            <a:t>Big Data</a:t>
          </a:r>
          <a:endParaRPr lang="en-US" sz="1200" b="1" dirty="0"/>
        </a:p>
      </dgm:t>
    </dgm:pt>
    <dgm:pt modelId="{D7B9EDA9-31A9-4C9B-BACF-788F74E16796}" type="parTrans" cxnId="{F0748B1E-69F6-4D72-AC7C-1FCD73A7DC1C}">
      <dgm:prSet/>
      <dgm:spPr/>
      <dgm:t>
        <a:bodyPr/>
        <a:lstStyle/>
        <a:p>
          <a:endParaRPr lang="en-US" sz="1200" b="1">
            <a:solidFill>
              <a:schemeClr val="bg2"/>
            </a:solidFill>
          </a:endParaRPr>
        </a:p>
      </dgm:t>
    </dgm:pt>
    <dgm:pt modelId="{E258CD5B-DCF5-4FA1-918A-96BF68D81660}" type="sibTrans" cxnId="{F0748B1E-69F6-4D72-AC7C-1FCD73A7DC1C}">
      <dgm:prSet/>
      <dgm:spPr/>
      <dgm:t>
        <a:bodyPr/>
        <a:lstStyle/>
        <a:p>
          <a:endParaRPr lang="en-US" sz="1200" b="1">
            <a:solidFill>
              <a:schemeClr val="bg2"/>
            </a:solidFill>
          </a:endParaRPr>
        </a:p>
      </dgm:t>
    </dgm:pt>
    <dgm:pt modelId="{83035B10-5B03-4E94-B998-54AE7C044928}">
      <dgm:prSet phldrT="[Text]" custT="1"/>
      <dgm:spPr/>
      <dgm:t>
        <a:bodyPr/>
        <a:lstStyle/>
        <a:p>
          <a:r>
            <a:rPr lang="en-US" sz="1200" b="1"/>
            <a:t>Intelligence and Advanced Analytics</a:t>
          </a:r>
          <a:endParaRPr lang="en-US" sz="1200" b="1" dirty="0"/>
        </a:p>
      </dgm:t>
    </dgm:pt>
    <dgm:pt modelId="{29EAADE1-28CA-4B2F-9D08-E28BE3C336C9}" type="parTrans" cxnId="{079F09CF-DCE9-434C-8F2E-1D1CEF9AE618}">
      <dgm:prSet/>
      <dgm:spPr/>
      <dgm:t>
        <a:bodyPr/>
        <a:lstStyle/>
        <a:p>
          <a:endParaRPr lang="en-US" sz="1200" b="1">
            <a:solidFill>
              <a:schemeClr val="bg2"/>
            </a:solidFill>
          </a:endParaRPr>
        </a:p>
      </dgm:t>
    </dgm:pt>
    <dgm:pt modelId="{CCAFAB26-9A3D-4842-B88A-B85DA7E92A54}" type="sibTrans" cxnId="{079F09CF-DCE9-434C-8F2E-1D1CEF9AE618}">
      <dgm:prSet/>
      <dgm:spPr/>
      <dgm:t>
        <a:bodyPr/>
        <a:lstStyle/>
        <a:p>
          <a:endParaRPr lang="en-US" sz="1200" b="1">
            <a:solidFill>
              <a:schemeClr val="bg2"/>
            </a:solidFill>
          </a:endParaRPr>
        </a:p>
      </dgm:t>
    </dgm:pt>
    <dgm:pt modelId="{AE188517-6F02-4DC7-9EA1-785FA319F063}">
      <dgm:prSet phldrT="[Text]" custT="1"/>
      <dgm:spPr/>
      <dgm:t>
        <a:bodyPr/>
        <a:lstStyle/>
        <a:p>
          <a:r>
            <a:rPr lang="en-US" sz="1200" b="1"/>
            <a:t>Information Management</a:t>
          </a:r>
          <a:endParaRPr lang="en-US" sz="1200" b="1" dirty="0"/>
        </a:p>
      </dgm:t>
    </dgm:pt>
    <dgm:pt modelId="{74848A57-88CA-4171-BA55-469D8EB40C4E}" type="parTrans" cxnId="{24E599A1-6729-4099-9255-88D181B968CF}">
      <dgm:prSet/>
      <dgm:spPr/>
      <dgm:t>
        <a:bodyPr/>
        <a:lstStyle/>
        <a:p>
          <a:endParaRPr lang="en-US" sz="1200" b="1">
            <a:solidFill>
              <a:schemeClr val="bg2"/>
            </a:solidFill>
          </a:endParaRPr>
        </a:p>
      </dgm:t>
    </dgm:pt>
    <dgm:pt modelId="{568BD935-8EC2-4B1C-BF6A-A8560483E10B}" type="sibTrans" cxnId="{24E599A1-6729-4099-9255-88D181B968CF}">
      <dgm:prSet/>
      <dgm:spPr/>
      <dgm:t>
        <a:bodyPr/>
        <a:lstStyle/>
        <a:p>
          <a:endParaRPr lang="en-US" sz="1200" b="1">
            <a:solidFill>
              <a:schemeClr val="bg2"/>
            </a:solidFill>
          </a:endParaRPr>
        </a:p>
      </dgm:t>
    </dgm:pt>
    <dgm:pt modelId="{409B9CC3-4843-4F1F-8DB8-96CB6DDF3AA2}">
      <dgm:prSet phldrT="[Text]" custT="1"/>
      <dgm:spPr/>
      <dgm:t>
        <a:bodyPr/>
        <a:lstStyle/>
        <a:p>
          <a:r>
            <a:rPr lang="en-US" sz="1200" b="1"/>
            <a:t>Solutions</a:t>
          </a:r>
          <a:endParaRPr lang="en-US" sz="1200" b="1" dirty="0"/>
        </a:p>
      </dgm:t>
    </dgm:pt>
    <dgm:pt modelId="{77CCCA81-853E-493E-9B0C-4E6584C3068A}" type="parTrans" cxnId="{B3DD820B-3AA4-4A6C-9F64-C25D87901740}">
      <dgm:prSet/>
      <dgm:spPr/>
      <dgm:t>
        <a:bodyPr/>
        <a:lstStyle/>
        <a:p>
          <a:endParaRPr lang="en-US" sz="1200" b="1">
            <a:solidFill>
              <a:schemeClr val="bg2"/>
            </a:solidFill>
          </a:endParaRPr>
        </a:p>
      </dgm:t>
    </dgm:pt>
    <dgm:pt modelId="{836C109C-9A6E-440E-B4AC-6BC1096CC572}" type="sibTrans" cxnId="{B3DD820B-3AA4-4A6C-9F64-C25D87901740}">
      <dgm:prSet/>
      <dgm:spPr/>
      <dgm:t>
        <a:bodyPr/>
        <a:lstStyle/>
        <a:p>
          <a:endParaRPr lang="en-US" sz="1200" b="1">
            <a:solidFill>
              <a:schemeClr val="bg2"/>
            </a:solidFill>
          </a:endParaRPr>
        </a:p>
      </dgm:t>
    </dgm:pt>
    <dgm:pt modelId="{FAB16A03-BE56-456B-A536-11D2B059B184}">
      <dgm:prSet phldrT="[Text]" custT="1"/>
      <dgm:spPr/>
      <dgm:t>
        <a:bodyPr/>
        <a:lstStyle/>
        <a:p>
          <a:r>
            <a:rPr lang="en-US" sz="1200" b="1"/>
            <a:t>Visualization</a:t>
          </a:r>
          <a:endParaRPr lang="en-US" sz="1200" b="1" dirty="0"/>
        </a:p>
      </dgm:t>
    </dgm:pt>
    <dgm:pt modelId="{E696F496-5F4D-42CD-9F72-E43FD3C8193B}" type="parTrans" cxnId="{71A2D341-AA26-4666-9932-B4140F5EF1FE}">
      <dgm:prSet/>
      <dgm:spPr/>
      <dgm:t>
        <a:bodyPr/>
        <a:lstStyle/>
        <a:p>
          <a:endParaRPr lang="en-US" sz="1200" b="1">
            <a:solidFill>
              <a:schemeClr val="bg2"/>
            </a:solidFill>
          </a:endParaRPr>
        </a:p>
      </dgm:t>
    </dgm:pt>
    <dgm:pt modelId="{F52C13CC-48BB-4B43-924B-37454BDA68A7}" type="sibTrans" cxnId="{71A2D341-AA26-4666-9932-B4140F5EF1FE}">
      <dgm:prSet/>
      <dgm:spPr/>
      <dgm:t>
        <a:bodyPr/>
        <a:lstStyle/>
        <a:p>
          <a:endParaRPr lang="en-US" sz="1200" b="1">
            <a:solidFill>
              <a:schemeClr val="bg2"/>
            </a:solidFill>
          </a:endParaRPr>
        </a:p>
      </dgm:t>
    </dgm:pt>
    <dgm:pt modelId="{F29C4E01-C09B-438C-9113-B6E9FF5DFD38}">
      <dgm:prSet phldrT="[Text]" custT="1"/>
      <dgm:spPr/>
      <dgm:t>
        <a:bodyPr/>
        <a:lstStyle/>
        <a:p>
          <a:r>
            <a:rPr lang="en-US" sz="1200" b="1"/>
            <a:t>Data Lake</a:t>
          </a:r>
          <a:endParaRPr lang="en-US" sz="1200" b="1" dirty="0"/>
        </a:p>
      </dgm:t>
    </dgm:pt>
    <dgm:pt modelId="{2AE4FD27-8C8C-45AE-955D-C6687931D935}" type="parTrans" cxnId="{6621DB28-19D2-4317-A7D4-C1E229BDD2C3}">
      <dgm:prSet/>
      <dgm:spPr/>
      <dgm:t>
        <a:bodyPr/>
        <a:lstStyle/>
        <a:p>
          <a:endParaRPr lang="en-US" sz="1200" b="1">
            <a:solidFill>
              <a:schemeClr val="bg2"/>
            </a:solidFill>
          </a:endParaRPr>
        </a:p>
      </dgm:t>
    </dgm:pt>
    <dgm:pt modelId="{04836762-099A-4108-A61E-F6DA35680CF1}" type="sibTrans" cxnId="{6621DB28-19D2-4317-A7D4-C1E229BDD2C3}">
      <dgm:prSet/>
      <dgm:spPr/>
      <dgm:t>
        <a:bodyPr/>
        <a:lstStyle/>
        <a:p>
          <a:endParaRPr lang="en-US" sz="1200" b="1">
            <a:solidFill>
              <a:schemeClr val="bg2"/>
            </a:solidFill>
          </a:endParaRPr>
        </a:p>
      </dgm:t>
    </dgm:pt>
    <dgm:pt modelId="{E676A21A-338A-453B-AAD8-AE1E2984352F}">
      <dgm:prSet phldrT="[Text]" custT="1"/>
      <dgm:spPr/>
      <dgm:t>
        <a:bodyPr/>
        <a:lstStyle/>
        <a:p>
          <a:r>
            <a:rPr lang="en-US" sz="1200" b="1"/>
            <a:t>SQL Data Warehouse</a:t>
          </a:r>
          <a:endParaRPr lang="en-US" sz="1200" b="1" dirty="0"/>
        </a:p>
      </dgm:t>
    </dgm:pt>
    <dgm:pt modelId="{5E57A9C1-04A6-49D4-AC5A-3AAB86452FC4}" type="parTrans" cxnId="{2693BB9E-F2CD-4F85-AA3F-0D8505E9CD15}">
      <dgm:prSet/>
      <dgm:spPr/>
      <dgm:t>
        <a:bodyPr/>
        <a:lstStyle/>
        <a:p>
          <a:endParaRPr lang="en-US" sz="1200" b="1">
            <a:solidFill>
              <a:schemeClr val="bg2"/>
            </a:solidFill>
          </a:endParaRPr>
        </a:p>
      </dgm:t>
    </dgm:pt>
    <dgm:pt modelId="{5A93F642-2A8F-4AA8-91EA-8C5E73BCE0E6}" type="sibTrans" cxnId="{2693BB9E-F2CD-4F85-AA3F-0D8505E9CD15}">
      <dgm:prSet/>
      <dgm:spPr/>
      <dgm:t>
        <a:bodyPr/>
        <a:lstStyle/>
        <a:p>
          <a:endParaRPr lang="en-US" sz="1200" b="1">
            <a:solidFill>
              <a:schemeClr val="bg2"/>
            </a:solidFill>
          </a:endParaRPr>
        </a:p>
      </dgm:t>
    </dgm:pt>
    <dgm:pt modelId="{5C0E0F60-874D-4767-AE2F-74FB881F036A}">
      <dgm:prSet phldrT="[Text]" custT="1"/>
      <dgm:spPr/>
      <dgm:t>
        <a:bodyPr/>
        <a:lstStyle/>
        <a:p>
          <a:r>
            <a:rPr lang="en-US" sz="1200" b="1"/>
            <a:t>Cosmos DB</a:t>
          </a:r>
          <a:endParaRPr lang="en-US" sz="1200" b="1" dirty="0"/>
        </a:p>
      </dgm:t>
    </dgm:pt>
    <dgm:pt modelId="{F7E90F27-6C0A-42E0-AF46-1B02D03EFEE8}" type="parTrans" cxnId="{90332A73-B2D0-48BB-8BEC-2F446E08968F}">
      <dgm:prSet/>
      <dgm:spPr/>
      <dgm:t>
        <a:bodyPr/>
        <a:lstStyle/>
        <a:p>
          <a:endParaRPr lang="en-US" sz="1200" b="1">
            <a:solidFill>
              <a:schemeClr val="bg2"/>
            </a:solidFill>
          </a:endParaRPr>
        </a:p>
      </dgm:t>
    </dgm:pt>
    <dgm:pt modelId="{4382FA18-74BA-4683-8DEF-EA290B0298B3}" type="sibTrans" cxnId="{90332A73-B2D0-48BB-8BEC-2F446E08968F}">
      <dgm:prSet/>
      <dgm:spPr/>
      <dgm:t>
        <a:bodyPr/>
        <a:lstStyle/>
        <a:p>
          <a:endParaRPr lang="en-US" sz="1200" b="1">
            <a:solidFill>
              <a:schemeClr val="bg2"/>
            </a:solidFill>
          </a:endParaRPr>
        </a:p>
      </dgm:t>
    </dgm:pt>
    <dgm:pt modelId="{50C37763-24F8-4AA8-A32B-9F9CA6D119D6}">
      <dgm:prSet phldrT="[Text]" custT="1"/>
      <dgm:spPr/>
      <dgm:t>
        <a:bodyPr/>
        <a:lstStyle/>
        <a:p>
          <a:r>
            <a:rPr lang="en-US" sz="1200" b="1"/>
            <a:t>Cortana, Bot Service, Cognitive Framework</a:t>
          </a:r>
          <a:endParaRPr lang="en-US" sz="1200" b="1" dirty="0"/>
        </a:p>
      </dgm:t>
    </dgm:pt>
    <dgm:pt modelId="{F0D5E2E7-679F-4720-9577-5CD05DCDE746}" type="parTrans" cxnId="{147B58C2-DB15-4ED7-BAAA-B08374A5C799}">
      <dgm:prSet/>
      <dgm:spPr/>
      <dgm:t>
        <a:bodyPr/>
        <a:lstStyle/>
        <a:p>
          <a:endParaRPr lang="en-US" sz="1200" b="1">
            <a:solidFill>
              <a:schemeClr val="bg2"/>
            </a:solidFill>
          </a:endParaRPr>
        </a:p>
      </dgm:t>
    </dgm:pt>
    <dgm:pt modelId="{49958AA6-4ED7-42C4-90F9-E8289337C9E3}" type="sibTrans" cxnId="{147B58C2-DB15-4ED7-BAAA-B08374A5C799}">
      <dgm:prSet/>
      <dgm:spPr/>
      <dgm:t>
        <a:bodyPr/>
        <a:lstStyle/>
        <a:p>
          <a:endParaRPr lang="en-US" sz="1200" b="1">
            <a:solidFill>
              <a:schemeClr val="bg2"/>
            </a:solidFill>
          </a:endParaRPr>
        </a:p>
      </dgm:t>
    </dgm:pt>
    <dgm:pt modelId="{32CACD8F-92CC-4EB0-82A5-ED325E9C0DCF}">
      <dgm:prSet phldrT="[Text]" custT="1"/>
      <dgm:spPr/>
      <dgm:t>
        <a:bodyPr/>
        <a:lstStyle/>
        <a:p>
          <a:r>
            <a:rPr lang="en-US" sz="1200" b="1" dirty="0"/>
            <a:t>HDInsight</a:t>
          </a:r>
        </a:p>
      </dgm:t>
    </dgm:pt>
    <dgm:pt modelId="{A21F767D-FDA7-4106-99A9-F43109D327CE}" type="parTrans" cxnId="{0376D2BA-EE8B-4769-BC24-CC367BEE684B}">
      <dgm:prSet/>
      <dgm:spPr/>
      <dgm:t>
        <a:bodyPr/>
        <a:lstStyle/>
        <a:p>
          <a:endParaRPr lang="en-US" sz="1200" b="1">
            <a:solidFill>
              <a:schemeClr val="bg2"/>
            </a:solidFill>
          </a:endParaRPr>
        </a:p>
      </dgm:t>
    </dgm:pt>
    <dgm:pt modelId="{D9DF8C18-8AD5-4792-BADC-2960152A17B4}" type="sibTrans" cxnId="{0376D2BA-EE8B-4769-BC24-CC367BEE684B}">
      <dgm:prSet/>
      <dgm:spPr/>
      <dgm:t>
        <a:bodyPr/>
        <a:lstStyle/>
        <a:p>
          <a:endParaRPr lang="en-US" sz="1200" b="1">
            <a:solidFill>
              <a:schemeClr val="bg2"/>
            </a:solidFill>
          </a:endParaRPr>
        </a:p>
      </dgm:t>
    </dgm:pt>
    <dgm:pt modelId="{BDACD0F7-6180-4057-9453-3688A341F990}">
      <dgm:prSet phldrT="[Text]" custT="1"/>
      <dgm:spPr/>
      <dgm:t>
        <a:bodyPr/>
        <a:lstStyle/>
        <a:p>
          <a:r>
            <a:rPr lang="en-US" sz="1200" b="1" dirty="0"/>
            <a:t>Data Lake</a:t>
          </a:r>
        </a:p>
      </dgm:t>
    </dgm:pt>
    <dgm:pt modelId="{E4F3B442-D426-4A43-9F5D-27BAB10F10CE}" type="parTrans" cxnId="{CBA447E9-10A8-4CB5-B5CE-0C5A8673E48E}">
      <dgm:prSet/>
      <dgm:spPr/>
      <dgm:t>
        <a:bodyPr/>
        <a:lstStyle/>
        <a:p>
          <a:endParaRPr lang="en-US" sz="1200" b="1">
            <a:solidFill>
              <a:schemeClr val="bg2"/>
            </a:solidFill>
          </a:endParaRPr>
        </a:p>
      </dgm:t>
    </dgm:pt>
    <dgm:pt modelId="{08AD188E-871E-4AED-AB11-9BCCFB042448}" type="sibTrans" cxnId="{CBA447E9-10A8-4CB5-B5CE-0C5A8673E48E}">
      <dgm:prSet/>
      <dgm:spPr/>
      <dgm:t>
        <a:bodyPr/>
        <a:lstStyle/>
        <a:p>
          <a:endParaRPr lang="en-US" sz="1200" b="1">
            <a:solidFill>
              <a:schemeClr val="bg2"/>
            </a:solidFill>
          </a:endParaRPr>
        </a:p>
      </dgm:t>
    </dgm:pt>
    <dgm:pt modelId="{AE3639C6-8C43-4F97-BE23-F9306E299CF9}">
      <dgm:prSet phldrT="[Text]" custT="1"/>
      <dgm:spPr/>
      <dgm:t>
        <a:bodyPr/>
        <a:lstStyle/>
        <a:p>
          <a:r>
            <a:rPr lang="en-US" sz="1200" b="1"/>
            <a:t>Azure Storage</a:t>
          </a:r>
          <a:endParaRPr lang="en-US" sz="1200" b="1" dirty="0"/>
        </a:p>
      </dgm:t>
    </dgm:pt>
    <dgm:pt modelId="{1CDD6596-67E1-4C59-93B1-01CBD19A6B8E}" type="parTrans" cxnId="{FC23BA64-5B04-4EF8-9326-D5B528E0ACB8}">
      <dgm:prSet/>
      <dgm:spPr/>
      <dgm:t>
        <a:bodyPr/>
        <a:lstStyle/>
        <a:p>
          <a:endParaRPr lang="en-US" sz="1200" b="1">
            <a:solidFill>
              <a:schemeClr val="bg2"/>
            </a:solidFill>
          </a:endParaRPr>
        </a:p>
      </dgm:t>
    </dgm:pt>
    <dgm:pt modelId="{B586966D-EDF9-4827-9CA3-63AB3D2E71A7}" type="sibTrans" cxnId="{FC23BA64-5B04-4EF8-9326-D5B528E0ACB8}">
      <dgm:prSet/>
      <dgm:spPr/>
      <dgm:t>
        <a:bodyPr/>
        <a:lstStyle/>
        <a:p>
          <a:endParaRPr lang="en-US" sz="1200" b="1">
            <a:solidFill>
              <a:schemeClr val="bg2"/>
            </a:solidFill>
          </a:endParaRPr>
        </a:p>
      </dgm:t>
    </dgm:pt>
    <dgm:pt modelId="{35F0567E-236D-4971-8C0A-709AAD1BC349}">
      <dgm:prSet phldrT="[Text]" custT="1"/>
      <dgm:spPr/>
      <dgm:t>
        <a:bodyPr/>
        <a:lstStyle/>
        <a:p>
          <a:r>
            <a:rPr lang="en-US" sz="1200" b="1" dirty="0"/>
            <a:t>Stream Analytics</a:t>
          </a:r>
        </a:p>
      </dgm:t>
    </dgm:pt>
    <dgm:pt modelId="{7F62CFBA-4322-4F9F-BCFE-83C4491AC94C}" type="parTrans" cxnId="{096FE25D-ED43-48A2-ACA8-20A40F77FC31}">
      <dgm:prSet/>
      <dgm:spPr/>
      <dgm:t>
        <a:bodyPr/>
        <a:lstStyle/>
        <a:p>
          <a:endParaRPr lang="en-US" sz="1200" b="1">
            <a:solidFill>
              <a:schemeClr val="bg2"/>
            </a:solidFill>
          </a:endParaRPr>
        </a:p>
      </dgm:t>
    </dgm:pt>
    <dgm:pt modelId="{F8351DC9-FCD8-42B5-94E0-1FB511B25936}" type="sibTrans" cxnId="{096FE25D-ED43-48A2-ACA8-20A40F77FC31}">
      <dgm:prSet/>
      <dgm:spPr/>
      <dgm:t>
        <a:bodyPr/>
        <a:lstStyle/>
        <a:p>
          <a:endParaRPr lang="en-US" sz="1200" b="1">
            <a:solidFill>
              <a:schemeClr val="bg2"/>
            </a:solidFill>
          </a:endParaRPr>
        </a:p>
      </dgm:t>
    </dgm:pt>
    <dgm:pt modelId="{F2465E65-C3E0-423D-B60A-CBBB12166DD6}">
      <dgm:prSet phldrT="[Text]" custT="1"/>
      <dgm:spPr/>
      <dgm:t>
        <a:bodyPr/>
        <a:lstStyle/>
        <a:p>
          <a:r>
            <a:rPr lang="en-US" sz="1200" b="1" dirty="0"/>
            <a:t>Analysis Services</a:t>
          </a:r>
        </a:p>
      </dgm:t>
    </dgm:pt>
    <dgm:pt modelId="{D8845806-1D9D-4617-BBFA-FEA4939FF747}" type="parTrans" cxnId="{EDADB58C-AA26-476F-93FF-0704938DA538}">
      <dgm:prSet/>
      <dgm:spPr/>
      <dgm:t>
        <a:bodyPr/>
        <a:lstStyle/>
        <a:p>
          <a:endParaRPr lang="en-US" sz="1200" b="1">
            <a:solidFill>
              <a:schemeClr val="bg2"/>
            </a:solidFill>
          </a:endParaRPr>
        </a:p>
      </dgm:t>
    </dgm:pt>
    <dgm:pt modelId="{D6A1219B-E8CC-45FE-9E0F-99D20A856F7B}" type="sibTrans" cxnId="{EDADB58C-AA26-476F-93FF-0704938DA538}">
      <dgm:prSet/>
      <dgm:spPr/>
      <dgm:t>
        <a:bodyPr/>
        <a:lstStyle/>
        <a:p>
          <a:endParaRPr lang="en-US" sz="1200" b="1">
            <a:solidFill>
              <a:schemeClr val="bg2"/>
            </a:solidFill>
          </a:endParaRPr>
        </a:p>
      </dgm:t>
    </dgm:pt>
    <dgm:pt modelId="{DAB3F281-7B4F-49EC-8DF2-6797D69BDC56}">
      <dgm:prSet phldrT="[Text]" custT="1"/>
      <dgm:spPr/>
      <dgm:t>
        <a:bodyPr/>
        <a:lstStyle/>
        <a:p>
          <a:r>
            <a:rPr lang="en-US" sz="1200" b="1" kern="1200" dirty="0">
              <a:solidFill>
                <a:schemeClr val="tx1"/>
              </a:solidFill>
              <a:latin typeface="Segoe UI"/>
              <a:ea typeface="+mn-ea"/>
              <a:cs typeface="+mn-cs"/>
            </a:rPr>
            <a:t>Power BI</a:t>
          </a:r>
        </a:p>
      </dgm:t>
    </dgm:pt>
    <dgm:pt modelId="{6F984231-54E7-4CD8-B215-1F4C16DFC2F6}" type="parTrans" cxnId="{F94D4C84-D729-4065-B367-BAFC045EF498}">
      <dgm:prSet/>
      <dgm:spPr/>
      <dgm:t>
        <a:bodyPr/>
        <a:lstStyle/>
        <a:p>
          <a:endParaRPr lang="en-US" sz="1200" b="1">
            <a:solidFill>
              <a:schemeClr val="bg2"/>
            </a:solidFill>
          </a:endParaRPr>
        </a:p>
      </dgm:t>
    </dgm:pt>
    <dgm:pt modelId="{C69C4E7A-EC62-4329-8F2E-1F4E0F7537C2}" type="sibTrans" cxnId="{F94D4C84-D729-4065-B367-BAFC045EF498}">
      <dgm:prSet/>
      <dgm:spPr/>
      <dgm:t>
        <a:bodyPr/>
        <a:lstStyle/>
        <a:p>
          <a:endParaRPr lang="en-US" sz="1200" b="1">
            <a:solidFill>
              <a:schemeClr val="bg2"/>
            </a:solidFill>
          </a:endParaRPr>
        </a:p>
      </dgm:t>
    </dgm:pt>
    <dgm:pt modelId="{715ABCDD-7748-47FB-9152-0DE37D243758}">
      <dgm:prSet phldrT="[Text]" custT="1"/>
      <dgm:spPr/>
      <dgm:t>
        <a:bodyPr/>
        <a:lstStyle/>
        <a:p>
          <a:r>
            <a:rPr lang="en-US" sz="1200" b="1" kern="1200" dirty="0">
              <a:solidFill>
                <a:schemeClr val="tx1"/>
              </a:solidFill>
              <a:latin typeface="Segoe UI"/>
              <a:ea typeface="+mn-ea"/>
              <a:cs typeface="+mn-cs"/>
            </a:rPr>
            <a:t>R</a:t>
          </a:r>
        </a:p>
      </dgm:t>
    </dgm:pt>
    <dgm:pt modelId="{A4CDED56-308B-497B-BDAA-89BF5C12FE1C}" type="parTrans" cxnId="{0DFFAD90-2F9A-46A3-89E6-68A064766737}">
      <dgm:prSet/>
      <dgm:spPr/>
      <dgm:t>
        <a:bodyPr/>
        <a:lstStyle/>
        <a:p>
          <a:endParaRPr lang="en-US" sz="1200" b="1">
            <a:solidFill>
              <a:schemeClr val="bg2"/>
            </a:solidFill>
          </a:endParaRPr>
        </a:p>
      </dgm:t>
    </dgm:pt>
    <dgm:pt modelId="{60C13AFB-01B2-443D-B8DC-431B4AE659EC}" type="sibTrans" cxnId="{0DFFAD90-2F9A-46A3-89E6-68A064766737}">
      <dgm:prSet/>
      <dgm:spPr/>
      <dgm:t>
        <a:bodyPr/>
        <a:lstStyle/>
        <a:p>
          <a:endParaRPr lang="en-US" sz="1200" b="1">
            <a:solidFill>
              <a:schemeClr val="bg2"/>
            </a:solidFill>
          </a:endParaRPr>
        </a:p>
      </dgm:t>
    </dgm:pt>
    <dgm:pt modelId="{8C2B2478-3DF9-4134-955A-49E9307C40B0}">
      <dgm:prSet phldrT="[Text]" custT="1"/>
      <dgm:spPr/>
      <dgm:t>
        <a:bodyPr/>
        <a:lstStyle/>
        <a:p>
          <a:pPr marL="114300" lvl="1" indent="-114300" algn="l" defTabSz="533400">
            <a:lnSpc>
              <a:spcPct val="90000"/>
            </a:lnSpc>
            <a:spcBef>
              <a:spcPct val="0"/>
            </a:spcBef>
            <a:spcAft>
              <a:spcPct val="15000"/>
            </a:spcAft>
            <a:buChar char="•"/>
          </a:pPr>
          <a:r>
            <a:rPr lang="en-US" sz="1200" b="1" kern="1200" dirty="0">
              <a:solidFill>
                <a:prstClr val="black">
                  <a:hueOff val="0"/>
                  <a:satOff val="0"/>
                  <a:lumOff val="0"/>
                  <a:alphaOff val="0"/>
                </a:prstClr>
              </a:solidFill>
              <a:latin typeface="맑은 고딕" panose="020F0502020204030204"/>
              <a:ea typeface="+mn-ea"/>
              <a:cs typeface="+mn-cs"/>
            </a:rPr>
            <a:t>Templates and Gallery</a:t>
          </a:r>
        </a:p>
      </dgm:t>
    </dgm:pt>
    <dgm:pt modelId="{5B180C60-8273-4432-91C5-E4FBCD533558}" type="parTrans" cxnId="{B49A0BCF-26F9-4C92-9C5F-6F0EBA685DDD}">
      <dgm:prSet/>
      <dgm:spPr/>
      <dgm:t>
        <a:bodyPr/>
        <a:lstStyle/>
        <a:p>
          <a:endParaRPr lang="en-US" sz="1200" b="1">
            <a:solidFill>
              <a:schemeClr val="bg2"/>
            </a:solidFill>
          </a:endParaRPr>
        </a:p>
      </dgm:t>
    </dgm:pt>
    <dgm:pt modelId="{A7058E5A-5C03-4574-8AB8-5DCA8E545176}" type="sibTrans" cxnId="{B49A0BCF-26F9-4C92-9C5F-6F0EBA685DDD}">
      <dgm:prSet/>
      <dgm:spPr/>
      <dgm:t>
        <a:bodyPr/>
        <a:lstStyle/>
        <a:p>
          <a:endParaRPr lang="en-US" sz="1200" b="1">
            <a:solidFill>
              <a:schemeClr val="bg2"/>
            </a:solidFill>
          </a:endParaRPr>
        </a:p>
      </dgm:t>
    </dgm:pt>
    <dgm:pt modelId="{205502BB-E218-4F43-94ED-38D373921869}">
      <dgm:prSet phldrT="[Text]" custT="1"/>
      <dgm:spPr/>
      <dgm:t>
        <a:bodyPr/>
        <a:lstStyle/>
        <a:p>
          <a:r>
            <a:rPr lang="en-US" sz="1200" b="1"/>
            <a:t>Machine Learning</a:t>
          </a:r>
          <a:endParaRPr lang="en-US" sz="1200" b="1" dirty="0"/>
        </a:p>
      </dgm:t>
    </dgm:pt>
    <dgm:pt modelId="{E43973A5-6F63-4CBC-9CA1-AA1E0C16AAF7}" type="parTrans" cxnId="{8597440F-C7F1-464F-83C3-E22D6643DA1A}">
      <dgm:prSet/>
      <dgm:spPr/>
      <dgm:t>
        <a:bodyPr/>
        <a:lstStyle/>
        <a:p>
          <a:endParaRPr lang="en-US" sz="1200" b="1">
            <a:solidFill>
              <a:schemeClr val="bg2"/>
            </a:solidFill>
          </a:endParaRPr>
        </a:p>
      </dgm:t>
    </dgm:pt>
    <dgm:pt modelId="{09A953C8-FBF8-4924-B96E-D12A550857DE}" type="sibTrans" cxnId="{8597440F-C7F1-464F-83C3-E22D6643DA1A}">
      <dgm:prSet/>
      <dgm:spPr/>
      <dgm:t>
        <a:bodyPr/>
        <a:lstStyle/>
        <a:p>
          <a:endParaRPr lang="en-US" sz="1200" b="1">
            <a:solidFill>
              <a:schemeClr val="bg2"/>
            </a:solidFill>
          </a:endParaRPr>
        </a:p>
      </dgm:t>
    </dgm:pt>
    <dgm:pt modelId="{C435CE00-F12B-4E1E-88D5-230CB3206998}">
      <dgm:prSet phldrT="[Text]" custT="1"/>
      <dgm:spPr/>
      <dgm:t>
        <a:bodyPr/>
        <a:lstStyle/>
        <a:p>
          <a:r>
            <a:rPr lang="en-US" sz="1200" b="1" dirty="0">
              <a:solidFill>
                <a:schemeClr val="tx1"/>
              </a:solidFill>
            </a:rPr>
            <a:t>Data Catalog</a:t>
          </a:r>
        </a:p>
      </dgm:t>
    </dgm:pt>
    <dgm:pt modelId="{0CEF2004-E424-4306-81CF-77EC267D4144}" type="sibTrans" cxnId="{1CD85CE6-891A-4559-8C6A-B2B8D10777A3}">
      <dgm:prSet/>
      <dgm:spPr/>
      <dgm:t>
        <a:bodyPr/>
        <a:lstStyle/>
        <a:p>
          <a:endParaRPr lang="en-US" sz="1200" b="1">
            <a:solidFill>
              <a:schemeClr val="bg2"/>
            </a:solidFill>
          </a:endParaRPr>
        </a:p>
      </dgm:t>
    </dgm:pt>
    <dgm:pt modelId="{F9EB0DCC-9309-46BE-A5F1-946925EF213F}" type="parTrans" cxnId="{1CD85CE6-891A-4559-8C6A-B2B8D10777A3}">
      <dgm:prSet/>
      <dgm:spPr/>
      <dgm:t>
        <a:bodyPr/>
        <a:lstStyle/>
        <a:p>
          <a:endParaRPr lang="en-US" sz="1200" b="1">
            <a:solidFill>
              <a:schemeClr val="bg2"/>
            </a:solidFill>
          </a:endParaRPr>
        </a:p>
      </dgm:t>
    </dgm:pt>
    <dgm:pt modelId="{E0ED33B9-E057-48E4-9E71-165921651D87}">
      <dgm:prSet phldrT="[Text]" custT="1"/>
      <dgm:spPr/>
      <dgm:t>
        <a:bodyPr/>
        <a:lstStyle/>
        <a:p>
          <a:r>
            <a:rPr lang="en-US" sz="1200" b="1" dirty="0"/>
            <a:t>Data Factory</a:t>
          </a:r>
        </a:p>
      </dgm:t>
    </dgm:pt>
    <dgm:pt modelId="{51F416F3-006F-4031-AE82-2898447A66EE}" type="sibTrans" cxnId="{F5977DCA-FCBA-4F37-ADC2-A8184D8E3430}">
      <dgm:prSet/>
      <dgm:spPr/>
      <dgm:t>
        <a:bodyPr/>
        <a:lstStyle/>
        <a:p>
          <a:endParaRPr lang="en-US" sz="1200" b="1">
            <a:solidFill>
              <a:schemeClr val="bg2"/>
            </a:solidFill>
          </a:endParaRPr>
        </a:p>
      </dgm:t>
    </dgm:pt>
    <dgm:pt modelId="{8F5638B8-B583-4EA8-8527-E5F16E143838}" type="parTrans" cxnId="{F5977DCA-FCBA-4F37-ADC2-A8184D8E3430}">
      <dgm:prSet/>
      <dgm:spPr/>
      <dgm:t>
        <a:bodyPr/>
        <a:lstStyle/>
        <a:p>
          <a:endParaRPr lang="en-US" sz="1200" b="1">
            <a:solidFill>
              <a:schemeClr val="bg2"/>
            </a:solidFill>
          </a:endParaRPr>
        </a:p>
      </dgm:t>
    </dgm:pt>
    <dgm:pt modelId="{2C858D8A-BD5E-4943-AC97-3FD818D142DE}">
      <dgm:prSet phldrT="[Text]" custT="1"/>
      <dgm:spPr/>
      <dgm:t>
        <a:bodyPr/>
        <a:lstStyle/>
        <a:p>
          <a:r>
            <a:rPr lang="en-US" sz="1200" b="1"/>
            <a:t>Event Hubs</a:t>
          </a:r>
          <a:endParaRPr lang="en-US" sz="1200" b="1" dirty="0"/>
        </a:p>
      </dgm:t>
    </dgm:pt>
    <dgm:pt modelId="{FCFEDC75-2A47-4FA0-A695-73D0EBC2EB13}" type="sibTrans" cxnId="{1388CB44-D3BD-4172-A856-4508ADCD1F7B}">
      <dgm:prSet/>
      <dgm:spPr/>
      <dgm:t>
        <a:bodyPr/>
        <a:lstStyle/>
        <a:p>
          <a:endParaRPr lang="en-US" sz="1200" b="1">
            <a:solidFill>
              <a:schemeClr val="bg2"/>
            </a:solidFill>
          </a:endParaRPr>
        </a:p>
      </dgm:t>
    </dgm:pt>
    <dgm:pt modelId="{7AF921C9-184C-4D38-ADA9-B898BB7C86C3}" type="parTrans" cxnId="{1388CB44-D3BD-4172-A856-4508ADCD1F7B}">
      <dgm:prSet/>
      <dgm:spPr/>
      <dgm:t>
        <a:bodyPr/>
        <a:lstStyle/>
        <a:p>
          <a:endParaRPr lang="en-US" sz="1200" b="1">
            <a:solidFill>
              <a:schemeClr val="bg2"/>
            </a:solidFill>
          </a:endParaRPr>
        </a:p>
      </dgm:t>
    </dgm:pt>
    <dgm:pt modelId="{2B91DE99-FB3D-40B9-9827-F76B61DF0C13}" type="pres">
      <dgm:prSet presAssocID="{EA313893-4865-4D2A-B411-A9583C447998}" presName="Name0" presStyleCnt="0">
        <dgm:presLayoutVars>
          <dgm:dir/>
          <dgm:animLvl val="lvl"/>
          <dgm:resizeHandles val="exact"/>
        </dgm:presLayoutVars>
      </dgm:prSet>
      <dgm:spPr/>
    </dgm:pt>
    <dgm:pt modelId="{4567989C-4FE6-49AC-A2A7-D9284F6FD9E9}" type="pres">
      <dgm:prSet presAssocID="{AE188517-6F02-4DC7-9EA1-785FA319F063}" presName="linNode" presStyleCnt="0"/>
      <dgm:spPr/>
    </dgm:pt>
    <dgm:pt modelId="{C8FB2B8E-8EB9-462C-A3BE-B343DF2940CF}" type="pres">
      <dgm:prSet presAssocID="{AE188517-6F02-4DC7-9EA1-785FA319F063}" presName="parTx" presStyleLbl="revTx" presStyleIdx="0" presStyleCnt="5">
        <dgm:presLayoutVars>
          <dgm:chMax val="1"/>
          <dgm:bulletEnabled val="1"/>
        </dgm:presLayoutVars>
      </dgm:prSet>
      <dgm:spPr/>
    </dgm:pt>
    <dgm:pt modelId="{08EC183C-AED6-4FF7-A9DF-6208AC571922}" type="pres">
      <dgm:prSet presAssocID="{AE188517-6F02-4DC7-9EA1-785FA319F063}" presName="bracket" presStyleLbl="parChTrans1D1" presStyleIdx="0" presStyleCnt="5"/>
      <dgm:spPr/>
    </dgm:pt>
    <dgm:pt modelId="{4F55B3C6-EC7F-488D-AAAC-8A7393E4380F}" type="pres">
      <dgm:prSet presAssocID="{AE188517-6F02-4DC7-9EA1-785FA319F063}" presName="spH" presStyleCnt="0"/>
      <dgm:spPr/>
    </dgm:pt>
    <dgm:pt modelId="{9175424E-612A-4B72-89CD-0EFDADCFDD1F}" type="pres">
      <dgm:prSet presAssocID="{AE188517-6F02-4DC7-9EA1-785FA319F063}" presName="desTx" presStyleLbl="node1" presStyleIdx="0" presStyleCnt="5">
        <dgm:presLayoutVars>
          <dgm:bulletEnabled val="1"/>
        </dgm:presLayoutVars>
      </dgm:prSet>
      <dgm:spPr/>
    </dgm:pt>
    <dgm:pt modelId="{CEC2B1A3-1726-4A39-94A3-4804FFB8C3F0}" type="pres">
      <dgm:prSet presAssocID="{568BD935-8EC2-4B1C-BF6A-A8560483E10B}" presName="spV" presStyleCnt="0"/>
      <dgm:spPr/>
    </dgm:pt>
    <dgm:pt modelId="{19932F73-1CAF-4C59-8BFA-57C0FED3FFE6}" type="pres">
      <dgm:prSet presAssocID="{B7ABE164-295C-4643-A9AC-4A52A9ED0489}" presName="linNode" presStyleCnt="0"/>
      <dgm:spPr/>
    </dgm:pt>
    <dgm:pt modelId="{82E9A0E0-8D14-4848-9DD2-59E0CDC0AAFD}" type="pres">
      <dgm:prSet presAssocID="{B7ABE164-295C-4643-A9AC-4A52A9ED0489}" presName="parTx" presStyleLbl="revTx" presStyleIdx="1" presStyleCnt="5">
        <dgm:presLayoutVars>
          <dgm:chMax val="1"/>
          <dgm:bulletEnabled val="1"/>
        </dgm:presLayoutVars>
      </dgm:prSet>
      <dgm:spPr/>
    </dgm:pt>
    <dgm:pt modelId="{BC4DC184-0FC8-4B22-8B26-0EC609A78835}" type="pres">
      <dgm:prSet presAssocID="{B7ABE164-295C-4643-A9AC-4A52A9ED0489}" presName="bracket" presStyleLbl="parChTrans1D1" presStyleIdx="1" presStyleCnt="5"/>
      <dgm:spPr/>
    </dgm:pt>
    <dgm:pt modelId="{FBA873B3-9422-4F35-9FBE-7724920B939D}" type="pres">
      <dgm:prSet presAssocID="{B7ABE164-295C-4643-A9AC-4A52A9ED0489}" presName="spH" presStyleCnt="0"/>
      <dgm:spPr/>
    </dgm:pt>
    <dgm:pt modelId="{86E21F88-7726-4B6A-8AA4-50C3FB4AC66D}" type="pres">
      <dgm:prSet presAssocID="{B7ABE164-295C-4643-A9AC-4A52A9ED0489}" presName="desTx" presStyleLbl="node1" presStyleIdx="1" presStyleCnt="5">
        <dgm:presLayoutVars>
          <dgm:bulletEnabled val="1"/>
        </dgm:presLayoutVars>
      </dgm:prSet>
      <dgm:spPr/>
    </dgm:pt>
    <dgm:pt modelId="{2A20A6C4-9D7F-459B-A86F-22BDE260726C}" type="pres">
      <dgm:prSet presAssocID="{E258CD5B-DCF5-4FA1-918A-96BF68D81660}" presName="spV" presStyleCnt="0"/>
      <dgm:spPr/>
    </dgm:pt>
    <dgm:pt modelId="{9B42504F-709C-4C72-B940-6AE7E3D80974}" type="pres">
      <dgm:prSet presAssocID="{83035B10-5B03-4E94-B998-54AE7C044928}" presName="linNode" presStyleCnt="0"/>
      <dgm:spPr/>
    </dgm:pt>
    <dgm:pt modelId="{06464D07-8B60-462A-8EC4-545BAA8C97B1}" type="pres">
      <dgm:prSet presAssocID="{83035B10-5B03-4E94-B998-54AE7C044928}" presName="parTx" presStyleLbl="revTx" presStyleIdx="2" presStyleCnt="5">
        <dgm:presLayoutVars>
          <dgm:chMax val="1"/>
          <dgm:bulletEnabled val="1"/>
        </dgm:presLayoutVars>
      </dgm:prSet>
      <dgm:spPr/>
    </dgm:pt>
    <dgm:pt modelId="{756D71B1-CFF2-4550-9E9D-D836CC5523C0}" type="pres">
      <dgm:prSet presAssocID="{83035B10-5B03-4E94-B998-54AE7C044928}" presName="bracket" presStyleLbl="parChTrans1D1" presStyleIdx="2" presStyleCnt="5"/>
      <dgm:spPr/>
    </dgm:pt>
    <dgm:pt modelId="{600B3877-632C-4D99-BBA2-F4B87710B1A3}" type="pres">
      <dgm:prSet presAssocID="{83035B10-5B03-4E94-B998-54AE7C044928}" presName="spH" presStyleCnt="0"/>
      <dgm:spPr/>
    </dgm:pt>
    <dgm:pt modelId="{603689CA-F9E4-44EC-B527-50FB539B823D}" type="pres">
      <dgm:prSet presAssocID="{83035B10-5B03-4E94-B998-54AE7C044928}" presName="desTx" presStyleLbl="node1" presStyleIdx="2" presStyleCnt="5">
        <dgm:presLayoutVars>
          <dgm:bulletEnabled val="1"/>
        </dgm:presLayoutVars>
      </dgm:prSet>
      <dgm:spPr/>
    </dgm:pt>
    <dgm:pt modelId="{D0322BD2-8077-405F-9EC9-F022003A48AB}" type="pres">
      <dgm:prSet presAssocID="{CCAFAB26-9A3D-4842-B88A-B85DA7E92A54}" presName="spV" presStyleCnt="0"/>
      <dgm:spPr/>
    </dgm:pt>
    <dgm:pt modelId="{CA18E8FC-FA63-43A4-99E8-B3F0AA05797A}" type="pres">
      <dgm:prSet presAssocID="{FAB16A03-BE56-456B-A536-11D2B059B184}" presName="linNode" presStyleCnt="0"/>
      <dgm:spPr/>
    </dgm:pt>
    <dgm:pt modelId="{975FEC36-CD0E-4BA1-9445-37B05FFD96CD}" type="pres">
      <dgm:prSet presAssocID="{FAB16A03-BE56-456B-A536-11D2B059B184}" presName="parTx" presStyleLbl="revTx" presStyleIdx="3" presStyleCnt="5">
        <dgm:presLayoutVars>
          <dgm:chMax val="1"/>
          <dgm:bulletEnabled val="1"/>
        </dgm:presLayoutVars>
      </dgm:prSet>
      <dgm:spPr/>
    </dgm:pt>
    <dgm:pt modelId="{719BA57B-B751-40B6-88AD-FF402F20568B}" type="pres">
      <dgm:prSet presAssocID="{FAB16A03-BE56-456B-A536-11D2B059B184}" presName="bracket" presStyleLbl="parChTrans1D1" presStyleIdx="3" presStyleCnt="5"/>
      <dgm:spPr/>
    </dgm:pt>
    <dgm:pt modelId="{9289F2B8-9F22-44F4-AE69-BDC1722E50CB}" type="pres">
      <dgm:prSet presAssocID="{FAB16A03-BE56-456B-A536-11D2B059B184}" presName="spH" presStyleCnt="0"/>
      <dgm:spPr/>
    </dgm:pt>
    <dgm:pt modelId="{F2B5D16A-6048-4E1D-9634-1D2AF0A2F256}" type="pres">
      <dgm:prSet presAssocID="{FAB16A03-BE56-456B-A536-11D2B059B184}" presName="desTx" presStyleLbl="node1" presStyleIdx="3" presStyleCnt="5">
        <dgm:presLayoutVars>
          <dgm:bulletEnabled val="1"/>
        </dgm:presLayoutVars>
      </dgm:prSet>
      <dgm:spPr/>
    </dgm:pt>
    <dgm:pt modelId="{483EAE36-B7B2-46A2-8BA1-36589AAA1D62}" type="pres">
      <dgm:prSet presAssocID="{F52C13CC-48BB-4B43-924B-37454BDA68A7}" presName="spV" presStyleCnt="0"/>
      <dgm:spPr/>
    </dgm:pt>
    <dgm:pt modelId="{02082B38-B0E7-42AB-937A-8F336CBBE0AC}" type="pres">
      <dgm:prSet presAssocID="{409B9CC3-4843-4F1F-8DB8-96CB6DDF3AA2}" presName="linNode" presStyleCnt="0"/>
      <dgm:spPr/>
    </dgm:pt>
    <dgm:pt modelId="{FD528662-2E78-46C5-AFEC-7596999AE27A}" type="pres">
      <dgm:prSet presAssocID="{409B9CC3-4843-4F1F-8DB8-96CB6DDF3AA2}" presName="parTx" presStyleLbl="revTx" presStyleIdx="4" presStyleCnt="5">
        <dgm:presLayoutVars>
          <dgm:chMax val="1"/>
          <dgm:bulletEnabled val="1"/>
        </dgm:presLayoutVars>
      </dgm:prSet>
      <dgm:spPr/>
    </dgm:pt>
    <dgm:pt modelId="{017728F1-FB8F-480D-960E-335CD7ADAB3C}" type="pres">
      <dgm:prSet presAssocID="{409B9CC3-4843-4F1F-8DB8-96CB6DDF3AA2}" presName="bracket" presStyleLbl="parChTrans1D1" presStyleIdx="4" presStyleCnt="5"/>
      <dgm:spPr/>
    </dgm:pt>
    <dgm:pt modelId="{E6DBF0EA-C16A-4AB0-8F5A-26C345274E5E}" type="pres">
      <dgm:prSet presAssocID="{409B9CC3-4843-4F1F-8DB8-96CB6DDF3AA2}" presName="spH" presStyleCnt="0"/>
      <dgm:spPr/>
    </dgm:pt>
    <dgm:pt modelId="{8201724E-AC5F-494D-BB50-B7D7A454D657}" type="pres">
      <dgm:prSet presAssocID="{409B9CC3-4843-4F1F-8DB8-96CB6DDF3AA2}" presName="desTx" presStyleLbl="node1" presStyleIdx="4" presStyleCnt="5">
        <dgm:presLayoutVars>
          <dgm:bulletEnabled val="1"/>
        </dgm:presLayoutVars>
      </dgm:prSet>
      <dgm:spPr/>
    </dgm:pt>
  </dgm:ptLst>
  <dgm:cxnLst>
    <dgm:cxn modelId="{05397C05-3613-4ED9-957F-64F627A094DF}" type="presOf" srcId="{E676A21A-338A-453B-AAD8-AE1E2984352F}" destId="{86E21F88-7726-4B6A-8AA4-50C3FB4AC66D}" srcOrd="0" destOrd="2" presId="urn:diagrams.loki3.com/BracketList"/>
    <dgm:cxn modelId="{B3DD820B-3AA4-4A6C-9F64-C25D87901740}" srcId="{EA313893-4865-4D2A-B411-A9583C447998}" destId="{409B9CC3-4843-4F1F-8DB8-96CB6DDF3AA2}" srcOrd="4" destOrd="0" parTransId="{77CCCA81-853E-493E-9B0C-4E6584C3068A}" sibTransId="{836C109C-9A6E-440E-B4AC-6BC1096CC572}"/>
    <dgm:cxn modelId="{8597440F-C7F1-464F-83C3-E22D6643DA1A}" srcId="{83035B10-5B03-4E94-B998-54AE7C044928}" destId="{205502BB-E218-4F43-94ED-38D373921869}" srcOrd="1" destOrd="0" parTransId="{E43973A5-6F63-4CBC-9CA1-AA1E0C16AAF7}" sibTransId="{09A953C8-FBF8-4924-B96E-D12A550857DE}"/>
    <dgm:cxn modelId="{6DD99C19-56AA-4709-A58E-46408FE3988F}" type="presOf" srcId="{B7ABE164-295C-4643-A9AC-4A52A9ED0489}" destId="{82E9A0E0-8D14-4848-9DD2-59E0CDC0AAFD}" srcOrd="0" destOrd="0" presId="urn:diagrams.loki3.com/BracketList"/>
    <dgm:cxn modelId="{F0748B1E-69F6-4D72-AC7C-1FCD73A7DC1C}" srcId="{EA313893-4865-4D2A-B411-A9583C447998}" destId="{B7ABE164-295C-4643-A9AC-4A52A9ED0489}" srcOrd="1" destOrd="0" parTransId="{D7B9EDA9-31A9-4C9B-BACF-788F74E16796}" sibTransId="{E258CD5B-DCF5-4FA1-918A-96BF68D81660}"/>
    <dgm:cxn modelId="{11E28022-DADB-4978-9EF7-42B3F338CC6C}" type="presOf" srcId="{AE3639C6-8C43-4F97-BE23-F9306E299CF9}" destId="{86E21F88-7726-4B6A-8AA4-50C3FB4AC66D}" srcOrd="0" destOrd="0" presId="urn:diagrams.loki3.com/BracketList"/>
    <dgm:cxn modelId="{0D5E2526-C15C-40F5-B9D1-48E2D92EC504}" type="presOf" srcId="{C435CE00-F12B-4E1E-88D5-230CB3206998}" destId="{9175424E-612A-4B72-89CD-0EFDADCFDD1F}" srcOrd="0" destOrd="0" presId="urn:diagrams.loki3.com/BracketList"/>
    <dgm:cxn modelId="{6621DB28-19D2-4317-A7D4-C1E229BDD2C3}" srcId="{B7ABE164-295C-4643-A9AC-4A52A9ED0489}" destId="{F29C4E01-C09B-438C-9113-B6E9FF5DFD38}" srcOrd="1" destOrd="0" parTransId="{2AE4FD27-8C8C-45AE-955D-C6687931D935}" sibTransId="{04836762-099A-4108-A61E-F6DA35680CF1}"/>
    <dgm:cxn modelId="{DF2F8029-1771-4247-B24D-AF2BCCBCC640}" type="presOf" srcId="{205502BB-E218-4F43-94ED-38D373921869}" destId="{603689CA-F9E4-44EC-B527-50FB539B823D}" srcOrd="0" destOrd="1" presId="urn:diagrams.loki3.com/BracketList"/>
    <dgm:cxn modelId="{6F44A232-4FBE-4A74-8103-CA7CA054FD2C}" type="presOf" srcId="{DAB3F281-7B4F-49EC-8DF2-6797D69BDC56}" destId="{F2B5D16A-6048-4E1D-9634-1D2AF0A2F256}" srcOrd="0" destOrd="0" presId="urn:diagrams.loki3.com/BracketList"/>
    <dgm:cxn modelId="{73CC5835-AA42-457E-A12B-17481BEF9838}" type="presOf" srcId="{2C858D8A-BD5E-4943-AC97-3FD818D142DE}" destId="{9175424E-612A-4B72-89CD-0EFDADCFDD1F}" srcOrd="0" destOrd="2" presId="urn:diagrams.loki3.com/BracketList"/>
    <dgm:cxn modelId="{01514636-B3E4-40B9-BA91-B1B09337B347}" type="presOf" srcId="{F29C4E01-C09B-438C-9113-B6E9FF5DFD38}" destId="{86E21F88-7726-4B6A-8AA4-50C3FB4AC66D}" srcOrd="0" destOrd="1" presId="urn:diagrams.loki3.com/BracketList"/>
    <dgm:cxn modelId="{096FE25D-ED43-48A2-ACA8-20A40F77FC31}" srcId="{83035B10-5B03-4E94-B998-54AE7C044928}" destId="{35F0567E-236D-4971-8C0A-709AAD1BC349}" srcOrd="4" destOrd="0" parTransId="{7F62CFBA-4322-4F9F-BCFE-83C4491AC94C}" sibTransId="{F8351DC9-FCD8-42B5-94E0-1FB511B25936}"/>
    <dgm:cxn modelId="{6DDA035E-790C-4A1F-AE26-24F19A00AF4A}" type="presOf" srcId="{50C37763-24F8-4AA8-A32B-9F9CA6D119D6}" destId="{603689CA-F9E4-44EC-B527-50FB539B823D}" srcOrd="0" destOrd="0" presId="urn:diagrams.loki3.com/BracketList"/>
    <dgm:cxn modelId="{04460660-F378-459A-9A2B-E3E0592F3242}" type="presOf" srcId="{5C0E0F60-874D-4767-AE2F-74FB881F036A}" destId="{86E21F88-7726-4B6A-8AA4-50C3FB4AC66D}" srcOrd="0" destOrd="3" presId="urn:diagrams.loki3.com/BracketList"/>
    <dgm:cxn modelId="{71A2D341-AA26-4666-9932-B4140F5EF1FE}" srcId="{EA313893-4865-4D2A-B411-A9583C447998}" destId="{FAB16A03-BE56-456B-A536-11D2B059B184}" srcOrd="3" destOrd="0" parTransId="{E696F496-5F4D-42CD-9F72-E43FD3C8193B}" sibTransId="{F52C13CC-48BB-4B43-924B-37454BDA68A7}"/>
    <dgm:cxn modelId="{E415D443-6379-4CD8-AB97-3FE6FD0F4592}" type="presOf" srcId="{715ABCDD-7748-47FB-9152-0DE37D243758}" destId="{F2B5D16A-6048-4E1D-9634-1D2AF0A2F256}" srcOrd="0" destOrd="1" presId="urn:diagrams.loki3.com/BracketList"/>
    <dgm:cxn modelId="{FC23BA64-5B04-4EF8-9326-D5B528E0ACB8}" srcId="{B7ABE164-295C-4643-A9AC-4A52A9ED0489}" destId="{AE3639C6-8C43-4F97-BE23-F9306E299CF9}" srcOrd="0" destOrd="0" parTransId="{1CDD6596-67E1-4C59-93B1-01CBD19A6B8E}" sibTransId="{B586966D-EDF9-4827-9CA3-63AB3D2E71A7}"/>
    <dgm:cxn modelId="{1388CB44-D3BD-4172-A856-4508ADCD1F7B}" srcId="{AE188517-6F02-4DC7-9EA1-785FA319F063}" destId="{2C858D8A-BD5E-4943-AC97-3FD818D142DE}" srcOrd="2" destOrd="0" parTransId="{7AF921C9-184C-4D38-ADA9-B898BB7C86C3}" sibTransId="{FCFEDC75-2A47-4FA0-A695-73D0EBC2EB13}"/>
    <dgm:cxn modelId="{34C39845-C590-493A-877C-951628E8E8F0}" type="presOf" srcId="{83035B10-5B03-4E94-B998-54AE7C044928}" destId="{06464D07-8B60-462A-8EC4-545BAA8C97B1}" srcOrd="0" destOrd="0" presId="urn:diagrams.loki3.com/BracketList"/>
    <dgm:cxn modelId="{726A266A-96C5-42ED-93FB-3116EF24E56C}" type="presOf" srcId="{FAB16A03-BE56-456B-A536-11D2B059B184}" destId="{975FEC36-CD0E-4BA1-9445-37B05FFD96CD}" srcOrd="0" destOrd="0" presId="urn:diagrams.loki3.com/BracketList"/>
    <dgm:cxn modelId="{90332A73-B2D0-48BB-8BEC-2F446E08968F}" srcId="{B7ABE164-295C-4643-A9AC-4A52A9ED0489}" destId="{5C0E0F60-874D-4767-AE2F-74FB881F036A}" srcOrd="3" destOrd="0" parTransId="{F7E90F27-6C0A-42E0-AF46-1B02D03EFEE8}" sibTransId="{4382FA18-74BA-4683-8DEF-EA290B0298B3}"/>
    <dgm:cxn modelId="{A1274A7F-CF88-49BE-AD7B-B72D81B5E439}" type="presOf" srcId="{35F0567E-236D-4971-8C0A-709AAD1BC349}" destId="{603689CA-F9E4-44EC-B527-50FB539B823D}" srcOrd="0" destOrd="4" presId="urn:diagrams.loki3.com/BracketList"/>
    <dgm:cxn modelId="{1B885F82-B84C-4695-AECA-80418A5B7E71}" type="presOf" srcId="{EA313893-4865-4D2A-B411-A9583C447998}" destId="{2B91DE99-FB3D-40B9-9827-F76B61DF0C13}" srcOrd="0" destOrd="0" presId="urn:diagrams.loki3.com/BracketList"/>
    <dgm:cxn modelId="{F94D4C84-D729-4065-B367-BAFC045EF498}" srcId="{FAB16A03-BE56-456B-A536-11D2B059B184}" destId="{DAB3F281-7B4F-49EC-8DF2-6797D69BDC56}" srcOrd="0" destOrd="0" parTransId="{6F984231-54E7-4CD8-B215-1F4C16DFC2F6}" sibTransId="{C69C4E7A-EC62-4329-8F2E-1F4E0F7537C2}"/>
    <dgm:cxn modelId="{EDADB58C-AA26-476F-93FF-0704938DA538}" srcId="{83035B10-5B03-4E94-B998-54AE7C044928}" destId="{F2465E65-C3E0-423D-B60A-CBBB12166DD6}" srcOrd="5" destOrd="0" parTransId="{D8845806-1D9D-4617-BBFA-FEA4939FF747}" sibTransId="{D6A1219B-E8CC-45FE-9E0F-99D20A856F7B}"/>
    <dgm:cxn modelId="{0DFFAD90-2F9A-46A3-89E6-68A064766737}" srcId="{FAB16A03-BE56-456B-A536-11D2B059B184}" destId="{715ABCDD-7748-47FB-9152-0DE37D243758}" srcOrd="1" destOrd="0" parTransId="{A4CDED56-308B-497B-BDAA-89BF5C12FE1C}" sibTransId="{60C13AFB-01B2-443D-B8DC-431B4AE659EC}"/>
    <dgm:cxn modelId="{2693BB9E-F2CD-4F85-AA3F-0D8505E9CD15}" srcId="{B7ABE164-295C-4643-A9AC-4A52A9ED0489}" destId="{E676A21A-338A-453B-AAD8-AE1E2984352F}" srcOrd="2" destOrd="0" parTransId="{5E57A9C1-04A6-49D4-AC5A-3AAB86452FC4}" sibTransId="{5A93F642-2A8F-4AA8-91EA-8C5E73BCE0E6}"/>
    <dgm:cxn modelId="{24E599A1-6729-4099-9255-88D181B968CF}" srcId="{EA313893-4865-4D2A-B411-A9583C447998}" destId="{AE188517-6F02-4DC7-9EA1-785FA319F063}" srcOrd="0" destOrd="0" parTransId="{74848A57-88CA-4171-BA55-469D8EB40C4E}" sibTransId="{568BD935-8EC2-4B1C-BF6A-A8560483E10B}"/>
    <dgm:cxn modelId="{3F672BA3-6B08-4E41-B0B1-EE48C70A6F7D}" type="presOf" srcId="{E0ED33B9-E057-48E4-9E71-165921651D87}" destId="{9175424E-612A-4B72-89CD-0EFDADCFDD1F}" srcOrd="0" destOrd="1" presId="urn:diagrams.loki3.com/BracketList"/>
    <dgm:cxn modelId="{601D92B6-4F88-4704-8384-4B4737DC3EC7}" type="presOf" srcId="{F2465E65-C3E0-423D-B60A-CBBB12166DD6}" destId="{603689CA-F9E4-44EC-B527-50FB539B823D}" srcOrd="0" destOrd="5" presId="urn:diagrams.loki3.com/BracketList"/>
    <dgm:cxn modelId="{0376D2BA-EE8B-4769-BC24-CC367BEE684B}" srcId="{83035B10-5B03-4E94-B998-54AE7C044928}" destId="{32CACD8F-92CC-4EB0-82A5-ED325E9C0DCF}" srcOrd="2" destOrd="0" parTransId="{A21F767D-FDA7-4106-99A9-F43109D327CE}" sibTransId="{D9DF8C18-8AD5-4792-BADC-2960152A17B4}"/>
    <dgm:cxn modelId="{147B58C2-DB15-4ED7-BAAA-B08374A5C799}" srcId="{83035B10-5B03-4E94-B998-54AE7C044928}" destId="{50C37763-24F8-4AA8-A32B-9F9CA6D119D6}" srcOrd="0" destOrd="0" parTransId="{F0D5E2E7-679F-4720-9577-5CD05DCDE746}" sibTransId="{49958AA6-4ED7-42C4-90F9-E8289337C9E3}"/>
    <dgm:cxn modelId="{F5977DCA-FCBA-4F37-ADC2-A8184D8E3430}" srcId="{AE188517-6F02-4DC7-9EA1-785FA319F063}" destId="{E0ED33B9-E057-48E4-9E71-165921651D87}" srcOrd="1" destOrd="0" parTransId="{8F5638B8-B583-4EA8-8527-E5F16E143838}" sibTransId="{51F416F3-006F-4031-AE82-2898447A66EE}"/>
    <dgm:cxn modelId="{079F09CF-DCE9-434C-8F2E-1D1CEF9AE618}" srcId="{EA313893-4865-4D2A-B411-A9583C447998}" destId="{83035B10-5B03-4E94-B998-54AE7C044928}" srcOrd="2" destOrd="0" parTransId="{29EAADE1-28CA-4B2F-9D08-E28BE3C336C9}" sibTransId="{CCAFAB26-9A3D-4842-B88A-B85DA7E92A54}"/>
    <dgm:cxn modelId="{B49A0BCF-26F9-4C92-9C5F-6F0EBA685DDD}" srcId="{409B9CC3-4843-4F1F-8DB8-96CB6DDF3AA2}" destId="{8C2B2478-3DF9-4134-955A-49E9307C40B0}" srcOrd="0" destOrd="0" parTransId="{5B180C60-8273-4432-91C5-E4FBCD533558}" sibTransId="{A7058E5A-5C03-4574-8AB8-5DCA8E545176}"/>
    <dgm:cxn modelId="{8C5358D7-12B8-4F5D-B86E-CCC731DF2ED5}" type="presOf" srcId="{409B9CC3-4843-4F1F-8DB8-96CB6DDF3AA2}" destId="{FD528662-2E78-46C5-AFEC-7596999AE27A}" srcOrd="0" destOrd="0" presId="urn:diagrams.loki3.com/BracketList"/>
    <dgm:cxn modelId="{D55887DD-0AA0-4CF4-B6DC-656DD41FC027}" type="presOf" srcId="{BDACD0F7-6180-4057-9453-3688A341F990}" destId="{603689CA-F9E4-44EC-B527-50FB539B823D}" srcOrd="0" destOrd="3" presId="urn:diagrams.loki3.com/BracketList"/>
    <dgm:cxn modelId="{67EF5EE5-3804-4D77-A770-4862443CBA60}" type="presOf" srcId="{8C2B2478-3DF9-4134-955A-49E9307C40B0}" destId="{8201724E-AC5F-494D-BB50-B7D7A454D657}" srcOrd="0" destOrd="0" presId="urn:diagrams.loki3.com/BracketList"/>
    <dgm:cxn modelId="{1CD85CE6-891A-4559-8C6A-B2B8D10777A3}" srcId="{AE188517-6F02-4DC7-9EA1-785FA319F063}" destId="{C435CE00-F12B-4E1E-88D5-230CB3206998}" srcOrd="0" destOrd="0" parTransId="{F9EB0DCC-9309-46BE-A5F1-946925EF213F}" sibTransId="{0CEF2004-E424-4306-81CF-77EC267D4144}"/>
    <dgm:cxn modelId="{EE0BA7E7-C37C-49A0-A211-E21D312230C5}" type="presOf" srcId="{AE188517-6F02-4DC7-9EA1-785FA319F063}" destId="{C8FB2B8E-8EB9-462C-A3BE-B343DF2940CF}" srcOrd="0" destOrd="0" presId="urn:diagrams.loki3.com/BracketList"/>
    <dgm:cxn modelId="{CBA447E9-10A8-4CB5-B5CE-0C5A8673E48E}" srcId="{83035B10-5B03-4E94-B998-54AE7C044928}" destId="{BDACD0F7-6180-4057-9453-3688A341F990}" srcOrd="3" destOrd="0" parTransId="{E4F3B442-D426-4A43-9F5D-27BAB10F10CE}" sibTransId="{08AD188E-871E-4AED-AB11-9BCCFB042448}"/>
    <dgm:cxn modelId="{9272B7FC-378B-4B83-9588-83966691943A}" type="presOf" srcId="{32CACD8F-92CC-4EB0-82A5-ED325E9C0DCF}" destId="{603689CA-F9E4-44EC-B527-50FB539B823D}" srcOrd="0" destOrd="2" presId="urn:diagrams.loki3.com/BracketList"/>
    <dgm:cxn modelId="{45DEC4BE-09CD-4236-B2DE-3491DD1CDAE7}" type="presParOf" srcId="{2B91DE99-FB3D-40B9-9827-F76B61DF0C13}" destId="{4567989C-4FE6-49AC-A2A7-D9284F6FD9E9}" srcOrd="0" destOrd="0" presId="urn:diagrams.loki3.com/BracketList"/>
    <dgm:cxn modelId="{FD53A306-1A94-4B70-8728-F90BD3C59D61}" type="presParOf" srcId="{4567989C-4FE6-49AC-A2A7-D9284F6FD9E9}" destId="{C8FB2B8E-8EB9-462C-A3BE-B343DF2940CF}" srcOrd="0" destOrd="0" presId="urn:diagrams.loki3.com/BracketList"/>
    <dgm:cxn modelId="{DB2714B7-0F22-42C4-B30D-FB52670835AA}" type="presParOf" srcId="{4567989C-4FE6-49AC-A2A7-D9284F6FD9E9}" destId="{08EC183C-AED6-4FF7-A9DF-6208AC571922}" srcOrd="1" destOrd="0" presId="urn:diagrams.loki3.com/BracketList"/>
    <dgm:cxn modelId="{BE0DD489-1719-4BAA-A118-A81EF249BE41}" type="presParOf" srcId="{4567989C-4FE6-49AC-A2A7-D9284F6FD9E9}" destId="{4F55B3C6-EC7F-488D-AAAC-8A7393E4380F}" srcOrd="2" destOrd="0" presId="urn:diagrams.loki3.com/BracketList"/>
    <dgm:cxn modelId="{3715B69E-396E-4A09-907F-7AB76460B7BE}" type="presParOf" srcId="{4567989C-4FE6-49AC-A2A7-D9284F6FD9E9}" destId="{9175424E-612A-4B72-89CD-0EFDADCFDD1F}" srcOrd="3" destOrd="0" presId="urn:diagrams.loki3.com/BracketList"/>
    <dgm:cxn modelId="{D3EA685A-CBFF-482A-95E7-F39337376F85}" type="presParOf" srcId="{2B91DE99-FB3D-40B9-9827-F76B61DF0C13}" destId="{CEC2B1A3-1726-4A39-94A3-4804FFB8C3F0}" srcOrd="1" destOrd="0" presId="urn:diagrams.loki3.com/BracketList"/>
    <dgm:cxn modelId="{722FE64F-F142-43FC-9BFD-D11B04EE4905}" type="presParOf" srcId="{2B91DE99-FB3D-40B9-9827-F76B61DF0C13}" destId="{19932F73-1CAF-4C59-8BFA-57C0FED3FFE6}" srcOrd="2" destOrd="0" presId="urn:diagrams.loki3.com/BracketList"/>
    <dgm:cxn modelId="{24E1145C-C9D5-484C-A782-5C016771A2F8}" type="presParOf" srcId="{19932F73-1CAF-4C59-8BFA-57C0FED3FFE6}" destId="{82E9A0E0-8D14-4848-9DD2-59E0CDC0AAFD}" srcOrd="0" destOrd="0" presId="urn:diagrams.loki3.com/BracketList"/>
    <dgm:cxn modelId="{33A40846-E684-4F8E-8F19-55F34A825D1B}" type="presParOf" srcId="{19932F73-1CAF-4C59-8BFA-57C0FED3FFE6}" destId="{BC4DC184-0FC8-4B22-8B26-0EC609A78835}" srcOrd="1" destOrd="0" presId="urn:diagrams.loki3.com/BracketList"/>
    <dgm:cxn modelId="{32C857B2-BCAD-4BDF-8E18-657DE9A8B6D2}" type="presParOf" srcId="{19932F73-1CAF-4C59-8BFA-57C0FED3FFE6}" destId="{FBA873B3-9422-4F35-9FBE-7724920B939D}" srcOrd="2" destOrd="0" presId="urn:diagrams.loki3.com/BracketList"/>
    <dgm:cxn modelId="{B5EB4D19-6502-48CC-A07C-BA044A822343}" type="presParOf" srcId="{19932F73-1CAF-4C59-8BFA-57C0FED3FFE6}" destId="{86E21F88-7726-4B6A-8AA4-50C3FB4AC66D}" srcOrd="3" destOrd="0" presId="urn:diagrams.loki3.com/BracketList"/>
    <dgm:cxn modelId="{C9B43430-FECE-4804-BA5F-058620F5DB74}" type="presParOf" srcId="{2B91DE99-FB3D-40B9-9827-F76B61DF0C13}" destId="{2A20A6C4-9D7F-459B-A86F-22BDE260726C}" srcOrd="3" destOrd="0" presId="urn:diagrams.loki3.com/BracketList"/>
    <dgm:cxn modelId="{7CD42F52-4700-4288-AC7A-FA575930E4AD}" type="presParOf" srcId="{2B91DE99-FB3D-40B9-9827-F76B61DF0C13}" destId="{9B42504F-709C-4C72-B940-6AE7E3D80974}" srcOrd="4" destOrd="0" presId="urn:diagrams.loki3.com/BracketList"/>
    <dgm:cxn modelId="{5DFF5123-21BE-430A-9181-DE44A64222A3}" type="presParOf" srcId="{9B42504F-709C-4C72-B940-6AE7E3D80974}" destId="{06464D07-8B60-462A-8EC4-545BAA8C97B1}" srcOrd="0" destOrd="0" presId="urn:diagrams.loki3.com/BracketList"/>
    <dgm:cxn modelId="{6EF4960F-7F29-4FB3-91CA-8D9F2F169435}" type="presParOf" srcId="{9B42504F-709C-4C72-B940-6AE7E3D80974}" destId="{756D71B1-CFF2-4550-9E9D-D836CC5523C0}" srcOrd="1" destOrd="0" presId="urn:diagrams.loki3.com/BracketList"/>
    <dgm:cxn modelId="{0FF8A310-2F33-4725-9EE0-1C5C39DF8708}" type="presParOf" srcId="{9B42504F-709C-4C72-B940-6AE7E3D80974}" destId="{600B3877-632C-4D99-BBA2-F4B87710B1A3}" srcOrd="2" destOrd="0" presId="urn:diagrams.loki3.com/BracketList"/>
    <dgm:cxn modelId="{C628FE04-D58F-4DEA-B36E-3F6FCBBC3126}" type="presParOf" srcId="{9B42504F-709C-4C72-B940-6AE7E3D80974}" destId="{603689CA-F9E4-44EC-B527-50FB539B823D}" srcOrd="3" destOrd="0" presId="urn:diagrams.loki3.com/BracketList"/>
    <dgm:cxn modelId="{C23D5235-829D-4F37-A987-E320BBC5F059}" type="presParOf" srcId="{2B91DE99-FB3D-40B9-9827-F76B61DF0C13}" destId="{D0322BD2-8077-405F-9EC9-F022003A48AB}" srcOrd="5" destOrd="0" presId="urn:diagrams.loki3.com/BracketList"/>
    <dgm:cxn modelId="{ADF43005-E894-42AC-AF31-FEE0C135C087}" type="presParOf" srcId="{2B91DE99-FB3D-40B9-9827-F76B61DF0C13}" destId="{CA18E8FC-FA63-43A4-99E8-B3F0AA05797A}" srcOrd="6" destOrd="0" presId="urn:diagrams.loki3.com/BracketList"/>
    <dgm:cxn modelId="{0351F6C6-7124-448D-A372-912F17B4A9AE}" type="presParOf" srcId="{CA18E8FC-FA63-43A4-99E8-B3F0AA05797A}" destId="{975FEC36-CD0E-4BA1-9445-37B05FFD96CD}" srcOrd="0" destOrd="0" presId="urn:diagrams.loki3.com/BracketList"/>
    <dgm:cxn modelId="{B80B2DAA-0068-4D49-A88E-2F3E1DC9F787}" type="presParOf" srcId="{CA18E8FC-FA63-43A4-99E8-B3F0AA05797A}" destId="{719BA57B-B751-40B6-88AD-FF402F20568B}" srcOrd="1" destOrd="0" presId="urn:diagrams.loki3.com/BracketList"/>
    <dgm:cxn modelId="{B305F177-A3AA-4EB8-AC7E-2D941920BF0B}" type="presParOf" srcId="{CA18E8FC-FA63-43A4-99E8-B3F0AA05797A}" destId="{9289F2B8-9F22-44F4-AE69-BDC1722E50CB}" srcOrd="2" destOrd="0" presId="urn:diagrams.loki3.com/BracketList"/>
    <dgm:cxn modelId="{6C5B9AE6-9B23-49DA-BE8F-F26CB1D3939E}" type="presParOf" srcId="{CA18E8FC-FA63-43A4-99E8-B3F0AA05797A}" destId="{F2B5D16A-6048-4E1D-9634-1D2AF0A2F256}" srcOrd="3" destOrd="0" presId="urn:diagrams.loki3.com/BracketList"/>
    <dgm:cxn modelId="{6948F0C7-BCD3-4FC1-A6C4-727F9F085F2B}" type="presParOf" srcId="{2B91DE99-FB3D-40B9-9827-F76B61DF0C13}" destId="{483EAE36-B7B2-46A2-8BA1-36589AAA1D62}" srcOrd="7" destOrd="0" presId="urn:diagrams.loki3.com/BracketList"/>
    <dgm:cxn modelId="{22F2A3C6-6F61-40DD-BA88-E0D632612853}" type="presParOf" srcId="{2B91DE99-FB3D-40B9-9827-F76B61DF0C13}" destId="{02082B38-B0E7-42AB-937A-8F336CBBE0AC}" srcOrd="8" destOrd="0" presId="urn:diagrams.loki3.com/BracketList"/>
    <dgm:cxn modelId="{21C0474B-6F24-4D28-8BD2-593FCB37B8B8}" type="presParOf" srcId="{02082B38-B0E7-42AB-937A-8F336CBBE0AC}" destId="{FD528662-2E78-46C5-AFEC-7596999AE27A}" srcOrd="0" destOrd="0" presId="urn:diagrams.loki3.com/BracketList"/>
    <dgm:cxn modelId="{F1E700AF-31D8-49BD-9968-03D649EAB1DA}" type="presParOf" srcId="{02082B38-B0E7-42AB-937A-8F336CBBE0AC}" destId="{017728F1-FB8F-480D-960E-335CD7ADAB3C}" srcOrd="1" destOrd="0" presId="urn:diagrams.loki3.com/BracketList"/>
    <dgm:cxn modelId="{98048B2A-6F7C-4445-8D74-BDFF0AAA4401}" type="presParOf" srcId="{02082B38-B0E7-42AB-937A-8F336CBBE0AC}" destId="{E6DBF0EA-C16A-4AB0-8F5A-26C345274E5E}" srcOrd="2" destOrd="0" presId="urn:diagrams.loki3.com/BracketList"/>
    <dgm:cxn modelId="{0671BCB3-0934-4472-8C41-37DD429A6287}" type="presParOf" srcId="{02082B38-B0E7-42AB-937A-8F336CBBE0AC}" destId="{8201724E-AC5F-494D-BB50-B7D7A454D657}" srcOrd="3" destOrd="0" presId="urn:diagrams.loki3.com/BracketLis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6842990-62A4-4545-B120-1F8AF25A0D6E}" type="doc">
      <dgm:prSet loTypeId="urn:microsoft.com/office/officeart/2005/8/layout/vList5" loCatId="list" qsTypeId="urn:microsoft.com/office/officeart/2005/8/quickstyle/simple1" qsCatId="simple" csTypeId="urn:microsoft.com/office/officeart/2005/8/colors/accent1_1" csCatId="accent1" phldr="1"/>
      <dgm:spPr/>
      <dgm:t>
        <a:bodyPr/>
        <a:lstStyle/>
        <a:p>
          <a:endParaRPr lang="en-US"/>
        </a:p>
      </dgm:t>
    </dgm:pt>
    <dgm:pt modelId="{0FF8BA2A-500B-413D-8B7A-0FD72A53075A}">
      <dgm:prSet phldrT="[Text]" custT="1">
        <dgm:style>
          <a:lnRef idx="0">
            <a:schemeClr val="accent1"/>
          </a:lnRef>
          <a:fillRef idx="3">
            <a:schemeClr val="accent1"/>
          </a:fillRef>
          <a:effectRef idx="3">
            <a:schemeClr val="accent1"/>
          </a:effectRef>
          <a:fontRef idx="minor">
            <a:schemeClr val="lt1"/>
          </a:fontRef>
        </dgm:style>
      </dgm:prSet>
      <dgm:spPr/>
      <dgm:t>
        <a:bodyPr/>
        <a:lstStyle/>
        <a:p>
          <a:pPr algn="ctr"/>
          <a:r>
            <a:rPr lang="en-US" sz="1600" dirty="0">
              <a:solidFill>
                <a:schemeClr val="bg1"/>
              </a:solidFill>
              <a:latin typeface="+mj-lt"/>
            </a:rPr>
            <a:t>Business Understanding</a:t>
          </a:r>
        </a:p>
      </dgm:t>
    </dgm:pt>
    <dgm:pt modelId="{A445CB5E-895F-4150-B184-2C8283752FC5}" type="parTrans" cxnId="{A346880C-19BB-492E-86E8-A5888A7956E2}">
      <dgm:prSet/>
      <dgm:spPr/>
      <dgm:t>
        <a:bodyPr/>
        <a:lstStyle/>
        <a:p>
          <a:endParaRPr lang="en-US" sz="1100">
            <a:solidFill>
              <a:schemeClr val="bg2"/>
            </a:solidFill>
            <a:latin typeface="+mj-lt"/>
          </a:endParaRPr>
        </a:p>
      </dgm:t>
    </dgm:pt>
    <dgm:pt modelId="{F4903262-3BB8-4A76-A3AA-54C0993BC220}" type="sibTrans" cxnId="{A346880C-19BB-492E-86E8-A5888A7956E2}">
      <dgm:prSet/>
      <dgm:spPr/>
      <dgm:t>
        <a:bodyPr/>
        <a:lstStyle/>
        <a:p>
          <a:endParaRPr lang="en-US" sz="1100">
            <a:solidFill>
              <a:schemeClr val="bg2"/>
            </a:solidFill>
            <a:latin typeface="+mj-lt"/>
          </a:endParaRPr>
        </a:p>
      </dgm:t>
    </dgm:pt>
    <dgm:pt modelId="{8589F281-C004-49C2-9A17-144391E503DE}">
      <dgm:prSet phldrT="[Text]" custT="1">
        <dgm:style>
          <a:lnRef idx="0">
            <a:schemeClr val="accent1"/>
          </a:lnRef>
          <a:fillRef idx="3">
            <a:schemeClr val="accent1"/>
          </a:fillRef>
          <a:effectRef idx="3">
            <a:schemeClr val="accent1"/>
          </a:effectRef>
          <a:fontRef idx="minor">
            <a:schemeClr val="lt1"/>
          </a:fontRef>
        </dgm:style>
      </dgm:prSet>
      <dgm:spPr/>
      <dgm:t>
        <a:bodyPr/>
        <a:lstStyle/>
        <a:p>
          <a:r>
            <a:rPr lang="en-US" sz="1100" dirty="0">
              <a:solidFill>
                <a:schemeClr val="bg1"/>
              </a:solidFill>
              <a:latin typeface="+mj-lt"/>
            </a:rPr>
            <a:t>Define Objectives</a:t>
          </a:r>
        </a:p>
      </dgm:t>
    </dgm:pt>
    <dgm:pt modelId="{68ACA663-A4B5-4322-A79B-E6FDA765E412}" type="parTrans" cxnId="{B844C6F1-2818-4F3A-97BB-A513A7A6487D}">
      <dgm:prSet/>
      <dgm:spPr/>
      <dgm:t>
        <a:bodyPr/>
        <a:lstStyle/>
        <a:p>
          <a:endParaRPr lang="en-US" sz="1100">
            <a:solidFill>
              <a:schemeClr val="bg2"/>
            </a:solidFill>
            <a:latin typeface="+mj-lt"/>
          </a:endParaRPr>
        </a:p>
      </dgm:t>
    </dgm:pt>
    <dgm:pt modelId="{C3FF912E-6EAA-40C0-8E91-AAAED8175040}" type="sibTrans" cxnId="{B844C6F1-2818-4F3A-97BB-A513A7A6487D}">
      <dgm:prSet/>
      <dgm:spPr/>
      <dgm:t>
        <a:bodyPr/>
        <a:lstStyle/>
        <a:p>
          <a:endParaRPr lang="en-US" sz="1100">
            <a:solidFill>
              <a:schemeClr val="bg2"/>
            </a:solidFill>
            <a:latin typeface="+mj-lt"/>
          </a:endParaRPr>
        </a:p>
      </dgm:t>
    </dgm:pt>
    <dgm:pt modelId="{7C9DA717-4609-4F35-9627-FBCE587B2E07}">
      <dgm:prSet phldrT="[Text]" custT="1">
        <dgm:style>
          <a:lnRef idx="0">
            <a:schemeClr val="accent1"/>
          </a:lnRef>
          <a:fillRef idx="3">
            <a:schemeClr val="accent1"/>
          </a:fillRef>
          <a:effectRef idx="3">
            <a:schemeClr val="accent1"/>
          </a:effectRef>
          <a:fontRef idx="minor">
            <a:schemeClr val="lt1"/>
          </a:fontRef>
        </dgm:style>
      </dgm:prSet>
      <dgm:spPr/>
      <dgm:t>
        <a:bodyPr/>
        <a:lstStyle/>
        <a:p>
          <a:r>
            <a:rPr lang="en-US" sz="1100" dirty="0">
              <a:solidFill>
                <a:schemeClr val="bg1"/>
              </a:solidFill>
              <a:latin typeface="+mj-lt"/>
            </a:rPr>
            <a:t>Identify Data Sources</a:t>
          </a:r>
        </a:p>
      </dgm:t>
    </dgm:pt>
    <dgm:pt modelId="{E5D39B11-6038-4BAB-A377-66C89B23A4FE}" type="parTrans" cxnId="{220E0694-B595-46BE-BDB9-2B1763BF7F42}">
      <dgm:prSet/>
      <dgm:spPr/>
      <dgm:t>
        <a:bodyPr/>
        <a:lstStyle/>
        <a:p>
          <a:endParaRPr lang="en-US" sz="1100">
            <a:solidFill>
              <a:schemeClr val="bg2"/>
            </a:solidFill>
            <a:latin typeface="+mj-lt"/>
          </a:endParaRPr>
        </a:p>
      </dgm:t>
    </dgm:pt>
    <dgm:pt modelId="{C70C4ADA-4F3B-4BCA-9873-A32F1BD4BEED}" type="sibTrans" cxnId="{220E0694-B595-46BE-BDB9-2B1763BF7F42}">
      <dgm:prSet/>
      <dgm:spPr/>
      <dgm:t>
        <a:bodyPr/>
        <a:lstStyle/>
        <a:p>
          <a:endParaRPr lang="en-US" sz="1100">
            <a:solidFill>
              <a:schemeClr val="bg2"/>
            </a:solidFill>
            <a:latin typeface="+mj-lt"/>
          </a:endParaRPr>
        </a:p>
      </dgm:t>
    </dgm:pt>
    <dgm:pt modelId="{F1A8E0FB-6830-44B9-AD5D-2C6541803F4D}">
      <dgm:prSet phldrT="[Text]" custT="1"/>
      <dgm:spPr/>
      <dgm:t>
        <a:bodyPr/>
        <a:lstStyle/>
        <a:p>
          <a:pPr algn="ctr"/>
          <a:r>
            <a:rPr lang="en-US" sz="1600">
              <a:latin typeface="+mj-lt"/>
            </a:rPr>
            <a:t>Data Acquisition and Understanding</a:t>
          </a:r>
          <a:endParaRPr lang="en-US" sz="1600" dirty="0">
            <a:latin typeface="+mj-lt"/>
          </a:endParaRPr>
        </a:p>
      </dgm:t>
    </dgm:pt>
    <dgm:pt modelId="{BA9882FF-0D62-440B-AE35-07B5440B7352}" type="parTrans" cxnId="{DA864F5A-43C0-4EAB-ACD8-C653DCDBC285}">
      <dgm:prSet/>
      <dgm:spPr/>
      <dgm:t>
        <a:bodyPr/>
        <a:lstStyle/>
        <a:p>
          <a:endParaRPr lang="en-US" sz="1100">
            <a:solidFill>
              <a:schemeClr val="bg2"/>
            </a:solidFill>
            <a:latin typeface="+mj-lt"/>
          </a:endParaRPr>
        </a:p>
      </dgm:t>
    </dgm:pt>
    <dgm:pt modelId="{BE3BCC92-A824-45B0-AD74-589AA75A91ED}" type="sibTrans" cxnId="{DA864F5A-43C0-4EAB-ACD8-C653DCDBC285}">
      <dgm:prSet/>
      <dgm:spPr/>
      <dgm:t>
        <a:bodyPr/>
        <a:lstStyle/>
        <a:p>
          <a:endParaRPr lang="en-US" sz="1100">
            <a:solidFill>
              <a:schemeClr val="bg2"/>
            </a:solidFill>
            <a:latin typeface="+mj-lt"/>
          </a:endParaRPr>
        </a:p>
      </dgm:t>
    </dgm:pt>
    <dgm:pt modelId="{6DCAF490-84DF-45AB-95F8-850141BC8BDF}">
      <dgm:prSet phldrT="[Text]" custT="1"/>
      <dgm:spPr/>
      <dgm:t>
        <a:bodyPr/>
        <a:lstStyle/>
        <a:p>
          <a:r>
            <a:rPr lang="en-US" sz="1100">
              <a:latin typeface="+mj-lt"/>
            </a:rPr>
            <a:t>Ingest Data</a:t>
          </a:r>
          <a:endParaRPr lang="en-US" sz="1100" dirty="0">
            <a:latin typeface="+mj-lt"/>
          </a:endParaRPr>
        </a:p>
      </dgm:t>
    </dgm:pt>
    <dgm:pt modelId="{313354FE-947E-4C91-850E-55158EB5406E}" type="parTrans" cxnId="{DB01149F-013B-4AAC-83B8-EA5A02812FB1}">
      <dgm:prSet/>
      <dgm:spPr/>
      <dgm:t>
        <a:bodyPr/>
        <a:lstStyle/>
        <a:p>
          <a:endParaRPr lang="en-US" sz="1100">
            <a:solidFill>
              <a:schemeClr val="bg2"/>
            </a:solidFill>
            <a:latin typeface="+mj-lt"/>
          </a:endParaRPr>
        </a:p>
      </dgm:t>
    </dgm:pt>
    <dgm:pt modelId="{263CB43B-A0A5-48BB-9C20-6635267C3C22}" type="sibTrans" cxnId="{DB01149F-013B-4AAC-83B8-EA5A02812FB1}">
      <dgm:prSet/>
      <dgm:spPr/>
      <dgm:t>
        <a:bodyPr/>
        <a:lstStyle/>
        <a:p>
          <a:endParaRPr lang="en-US" sz="1100">
            <a:solidFill>
              <a:schemeClr val="bg2"/>
            </a:solidFill>
            <a:latin typeface="+mj-lt"/>
          </a:endParaRPr>
        </a:p>
      </dgm:t>
    </dgm:pt>
    <dgm:pt modelId="{FFA8810D-171E-4ADC-9CA8-AD57E9D504B9}">
      <dgm:prSet phldrT="[Text]" custT="1"/>
      <dgm:spPr/>
      <dgm:t>
        <a:bodyPr/>
        <a:lstStyle/>
        <a:p>
          <a:r>
            <a:rPr lang="en-US" sz="1100">
              <a:latin typeface="+mj-lt"/>
            </a:rPr>
            <a:t>Explore Data</a:t>
          </a:r>
          <a:endParaRPr lang="en-US" sz="1100" dirty="0">
            <a:latin typeface="+mj-lt"/>
          </a:endParaRPr>
        </a:p>
      </dgm:t>
    </dgm:pt>
    <dgm:pt modelId="{5D65951A-CE03-4794-9B2D-0A910A6F7FFB}" type="parTrans" cxnId="{E0CB53AF-1846-4839-A817-1BC95F8C73F9}">
      <dgm:prSet/>
      <dgm:spPr/>
      <dgm:t>
        <a:bodyPr/>
        <a:lstStyle/>
        <a:p>
          <a:endParaRPr lang="en-US" sz="1100">
            <a:solidFill>
              <a:schemeClr val="bg2"/>
            </a:solidFill>
            <a:latin typeface="+mj-lt"/>
          </a:endParaRPr>
        </a:p>
      </dgm:t>
    </dgm:pt>
    <dgm:pt modelId="{39C8D19E-6ADE-404A-843B-5F7020E72704}" type="sibTrans" cxnId="{E0CB53AF-1846-4839-A817-1BC95F8C73F9}">
      <dgm:prSet/>
      <dgm:spPr/>
      <dgm:t>
        <a:bodyPr/>
        <a:lstStyle/>
        <a:p>
          <a:endParaRPr lang="en-US" sz="1100">
            <a:solidFill>
              <a:schemeClr val="bg2"/>
            </a:solidFill>
            <a:latin typeface="+mj-lt"/>
          </a:endParaRPr>
        </a:p>
      </dgm:t>
    </dgm:pt>
    <dgm:pt modelId="{D66E06A0-8A7E-4EC6-8113-DDE9A8B91FA6}">
      <dgm:prSet phldrT="[Text]" custT="1"/>
      <dgm:spPr/>
      <dgm:t>
        <a:bodyPr/>
        <a:lstStyle/>
        <a:p>
          <a:pPr algn="ctr"/>
          <a:r>
            <a:rPr lang="en-US" sz="1600">
              <a:latin typeface="+mj-lt"/>
            </a:rPr>
            <a:t>Modeling</a:t>
          </a:r>
          <a:endParaRPr lang="en-US" sz="1600" dirty="0">
            <a:latin typeface="+mj-lt"/>
          </a:endParaRPr>
        </a:p>
      </dgm:t>
    </dgm:pt>
    <dgm:pt modelId="{C867E6D7-68AF-43C6-9E80-BCCDD787550D}" type="parTrans" cxnId="{BEEC91A6-BF3F-4E21-859A-6D47ACAB8869}">
      <dgm:prSet/>
      <dgm:spPr/>
      <dgm:t>
        <a:bodyPr/>
        <a:lstStyle/>
        <a:p>
          <a:endParaRPr lang="en-US" sz="1100">
            <a:solidFill>
              <a:schemeClr val="bg2"/>
            </a:solidFill>
            <a:latin typeface="+mj-lt"/>
          </a:endParaRPr>
        </a:p>
      </dgm:t>
    </dgm:pt>
    <dgm:pt modelId="{4B0A02DB-F299-4AF6-A72B-B326FF7FE0BF}" type="sibTrans" cxnId="{BEEC91A6-BF3F-4E21-859A-6D47ACAB8869}">
      <dgm:prSet/>
      <dgm:spPr/>
      <dgm:t>
        <a:bodyPr/>
        <a:lstStyle/>
        <a:p>
          <a:endParaRPr lang="en-US" sz="1100">
            <a:solidFill>
              <a:schemeClr val="bg2"/>
            </a:solidFill>
            <a:latin typeface="+mj-lt"/>
          </a:endParaRPr>
        </a:p>
      </dgm:t>
    </dgm:pt>
    <dgm:pt modelId="{E08D914F-4215-41A4-8173-F3CBF316F76B}">
      <dgm:prSet phldrT="[Text]" custT="1"/>
      <dgm:spPr/>
      <dgm:t>
        <a:bodyPr/>
        <a:lstStyle/>
        <a:p>
          <a:r>
            <a:rPr lang="en-US" sz="1100">
              <a:latin typeface="+mj-lt"/>
            </a:rPr>
            <a:t>Feature Selection</a:t>
          </a:r>
          <a:endParaRPr lang="en-US" sz="1100" dirty="0">
            <a:latin typeface="+mj-lt"/>
          </a:endParaRPr>
        </a:p>
      </dgm:t>
    </dgm:pt>
    <dgm:pt modelId="{6E6AFD42-BD05-4248-B472-1EFABC017324}" type="parTrans" cxnId="{61EC2C2C-336E-4152-BF38-E133255426BA}">
      <dgm:prSet/>
      <dgm:spPr/>
      <dgm:t>
        <a:bodyPr/>
        <a:lstStyle/>
        <a:p>
          <a:endParaRPr lang="en-US" sz="1100">
            <a:solidFill>
              <a:schemeClr val="bg2"/>
            </a:solidFill>
            <a:latin typeface="+mj-lt"/>
          </a:endParaRPr>
        </a:p>
      </dgm:t>
    </dgm:pt>
    <dgm:pt modelId="{1759AAC5-ADE9-4C55-8CBC-F1BA87C7A449}" type="sibTrans" cxnId="{61EC2C2C-336E-4152-BF38-E133255426BA}">
      <dgm:prSet/>
      <dgm:spPr/>
      <dgm:t>
        <a:bodyPr/>
        <a:lstStyle/>
        <a:p>
          <a:endParaRPr lang="en-US" sz="1100">
            <a:solidFill>
              <a:schemeClr val="bg2"/>
            </a:solidFill>
            <a:latin typeface="+mj-lt"/>
          </a:endParaRPr>
        </a:p>
      </dgm:t>
    </dgm:pt>
    <dgm:pt modelId="{EFB0480E-A451-4750-9076-B8DA17ACD683}">
      <dgm:prSet phldrT="[Text]" custT="1"/>
      <dgm:spPr/>
      <dgm:t>
        <a:bodyPr/>
        <a:lstStyle/>
        <a:p>
          <a:r>
            <a:rPr lang="en-US" sz="1100">
              <a:latin typeface="+mj-lt"/>
            </a:rPr>
            <a:t>Create and Train Model</a:t>
          </a:r>
          <a:endParaRPr lang="en-US" sz="1100" dirty="0">
            <a:latin typeface="+mj-lt"/>
          </a:endParaRPr>
        </a:p>
      </dgm:t>
    </dgm:pt>
    <dgm:pt modelId="{02255FE4-1BB8-44C8-8FC3-2DB4276D8435}" type="parTrans" cxnId="{F0686254-8BC6-438F-8EFC-387D3C1B4582}">
      <dgm:prSet/>
      <dgm:spPr/>
      <dgm:t>
        <a:bodyPr/>
        <a:lstStyle/>
        <a:p>
          <a:endParaRPr lang="en-US" sz="1100">
            <a:solidFill>
              <a:schemeClr val="bg2"/>
            </a:solidFill>
            <a:latin typeface="+mj-lt"/>
          </a:endParaRPr>
        </a:p>
      </dgm:t>
    </dgm:pt>
    <dgm:pt modelId="{7ECF0E78-DA31-4B08-B8BA-D36DB4135973}" type="sibTrans" cxnId="{F0686254-8BC6-438F-8EFC-387D3C1B4582}">
      <dgm:prSet/>
      <dgm:spPr/>
      <dgm:t>
        <a:bodyPr/>
        <a:lstStyle/>
        <a:p>
          <a:endParaRPr lang="en-US" sz="1100">
            <a:solidFill>
              <a:schemeClr val="bg2"/>
            </a:solidFill>
            <a:latin typeface="+mj-lt"/>
          </a:endParaRPr>
        </a:p>
      </dgm:t>
    </dgm:pt>
    <dgm:pt modelId="{31989D70-38F8-40B4-A5B4-5B64244B04DB}">
      <dgm:prSet phldrT="[Text]" custT="1"/>
      <dgm:spPr/>
      <dgm:t>
        <a:bodyPr/>
        <a:lstStyle/>
        <a:p>
          <a:pPr algn="ctr"/>
          <a:r>
            <a:rPr lang="en-US" sz="1600">
              <a:latin typeface="+mj-lt"/>
            </a:rPr>
            <a:t>Deployment</a:t>
          </a:r>
          <a:endParaRPr lang="en-US" sz="1600" dirty="0">
            <a:latin typeface="+mj-lt"/>
          </a:endParaRPr>
        </a:p>
      </dgm:t>
    </dgm:pt>
    <dgm:pt modelId="{E572721F-5C44-451C-B622-59B69949FB6F}" type="parTrans" cxnId="{991DC740-DAA8-4D0F-9BAB-A0D216E7CC9C}">
      <dgm:prSet/>
      <dgm:spPr/>
      <dgm:t>
        <a:bodyPr/>
        <a:lstStyle/>
        <a:p>
          <a:endParaRPr lang="en-US" sz="1100">
            <a:solidFill>
              <a:schemeClr val="bg2"/>
            </a:solidFill>
            <a:latin typeface="+mj-lt"/>
          </a:endParaRPr>
        </a:p>
      </dgm:t>
    </dgm:pt>
    <dgm:pt modelId="{FF3730C5-5E1C-4ACF-986C-1F8BDC2A87DC}" type="sibTrans" cxnId="{991DC740-DAA8-4D0F-9BAB-A0D216E7CC9C}">
      <dgm:prSet/>
      <dgm:spPr/>
      <dgm:t>
        <a:bodyPr/>
        <a:lstStyle/>
        <a:p>
          <a:endParaRPr lang="en-US" sz="1100">
            <a:solidFill>
              <a:schemeClr val="bg2"/>
            </a:solidFill>
            <a:latin typeface="+mj-lt"/>
          </a:endParaRPr>
        </a:p>
      </dgm:t>
    </dgm:pt>
    <dgm:pt modelId="{75DF6D0E-EF2D-4899-8D56-11F561E3DB25}">
      <dgm:prSet phldrT="[Text]" custT="1"/>
      <dgm:spPr/>
      <dgm:t>
        <a:bodyPr/>
        <a:lstStyle/>
        <a:p>
          <a:pPr algn="ctr"/>
          <a:r>
            <a:rPr lang="en-US" sz="1600">
              <a:latin typeface="+mj-lt"/>
            </a:rPr>
            <a:t>Customer Acceptance</a:t>
          </a:r>
          <a:endParaRPr lang="en-US" sz="1600" dirty="0">
            <a:latin typeface="+mj-lt"/>
          </a:endParaRPr>
        </a:p>
      </dgm:t>
    </dgm:pt>
    <dgm:pt modelId="{510C85D3-5932-4392-B61F-F44832C002FA}" type="parTrans" cxnId="{6D864F09-96B6-4444-95BB-D36241D055AD}">
      <dgm:prSet/>
      <dgm:spPr/>
      <dgm:t>
        <a:bodyPr/>
        <a:lstStyle/>
        <a:p>
          <a:endParaRPr lang="en-US" sz="1100">
            <a:solidFill>
              <a:schemeClr val="bg2"/>
            </a:solidFill>
            <a:latin typeface="+mj-lt"/>
          </a:endParaRPr>
        </a:p>
      </dgm:t>
    </dgm:pt>
    <dgm:pt modelId="{EEE1824F-AA0C-4316-B13D-ED5B6C4A0BFF}" type="sibTrans" cxnId="{6D864F09-96B6-4444-95BB-D36241D055AD}">
      <dgm:prSet/>
      <dgm:spPr/>
      <dgm:t>
        <a:bodyPr/>
        <a:lstStyle/>
        <a:p>
          <a:endParaRPr lang="en-US" sz="1100">
            <a:solidFill>
              <a:schemeClr val="bg2"/>
            </a:solidFill>
            <a:latin typeface="+mj-lt"/>
          </a:endParaRPr>
        </a:p>
      </dgm:t>
    </dgm:pt>
    <dgm:pt modelId="{07E81225-DE19-4D3E-99CD-FC123A33837F}">
      <dgm:prSet phldrT="[Text]" custT="1"/>
      <dgm:spPr/>
      <dgm:t>
        <a:bodyPr/>
        <a:lstStyle/>
        <a:p>
          <a:r>
            <a:rPr lang="en-US" sz="1100">
              <a:latin typeface="+mj-lt"/>
            </a:rPr>
            <a:t>Operationalize</a:t>
          </a:r>
          <a:endParaRPr lang="en-US" sz="1100" dirty="0">
            <a:latin typeface="+mj-lt"/>
          </a:endParaRPr>
        </a:p>
      </dgm:t>
    </dgm:pt>
    <dgm:pt modelId="{642D5DAC-991D-456E-978D-DDF8870668E2}" type="parTrans" cxnId="{F9E74B76-F3C8-474B-BE2E-672A4119380A}">
      <dgm:prSet/>
      <dgm:spPr/>
      <dgm:t>
        <a:bodyPr/>
        <a:lstStyle/>
        <a:p>
          <a:endParaRPr lang="en-US" sz="1100">
            <a:solidFill>
              <a:schemeClr val="bg2"/>
            </a:solidFill>
            <a:latin typeface="+mj-lt"/>
          </a:endParaRPr>
        </a:p>
      </dgm:t>
    </dgm:pt>
    <dgm:pt modelId="{71EEF2D0-2FC1-4663-8EEF-F8400FED6EFD}" type="sibTrans" cxnId="{F9E74B76-F3C8-474B-BE2E-672A4119380A}">
      <dgm:prSet/>
      <dgm:spPr/>
      <dgm:t>
        <a:bodyPr/>
        <a:lstStyle/>
        <a:p>
          <a:endParaRPr lang="en-US" sz="1100">
            <a:solidFill>
              <a:schemeClr val="bg2"/>
            </a:solidFill>
            <a:latin typeface="+mj-lt"/>
          </a:endParaRPr>
        </a:p>
      </dgm:t>
    </dgm:pt>
    <dgm:pt modelId="{0EBDD81E-61F5-4638-8D23-E64C5784A7CF}">
      <dgm:prSet phldrT="[Text]" custT="1"/>
      <dgm:spPr/>
      <dgm:t>
        <a:bodyPr/>
        <a:lstStyle/>
        <a:p>
          <a:r>
            <a:rPr lang="en-US" sz="1100">
              <a:latin typeface="+mj-lt"/>
            </a:rPr>
            <a:t>Testing and Validation</a:t>
          </a:r>
          <a:endParaRPr lang="en-US" sz="1100" dirty="0">
            <a:latin typeface="+mj-lt"/>
          </a:endParaRPr>
        </a:p>
      </dgm:t>
    </dgm:pt>
    <dgm:pt modelId="{5BB68B6B-2470-4B4F-B825-03319C46AB79}" type="parTrans" cxnId="{0652195D-79AA-41CB-A507-64DF25821FDC}">
      <dgm:prSet/>
      <dgm:spPr/>
      <dgm:t>
        <a:bodyPr/>
        <a:lstStyle/>
        <a:p>
          <a:endParaRPr lang="en-US" sz="1100">
            <a:solidFill>
              <a:schemeClr val="bg2"/>
            </a:solidFill>
            <a:latin typeface="+mj-lt"/>
          </a:endParaRPr>
        </a:p>
      </dgm:t>
    </dgm:pt>
    <dgm:pt modelId="{91158606-88ED-478A-99A3-FF66895B49FF}" type="sibTrans" cxnId="{0652195D-79AA-41CB-A507-64DF25821FDC}">
      <dgm:prSet/>
      <dgm:spPr/>
      <dgm:t>
        <a:bodyPr/>
        <a:lstStyle/>
        <a:p>
          <a:endParaRPr lang="en-US" sz="1100">
            <a:solidFill>
              <a:schemeClr val="bg2"/>
            </a:solidFill>
            <a:latin typeface="+mj-lt"/>
          </a:endParaRPr>
        </a:p>
      </dgm:t>
    </dgm:pt>
    <dgm:pt modelId="{8A560357-68DD-41D8-841B-C94F1FF7F8C1}">
      <dgm:prSet phldrT="[Text]" custT="1"/>
      <dgm:spPr/>
      <dgm:t>
        <a:bodyPr/>
        <a:lstStyle/>
        <a:p>
          <a:r>
            <a:rPr lang="en-US" sz="1100">
              <a:latin typeface="+mj-lt"/>
            </a:rPr>
            <a:t>Update Data</a:t>
          </a:r>
          <a:endParaRPr lang="en-US" sz="1100" dirty="0">
            <a:latin typeface="+mj-lt"/>
          </a:endParaRPr>
        </a:p>
      </dgm:t>
    </dgm:pt>
    <dgm:pt modelId="{3BC3B257-E716-47FF-9C4E-A1CCC502A26F}" type="parTrans" cxnId="{6D9D5740-A78E-432A-A19B-79A7629DFBD0}">
      <dgm:prSet/>
      <dgm:spPr/>
      <dgm:t>
        <a:bodyPr/>
        <a:lstStyle/>
        <a:p>
          <a:endParaRPr lang="en-US" sz="1100">
            <a:solidFill>
              <a:schemeClr val="bg2"/>
            </a:solidFill>
            <a:latin typeface="+mj-lt"/>
          </a:endParaRPr>
        </a:p>
      </dgm:t>
    </dgm:pt>
    <dgm:pt modelId="{0F75D6C4-A5C5-4C0B-A3E7-E1F9127F0B24}" type="sibTrans" cxnId="{6D9D5740-A78E-432A-A19B-79A7629DFBD0}">
      <dgm:prSet/>
      <dgm:spPr/>
      <dgm:t>
        <a:bodyPr/>
        <a:lstStyle/>
        <a:p>
          <a:endParaRPr lang="en-US" sz="1100">
            <a:solidFill>
              <a:schemeClr val="bg2"/>
            </a:solidFill>
            <a:latin typeface="+mj-lt"/>
          </a:endParaRPr>
        </a:p>
      </dgm:t>
    </dgm:pt>
    <dgm:pt modelId="{051E23BA-27D6-402B-8FD0-643279078F48}">
      <dgm:prSet phldrT="[Text]" custT="1"/>
      <dgm:spPr/>
      <dgm:t>
        <a:bodyPr/>
        <a:lstStyle/>
        <a:p>
          <a:r>
            <a:rPr lang="en-US" sz="1100">
              <a:latin typeface="+mj-lt"/>
            </a:rPr>
            <a:t>Handoff</a:t>
          </a:r>
          <a:endParaRPr lang="en-US" sz="1100" dirty="0">
            <a:latin typeface="+mj-lt"/>
          </a:endParaRPr>
        </a:p>
      </dgm:t>
    </dgm:pt>
    <dgm:pt modelId="{DA361144-F3E9-4156-9CC2-FE98E458196C}" type="parTrans" cxnId="{9D250ACB-3782-4169-9513-D5939A72E14C}">
      <dgm:prSet/>
      <dgm:spPr/>
      <dgm:t>
        <a:bodyPr/>
        <a:lstStyle/>
        <a:p>
          <a:endParaRPr lang="en-US" sz="1100">
            <a:solidFill>
              <a:schemeClr val="bg2"/>
            </a:solidFill>
            <a:latin typeface="+mj-lt"/>
          </a:endParaRPr>
        </a:p>
      </dgm:t>
    </dgm:pt>
    <dgm:pt modelId="{AE55AD9A-A016-48D5-8B34-AF4339F64545}" type="sibTrans" cxnId="{9D250ACB-3782-4169-9513-D5939A72E14C}">
      <dgm:prSet/>
      <dgm:spPr/>
      <dgm:t>
        <a:bodyPr/>
        <a:lstStyle/>
        <a:p>
          <a:endParaRPr lang="en-US" sz="1100">
            <a:solidFill>
              <a:schemeClr val="bg2"/>
            </a:solidFill>
            <a:latin typeface="+mj-lt"/>
          </a:endParaRPr>
        </a:p>
      </dgm:t>
    </dgm:pt>
    <dgm:pt modelId="{22DA92B9-9C40-4A25-8285-966799791BE7}">
      <dgm:prSet phldrT="[Text]" custT="1"/>
      <dgm:spPr/>
      <dgm:t>
        <a:bodyPr/>
        <a:lstStyle/>
        <a:p>
          <a:r>
            <a:rPr lang="en-US" sz="1100">
              <a:latin typeface="+mj-lt"/>
            </a:rPr>
            <a:t>Re-train and re-score</a:t>
          </a:r>
          <a:endParaRPr lang="en-US" sz="1100" dirty="0">
            <a:latin typeface="+mj-lt"/>
          </a:endParaRPr>
        </a:p>
      </dgm:t>
    </dgm:pt>
    <dgm:pt modelId="{31A0D76F-F3CA-4A56-BA36-A4E6E0932F46}" type="parTrans" cxnId="{0E99CA05-F61F-4393-A01F-8CCEDBA18F50}">
      <dgm:prSet/>
      <dgm:spPr/>
      <dgm:t>
        <a:bodyPr/>
        <a:lstStyle/>
        <a:p>
          <a:endParaRPr lang="en-US" sz="1100">
            <a:solidFill>
              <a:schemeClr val="bg2"/>
            </a:solidFill>
            <a:latin typeface="+mj-lt"/>
          </a:endParaRPr>
        </a:p>
      </dgm:t>
    </dgm:pt>
    <dgm:pt modelId="{C2D43770-B53D-4E3F-BFD7-DA47BF161F8F}" type="sibTrans" cxnId="{0E99CA05-F61F-4393-A01F-8CCEDBA18F50}">
      <dgm:prSet/>
      <dgm:spPr/>
      <dgm:t>
        <a:bodyPr/>
        <a:lstStyle/>
        <a:p>
          <a:endParaRPr lang="en-US" sz="1100">
            <a:solidFill>
              <a:schemeClr val="bg2"/>
            </a:solidFill>
            <a:latin typeface="+mj-lt"/>
          </a:endParaRPr>
        </a:p>
      </dgm:t>
    </dgm:pt>
    <dgm:pt modelId="{C5ED45AB-5708-4618-8F2A-585D84BC9EAD}" type="pres">
      <dgm:prSet presAssocID="{A6842990-62A4-4545-B120-1F8AF25A0D6E}" presName="Name0" presStyleCnt="0">
        <dgm:presLayoutVars>
          <dgm:dir/>
          <dgm:animLvl val="lvl"/>
          <dgm:resizeHandles val="exact"/>
        </dgm:presLayoutVars>
      </dgm:prSet>
      <dgm:spPr/>
    </dgm:pt>
    <dgm:pt modelId="{210816C1-7BD4-4E1F-9BAF-45430065939E}" type="pres">
      <dgm:prSet presAssocID="{0FF8BA2A-500B-413D-8B7A-0FD72A53075A}" presName="linNode" presStyleCnt="0"/>
      <dgm:spPr/>
    </dgm:pt>
    <dgm:pt modelId="{FCE31E78-3DAC-4692-A464-D0C835B3F5C0}" type="pres">
      <dgm:prSet presAssocID="{0FF8BA2A-500B-413D-8B7A-0FD72A53075A}" presName="parentText" presStyleLbl="node1" presStyleIdx="0" presStyleCnt="5" custScaleX="202485">
        <dgm:presLayoutVars>
          <dgm:chMax val="1"/>
          <dgm:bulletEnabled val="1"/>
        </dgm:presLayoutVars>
      </dgm:prSet>
      <dgm:spPr/>
    </dgm:pt>
    <dgm:pt modelId="{43C6ABD0-F64A-458E-8A26-0D837897DC64}" type="pres">
      <dgm:prSet presAssocID="{0FF8BA2A-500B-413D-8B7A-0FD72A53075A}" presName="descendantText" presStyleLbl="alignAccFollowNode1" presStyleIdx="0" presStyleCnt="5">
        <dgm:presLayoutVars>
          <dgm:bulletEnabled val="1"/>
        </dgm:presLayoutVars>
      </dgm:prSet>
      <dgm:spPr/>
    </dgm:pt>
    <dgm:pt modelId="{46882EB6-A3B5-4F96-AFCB-DD20C8B79C51}" type="pres">
      <dgm:prSet presAssocID="{F4903262-3BB8-4A76-A3AA-54C0993BC220}" presName="sp" presStyleCnt="0"/>
      <dgm:spPr/>
    </dgm:pt>
    <dgm:pt modelId="{778044F5-F603-40D5-9552-BC7E2EC9D884}" type="pres">
      <dgm:prSet presAssocID="{F1A8E0FB-6830-44B9-AD5D-2C6541803F4D}" presName="linNode" presStyleCnt="0"/>
      <dgm:spPr/>
    </dgm:pt>
    <dgm:pt modelId="{3E606814-09D9-4B4C-8F40-66F312978EEB}" type="pres">
      <dgm:prSet presAssocID="{F1A8E0FB-6830-44B9-AD5D-2C6541803F4D}" presName="parentText" presStyleLbl="node1" presStyleIdx="1" presStyleCnt="5" custScaleX="202485">
        <dgm:presLayoutVars>
          <dgm:chMax val="1"/>
          <dgm:bulletEnabled val="1"/>
        </dgm:presLayoutVars>
      </dgm:prSet>
      <dgm:spPr/>
    </dgm:pt>
    <dgm:pt modelId="{B35FD520-5FF0-41BD-887C-8B0911FFCB12}" type="pres">
      <dgm:prSet presAssocID="{F1A8E0FB-6830-44B9-AD5D-2C6541803F4D}" presName="descendantText" presStyleLbl="alignAccFollowNode1" presStyleIdx="1" presStyleCnt="5" custScaleY="103237">
        <dgm:presLayoutVars>
          <dgm:bulletEnabled val="1"/>
        </dgm:presLayoutVars>
      </dgm:prSet>
      <dgm:spPr/>
    </dgm:pt>
    <dgm:pt modelId="{D5C5E9EF-7F27-4FF7-8CAB-C92EA47DC3D6}" type="pres">
      <dgm:prSet presAssocID="{BE3BCC92-A824-45B0-AD74-589AA75A91ED}" presName="sp" presStyleCnt="0"/>
      <dgm:spPr/>
    </dgm:pt>
    <dgm:pt modelId="{72C8B641-2F72-485E-A0ED-A940665DEF29}" type="pres">
      <dgm:prSet presAssocID="{D66E06A0-8A7E-4EC6-8113-DDE9A8B91FA6}" presName="linNode" presStyleCnt="0"/>
      <dgm:spPr/>
    </dgm:pt>
    <dgm:pt modelId="{D8CBC06D-2193-488F-8EDE-5FAA991E0B6B}" type="pres">
      <dgm:prSet presAssocID="{D66E06A0-8A7E-4EC6-8113-DDE9A8B91FA6}" presName="parentText" presStyleLbl="node1" presStyleIdx="2" presStyleCnt="5" custScaleX="202485">
        <dgm:presLayoutVars>
          <dgm:chMax val="1"/>
          <dgm:bulletEnabled val="1"/>
        </dgm:presLayoutVars>
      </dgm:prSet>
      <dgm:spPr/>
    </dgm:pt>
    <dgm:pt modelId="{EF322D6C-1CB6-431F-8B42-A64D898D2824}" type="pres">
      <dgm:prSet presAssocID="{D66E06A0-8A7E-4EC6-8113-DDE9A8B91FA6}" presName="descendantText" presStyleLbl="alignAccFollowNode1" presStyleIdx="2" presStyleCnt="5">
        <dgm:presLayoutVars>
          <dgm:bulletEnabled val="1"/>
        </dgm:presLayoutVars>
      </dgm:prSet>
      <dgm:spPr/>
    </dgm:pt>
    <dgm:pt modelId="{5D027A10-F74F-4727-9E3F-6EEA93EE4288}" type="pres">
      <dgm:prSet presAssocID="{4B0A02DB-F299-4AF6-A72B-B326FF7FE0BF}" presName="sp" presStyleCnt="0"/>
      <dgm:spPr/>
    </dgm:pt>
    <dgm:pt modelId="{6D857F1D-1E3D-4FB8-9D34-97C6D4E649D1}" type="pres">
      <dgm:prSet presAssocID="{31989D70-38F8-40B4-A5B4-5B64244B04DB}" presName="linNode" presStyleCnt="0"/>
      <dgm:spPr/>
    </dgm:pt>
    <dgm:pt modelId="{C971C0CD-D6D6-4BD2-B517-483DD2B85EA0}" type="pres">
      <dgm:prSet presAssocID="{31989D70-38F8-40B4-A5B4-5B64244B04DB}" presName="parentText" presStyleLbl="node1" presStyleIdx="3" presStyleCnt="5" custScaleX="202485">
        <dgm:presLayoutVars>
          <dgm:chMax val="1"/>
          <dgm:bulletEnabled val="1"/>
        </dgm:presLayoutVars>
      </dgm:prSet>
      <dgm:spPr/>
    </dgm:pt>
    <dgm:pt modelId="{DE1FE771-1582-4775-9E8F-B758D933162D}" type="pres">
      <dgm:prSet presAssocID="{31989D70-38F8-40B4-A5B4-5B64244B04DB}" presName="descendantText" presStyleLbl="alignAccFollowNode1" presStyleIdx="3" presStyleCnt="5">
        <dgm:presLayoutVars>
          <dgm:bulletEnabled val="1"/>
        </dgm:presLayoutVars>
      </dgm:prSet>
      <dgm:spPr/>
    </dgm:pt>
    <dgm:pt modelId="{396899F4-452F-4C21-9308-1A185EB0D170}" type="pres">
      <dgm:prSet presAssocID="{FF3730C5-5E1C-4ACF-986C-1F8BDC2A87DC}" presName="sp" presStyleCnt="0"/>
      <dgm:spPr/>
    </dgm:pt>
    <dgm:pt modelId="{0B8CE6DB-5E88-49FA-A351-9AFC9ADFC256}" type="pres">
      <dgm:prSet presAssocID="{75DF6D0E-EF2D-4899-8D56-11F561E3DB25}" presName="linNode" presStyleCnt="0"/>
      <dgm:spPr/>
    </dgm:pt>
    <dgm:pt modelId="{C5DBDEB5-64EF-486D-ADE8-9AD2774135B2}" type="pres">
      <dgm:prSet presAssocID="{75DF6D0E-EF2D-4899-8D56-11F561E3DB25}" presName="parentText" presStyleLbl="node1" presStyleIdx="4" presStyleCnt="5" custScaleX="202485">
        <dgm:presLayoutVars>
          <dgm:chMax val="1"/>
          <dgm:bulletEnabled val="1"/>
        </dgm:presLayoutVars>
      </dgm:prSet>
      <dgm:spPr/>
    </dgm:pt>
    <dgm:pt modelId="{E36319A3-4DDD-4596-A48B-3AFC2FB82E08}" type="pres">
      <dgm:prSet presAssocID="{75DF6D0E-EF2D-4899-8D56-11F561E3DB25}" presName="descendantText" presStyleLbl="alignAccFollowNode1" presStyleIdx="4" presStyleCnt="5">
        <dgm:presLayoutVars>
          <dgm:bulletEnabled val="1"/>
        </dgm:presLayoutVars>
      </dgm:prSet>
      <dgm:spPr/>
    </dgm:pt>
  </dgm:ptLst>
  <dgm:cxnLst>
    <dgm:cxn modelId="{0E99CA05-F61F-4393-A01F-8CCEDBA18F50}" srcId="{75DF6D0E-EF2D-4899-8D56-11F561E3DB25}" destId="{22DA92B9-9C40-4A25-8285-966799791BE7}" srcOrd="2" destOrd="0" parTransId="{31A0D76F-F3CA-4A56-BA36-A4E6E0932F46}" sibTransId="{C2D43770-B53D-4E3F-BFD7-DA47BF161F8F}"/>
    <dgm:cxn modelId="{6D864F09-96B6-4444-95BB-D36241D055AD}" srcId="{A6842990-62A4-4545-B120-1F8AF25A0D6E}" destId="{75DF6D0E-EF2D-4899-8D56-11F561E3DB25}" srcOrd="4" destOrd="0" parTransId="{510C85D3-5932-4392-B61F-F44832C002FA}" sibTransId="{EEE1824F-AA0C-4316-B13D-ED5B6C4A0BFF}"/>
    <dgm:cxn modelId="{A346880C-19BB-492E-86E8-A5888A7956E2}" srcId="{A6842990-62A4-4545-B120-1F8AF25A0D6E}" destId="{0FF8BA2A-500B-413D-8B7A-0FD72A53075A}" srcOrd="0" destOrd="0" parTransId="{A445CB5E-895F-4150-B184-2C8283752FC5}" sibTransId="{F4903262-3BB8-4A76-A3AA-54C0993BC220}"/>
    <dgm:cxn modelId="{61EC2C2C-336E-4152-BF38-E133255426BA}" srcId="{D66E06A0-8A7E-4EC6-8113-DDE9A8B91FA6}" destId="{E08D914F-4215-41A4-8173-F3CBF316F76B}" srcOrd="0" destOrd="0" parTransId="{6E6AFD42-BD05-4248-B472-1EFABC017324}" sibTransId="{1759AAC5-ADE9-4C55-8CBC-F1BA87C7A449}"/>
    <dgm:cxn modelId="{F4DF8B2E-967B-4C23-9FF5-BB008183100C}" type="presOf" srcId="{F1A8E0FB-6830-44B9-AD5D-2C6541803F4D}" destId="{3E606814-09D9-4B4C-8F40-66F312978EEB}" srcOrd="0" destOrd="0" presId="urn:microsoft.com/office/officeart/2005/8/layout/vList5"/>
    <dgm:cxn modelId="{8122CC33-B4F2-4AA4-9832-D53CD089768C}" type="presOf" srcId="{75DF6D0E-EF2D-4899-8D56-11F561E3DB25}" destId="{C5DBDEB5-64EF-486D-ADE8-9AD2774135B2}" srcOrd="0" destOrd="0" presId="urn:microsoft.com/office/officeart/2005/8/layout/vList5"/>
    <dgm:cxn modelId="{D9C32539-B0FF-4269-910E-8E2F3FB2481A}" type="presOf" srcId="{6DCAF490-84DF-45AB-95F8-850141BC8BDF}" destId="{B35FD520-5FF0-41BD-887C-8B0911FFCB12}" srcOrd="0" destOrd="0" presId="urn:microsoft.com/office/officeart/2005/8/layout/vList5"/>
    <dgm:cxn modelId="{6D9D5740-A78E-432A-A19B-79A7629DFBD0}" srcId="{F1A8E0FB-6830-44B9-AD5D-2C6541803F4D}" destId="{8A560357-68DD-41D8-841B-C94F1FF7F8C1}" srcOrd="2" destOrd="0" parTransId="{3BC3B257-E716-47FF-9C4E-A1CCC502A26F}" sibTransId="{0F75D6C4-A5C5-4C0B-A3E7-E1F9127F0B24}"/>
    <dgm:cxn modelId="{991DC740-DAA8-4D0F-9BAB-A0D216E7CC9C}" srcId="{A6842990-62A4-4545-B120-1F8AF25A0D6E}" destId="{31989D70-38F8-40B4-A5B4-5B64244B04DB}" srcOrd="3" destOrd="0" parTransId="{E572721F-5C44-451C-B622-59B69949FB6F}" sibTransId="{FF3730C5-5E1C-4ACF-986C-1F8BDC2A87DC}"/>
    <dgm:cxn modelId="{0652195D-79AA-41CB-A507-64DF25821FDC}" srcId="{75DF6D0E-EF2D-4899-8D56-11F561E3DB25}" destId="{0EBDD81E-61F5-4638-8D23-E64C5784A7CF}" srcOrd="0" destOrd="0" parTransId="{5BB68B6B-2470-4B4F-B825-03319C46AB79}" sibTransId="{91158606-88ED-478A-99A3-FF66895B49FF}"/>
    <dgm:cxn modelId="{F6DB5C63-69FA-4FC9-BB9C-7D6AEF8B14EB}" type="presOf" srcId="{EFB0480E-A451-4750-9076-B8DA17ACD683}" destId="{EF322D6C-1CB6-431F-8B42-A64D898D2824}" srcOrd="0" destOrd="1" presId="urn:microsoft.com/office/officeart/2005/8/layout/vList5"/>
    <dgm:cxn modelId="{9197056C-C44F-4A04-AEB6-8E23C28CFBCA}" type="presOf" srcId="{D66E06A0-8A7E-4EC6-8113-DDE9A8B91FA6}" destId="{D8CBC06D-2193-488F-8EDE-5FAA991E0B6B}" srcOrd="0" destOrd="0" presId="urn:microsoft.com/office/officeart/2005/8/layout/vList5"/>
    <dgm:cxn modelId="{66A8234E-E4C2-45FA-965B-ECB6FD1A9659}" type="presOf" srcId="{0EBDD81E-61F5-4638-8D23-E64C5784A7CF}" destId="{E36319A3-4DDD-4596-A48B-3AFC2FB82E08}" srcOrd="0" destOrd="0" presId="urn:microsoft.com/office/officeart/2005/8/layout/vList5"/>
    <dgm:cxn modelId="{F0686254-8BC6-438F-8EFC-387D3C1B4582}" srcId="{D66E06A0-8A7E-4EC6-8113-DDE9A8B91FA6}" destId="{EFB0480E-A451-4750-9076-B8DA17ACD683}" srcOrd="1" destOrd="0" parTransId="{02255FE4-1BB8-44C8-8FC3-2DB4276D8435}" sibTransId="{7ECF0E78-DA31-4B08-B8BA-D36DB4135973}"/>
    <dgm:cxn modelId="{78B26055-4003-4B61-B1A2-86AC6919F907}" type="presOf" srcId="{22DA92B9-9C40-4A25-8285-966799791BE7}" destId="{E36319A3-4DDD-4596-A48B-3AFC2FB82E08}" srcOrd="0" destOrd="2" presId="urn:microsoft.com/office/officeart/2005/8/layout/vList5"/>
    <dgm:cxn modelId="{F9E74B76-F3C8-474B-BE2E-672A4119380A}" srcId="{31989D70-38F8-40B4-A5B4-5B64244B04DB}" destId="{07E81225-DE19-4D3E-99CD-FC123A33837F}" srcOrd="0" destOrd="0" parTransId="{642D5DAC-991D-456E-978D-DDF8870668E2}" sibTransId="{71EEF2D0-2FC1-4663-8EEF-F8400FED6EFD}"/>
    <dgm:cxn modelId="{DA864F5A-43C0-4EAB-ACD8-C653DCDBC285}" srcId="{A6842990-62A4-4545-B120-1F8AF25A0D6E}" destId="{F1A8E0FB-6830-44B9-AD5D-2C6541803F4D}" srcOrd="1" destOrd="0" parTransId="{BA9882FF-0D62-440B-AE35-07B5440B7352}" sibTransId="{BE3BCC92-A824-45B0-AD74-589AA75A91ED}"/>
    <dgm:cxn modelId="{2178D97F-3CAA-4CEB-BCA2-825BD11AB20F}" type="presOf" srcId="{FFA8810D-171E-4ADC-9CA8-AD57E9D504B9}" destId="{B35FD520-5FF0-41BD-887C-8B0911FFCB12}" srcOrd="0" destOrd="1" presId="urn:microsoft.com/office/officeart/2005/8/layout/vList5"/>
    <dgm:cxn modelId="{60DB5F81-807B-4DAD-8ED9-6DCE2A60111F}" type="presOf" srcId="{8589F281-C004-49C2-9A17-144391E503DE}" destId="{43C6ABD0-F64A-458E-8A26-0D837897DC64}" srcOrd="0" destOrd="0" presId="urn:microsoft.com/office/officeart/2005/8/layout/vList5"/>
    <dgm:cxn modelId="{A7498686-3363-4727-9125-3753C7FB4287}" type="presOf" srcId="{A6842990-62A4-4545-B120-1F8AF25A0D6E}" destId="{C5ED45AB-5708-4618-8F2A-585D84BC9EAD}" srcOrd="0" destOrd="0" presId="urn:microsoft.com/office/officeart/2005/8/layout/vList5"/>
    <dgm:cxn modelId="{220E0694-B595-46BE-BDB9-2B1763BF7F42}" srcId="{0FF8BA2A-500B-413D-8B7A-0FD72A53075A}" destId="{7C9DA717-4609-4F35-9627-FBCE587B2E07}" srcOrd="1" destOrd="0" parTransId="{E5D39B11-6038-4BAB-A377-66C89B23A4FE}" sibTransId="{C70C4ADA-4F3B-4BCA-9873-A32F1BD4BEED}"/>
    <dgm:cxn modelId="{DB01149F-013B-4AAC-83B8-EA5A02812FB1}" srcId="{F1A8E0FB-6830-44B9-AD5D-2C6541803F4D}" destId="{6DCAF490-84DF-45AB-95F8-850141BC8BDF}" srcOrd="0" destOrd="0" parTransId="{313354FE-947E-4C91-850E-55158EB5406E}" sibTransId="{263CB43B-A0A5-48BB-9C20-6635267C3C22}"/>
    <dgm:cxn modelId="{BEEC91A6-BF3F-4E21-859A-6D47ACAB8869}" srcId="{A6842990-62A4-4545-B120-1F8AF25A0D6E}" destId="{D66E06A0-8A7E-4EC6-8113-DDE9A8B91FA6}" srcOrd="2" destOrd="0" parTransId="{C867E6D7-68AF-43C6-9E80-BCCDD787550D}" sibTransId="{4B0A02DB-F299-4AF6-A72B-B326FF7FE0BF}"/>
    <dgm:cxn modelId="{1FC3DAAC-2674-4AC0-A681-6AC6E1E041FE}" type="presOf" srcId="{07E81225-DE19-4D3E-99CD-FC123A33837F}" destId="{DE1FE771-1582-4775-9E8F-B758D933162D}" srcOrd="0" destOrd="0" presId="urn:microsoft.com/office/officeart/2005/8/layout/vList5"/>
    <dgm:cxn modelId="{E0CB53AF-1846-4839-A817-1BC95F8C73F9}" srcId="{F1A8E0FB-6830-44B9-AD5D-2C6541803F4D}" destId="{FFA8810D-171E-4ADC-9CA8-AD57E9D504B9}" srcOrd="1" destOrd="0" parTransId="{5D65951A-CE03-4794-9B2D-0A910A6F7FFB}" sibTransId="{39C8D19E-6ADE-404A-843B-5F7020E72704}"/>
    <dgm:cxn modelId="{657DF6AF-D666-4D2C-A115-75BA748559C6}" type="presOf" srcId="{8A560357-68DD-41D8-841B-C94F1FF7F8C1}" destId="{B35FD520-5FF0-41BD-887C-8B0911FFCB12}" srcOrd="0" destOrd="2" presId="urn:microsoft.com/office/officeart/2005/8/layout/vList5"/>
    <dgm:cxn modelId="{9D250ACB-3782-4169-9513-D5939A72E14C}" srcId="{75DF6D0E-EF2D-4899-8D56-11F561E3DB25}" destId="{051E23BA-27D6-402B-8FD0-643279078F48}" srcOrd="1" destOrd="0" parTransId="{DA361144-F3E9-4156-9CC2-FE98E458196C}" sibTransId="{AE55AD9A-A016-48D5-8B34-AF4339F64545}"/>
    <dgm:cxn modelId="{ACACF1CD-A9C0-4633-8495-72FF45057E3A}" type="presOf" srcId="{7C9DA717-4609-4F35-9627-FBCE587B2E07}" destId="{43C6ABD0-F64A-458E-8A26-0D837897DC64}" srcOrd="0" destOrd="1" presId="urn:microsoft.com/office/officeart/2005/8/layout/vList5"/>
    <dgm:cxn modelId="{FC9795E3-DBDF-499A-B2B6-4B8E6CA578BE}" type="presOf" srcId="{E08D914F-4215-41A4-8173-F3CBF316F76B}" destId="{EF322D6C-1CB6-431F-8B42-A64D898D2824}" srcOrd="0" destOrd="0" presId="urn:microsoft.com/office/officeart/2005/8/layout/vList5"/>
    <dgm:cxn modelId="{B844C6F1-2818-4F3A-97BB-A513A7A6487D}" srcId="{0FF8BA2A-500B-413D-8B7A-0FD72A53075A}" destId="{8589F281-C004-49C2-9A17-144391E503DE}" srcOrd="0" destOrd="0" parTransId="{68ACA663-A4B5-4322-A79B-E6FDA765E412}" sibTransId="{C3FF912E-6EAA-40C0-8E91-AAAED8175040}"/>
    <dgm:cxn modelId="{A345E6FB-E582-491A-BAAE-F2A1141E8D26}" type="presOf" srcId="{0FF8BA2A-500B-413D-8B7A-0FD72A53075A}" destId="{FCE31E78-3DAC-4692-A464-D0C835B3F5C0}" srcOrd="0" destOrd="0" presId="urn:microsoft.com/office/officeart/2005/8/layout/vList5"/>
    <dgm:cxn modelId="{DDE004FE-29B7-4A52-86FC-2EB3E9848396}" type="presOf" srcId="{31989D70-38F8-40B4-A5B4-5B64244B04DB}" destId="{C971C0CD-D6D6-4BD2-B517-483DD2B85EA0}" srcOrd="0" destOrd="0" presId="urn:microsoft.com/office/officeart/2005/8/layout/vList5"/>
    <dgm:cxn modelId="{9324FDFF-96EF-4D6F-B059-8A767EA02701}" type="presOf" srcId="{051E23BA-27D6-402B-8FD0-643279078F48}" destId="{E36319A3-4DDD-4596-A48B-3AFC2FB82E08}" srcOrd="0" destOrd="1" presId="urn:microsoft.com/office/officeart/2005/8/layout/vList5"/>
    <dgm:cxn modelId="{2F1976CB-BC7D-4DA6-86B6-A03B32E37FD5}" type="presParOf" srcId="{C5ED45AB-5708-4618-8F2A-585D84BC9EAD}" destId="{210816C1-7BD4-4E1F-9BAF-45430065939E}" srcOrd="0" destOrd="0" presId="urn:microsoft.com/office/officeart/2005/8/layout/vList5"/>
    <dgm:cxn modelId="{E698788D-62E0-4A5C-AADF-1FCEDABB06F8}" type="presParOf" srcId="{210816C1-7BD4-4E1F-9BAF-45430065939E}" destId="{FCE31E78-3DAC-4692-A464-D0C835B3F5C0}" srcOrd="0" destOrd="0" presId="urn:microsoft.com/office/officeart/2005/8/layout/vList5"/>
    <dgm:cxn modelId="{5008CCE3-5624-4055-8ECB-E1C45F2FC429}" type="presParOf" srcId="{210816C1-7BD4-4E1F-9BAF-45430065939E}" destId="{43C6ABD0-F64A-458E-8A26-0D837897DC64}" srcOrd="1" destOrd="0" presId="urn:microsoft.com/office/officeart/2005/8/layout/vList5"/>
    <dgm:cxn modelId="{11422C3C-6E2E-430C-8EA1-30E68421B754}" type="presParOf" srcId="{C5ED45AB-5708-4618-8F2A-585D84BC9EAD}" destId="{46882EB6-A3B5-4F96-AFCB-DD20C8B79C51}" srcOrd="1" destOrd="0" presId="urn:microsoft.com/office/officeart/2005/8/layout/vList5"/>
    <dgm:cxn modelId="{C20AF965-3917-410C-9749-F7A8FAFC99DD}" type="presParOf" srcId="{C5ED45AB-5708-4618-8F2A-585D84BC9EAD}" destId="{778044F5-F603-40D5-9552-BC7E2EC9D884}" srcOrd="2" destOrd="0" presId="urn:microsoft.com/office/officeart/2005/8/layout/vList5"/>
    <dgm:cxn modelId="{297A61BB-27BA-4919-9698-81450C24751F}" type="presParOf" srcId="{778044F5-F603-40D5-9552-BC7E2EC9D884}" destId="{3E606814-09D9-4B4C-8F40-66F312978EEB}" srcOrd="0" destOrd="0" presId="urn:microsoft.com/office/officeart/2005/8/layout/vList5"/>
    <dgm:cxn modelId="{4C07501A-F090-416D-AB0E-FAE740A972E5}" type="presParOf" srcId="{778044F5-F603-40D5-9552-BC7E2EC9D884}" destId="{B35FD520-5FF0-41BD-887C-8B0911FFCB12}" srcOrd="1" destOrd="0" presId="urn:microsoft.com/office/officeart/2005/8/layout/vList5"/>
    <dgm:cxn modelId="{8FB1101D-9210-44A9-9070-01AD48AA58B2}" type="presParOf" srcId="{C5ED45AB-5708-4618-8F2A-585D84BC9EAD}" destId="{D5C5E9EF-7F27-4FF7-8CAB-C92EA47DC3D6}" srcOrd="3" destOrd="0" presId="urn:microsoft.com/office/officeart/2005/8/layout/vList5"/>
    <dgm:cxn modelId="{3D6A8236-A2B0-4615-B5D0-368B9FF88250}" type="presParOf" srcId="{C5ED45AB-5708-4618-8F2A-585D84BC9EAD}" destId="{72C8B641-2F72-485E-A0ED-A940665DEF29}" srcOrd="4" destOrd="0" presId="urn:microsoft.com/office/officeart/2005/8/layout/vList5"/>
    <dgm:cxn modelId="{D1C48279-0AF9-4596-BAEC-49E72111F6C4}" type="presParOf" srcId="{72C8B641-2F72-485E-A0ED-A940665DEF29}" destId="{D8CBC06D-2193-488F-8EDE-5FAA991E0B6B}" srcOrd="0" destOrd="0" presId="urn:microsoft.com/office/officeart/2005/8/layout/vList5"/>
    <dgm:cxn modelId="{0BC32397-2FB7-49D2-BC25-A542222DD313}" type="presParOf" srcId="{72C8B641-2F72-485E-A0ED-A940665DEF29}" destId="{EF322D6C-1CB6-431F-8B42-A64D898D2824}" srcOrd="1" destOrd="0" presId="urn:microsoft.com/office/officeart/2005/8/layout/vList5"/>
    <dgm:cxn modelId="{8C1C9115-6119-4576-BFE8-B6AA6C6D8DCC}" type="presParOf" srcId="{C5ED45AB-5708-4618-8F2A-585D84BC9EAD}" destId="{5D027A10-F74F-4727-9E3F-6EEA93EE4288}" srcOrd="5" destOrd="0" presId="urn:microsoft.com/office/officeart/2005/8/layout/vList5"/>
    <dgm:cxn modelId="{E8B60839-2D0A-46FD-B7B3-CB0534CAD332}" type="presParOf" srcId="{C5ED45AB-5708-4618-8F2A-585D84BC9EAD}" destId="{6D857F1D-1E3D-4FB8-9D34-97C6D4E649D1}" srcOrd="6" destOrd="0" presId="urn:microsoft.com/office/officeart/2005/8/layout/vList5"/>
    <dgm:cxn modelId="{F1C38C85-3FE2-4B55-8A20-DCB544325FBA}" type="presParOf" srcId="{6D857F1D-1E3D-4FB8-9D34-97C6D4E649D1}" destId="{C971C0CD-D6D6-4BD2-B517-483DD2B85EA0}" srcOrd="0" destOrd="0" presId="urn:microsoft.com/office/officeart/2005/8/layout/vList5"/>
    <dgm:cxn modelId="{FB5FBDE6-A25F-4FE7-92F0-F85C5D5107B8}" type="presParOf" srcId="{6D857F1D-1E3D-4FB8-9D34-97C6D4E649D1}" destId="{DE1FE771-1582-4775-9E8F-B758D933162D}" srcOrd="1" destOrd="0" presId="urn:microsoft.com/office/officeart/2005/8/layout/vList5"/>
    <dgm:cxn modelId="{D8508C71-8FC4-49EA-ABAF-243697A1F1A5}" type="presParOf" srcId="{C5ED45AB-5708-4618-8F2A-585D84BC9EAD}" destId="{396899F4-452F-4C21-9308-1A185EB0D170}" srcOrd="7" destOrd="0" presId="urn:microsoft.com/office/officeart/2005/8/layout/vList5"/>
    <dgm:cxn modelId="{949A2025-D75C-40C7-B054-44555E39521A}" type="presParOf" srcId="{C5ED45AB-5708-4618-8F2A-585D84BC9EAD}" destId="{0B8CE6DB-5E88-49FA-A351-9AFC9ADFC256}" srcOrd="8" destOrd="0" presId="urn:microsoft.com/office/officeart/2005/8/layout/vList5"/>
    <dgm:cxn modelId="{EFA21BC0-9B75-4730-BB37-8235ABAC5898}" type="presParOf" srcId="{0B8CE6DB-5E88-49FA-A351-9AFC9ADFC256}" destId="{C5DBDEB5-64EF-486D-ADE8-9AD2774135B2}" srcOrd="0" destOrd="0" presId="urn:microsoft.com/office/officeart/2005/8/layout/vList5"/>
    <dgm:cxn modelId="{77F24D8C-C5D4-4F16-8F89-84338867327E}" type="presParOf" srcId="{0B8CE6DB-5E88-49FA-A351-9AFC9ADFC256}" destId="{E36319A3-4DDD-4596-A48B-3AFC2FB82E08}"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A313893-4865-4D2A-B411-A9583C447998}" type="doc">
      <dgm:prSet loTypeId="urn:diagrams.loki3.com/BracketList" loCatId="list" qsTypeId="urn:microsoft.com/office/officeart/2005/8/quickstyle/simple1" qsCatId="simple" csTypeId="urn:microsoft.com/office/officeart/2005/8/colors/accent1_1" csCatId="accent1" phldr="1"/>
      <dgm:spPr/>
      <dgm:t>
        <a:bodyPr/>
        <a:lstStyle/>
        <a:p>
          <a:endParaRPr lang="en-US"/>
        </a:p>
      </dgm:t>
    </dgm:pt>
    <dgm:pt modelId="{B7ABE164-295C-4643-A9AC-4A52A9ED0489}">
      <dgm:prSet phldrT="[Text]" custT="1"/>
      <dgm:spPr/>
      <dgm:t>
        <a:bodyPr/>
        <a:lstStyle/>
        <a:p>
          <a:r>
            <a:rPr lang="en-US" sz="1200" b="1"/>
            <a:t>Big Data</a:t>
          </a:r>
          <a:endParaRPr lang="en-US" sz="1200" b="1" dirty="0"/>
        </a:p>
      </dgm:t>
    </dgm:pt>
    <dgm:pt modelId="{D7B9EDA9-31A9-4C9B-BACF-788F74E16796}" type="parTrans" cxnId="{F0748B1E-69F6-4D72-AC7C-1FCD73A7DC1C}">
      <dgm:prSet/>
      <dgm:spPr/>
      <dgm:t>
        <a:bodyPr/>
        <a:lstStyle/>
        <a:p>
          <a:endParaRPr lang="en-US" sz="1200" b="1">
            <a:solidFill>
              <a:schemeClr val="bg2"/>
            </a:solidFill>
          </a:endParaRPr>
        </a:p>
      </dgm:t>
    </dgm:pt>
    <dgm:pt modelId="{E258CD5B-DCF5-4FA1-918A-96BF68D81660}" type="sibTrans" cxnId="{F0748B1E-69F6-4D72-AC7C-1FCD73A7DC1C}">
      <dgm:prSet/>
      <dgm:spPr/>
      <dgm:t>
        <a:bodyPr/>
        <a:lstStyle/>
        <a:p>
          <a:endParaRPr lang="en-US" sz="1200" b="1">
            <a:solidFill>
              <a:schemeClr val="bg2"/>
            </a:solidFill>
          </a:endParaRPr>
        </a:p>
      </dgm:t>
    </dgm:pt>
    <dgm:pt modelId="{83035B10-5B03-4E94-B998-54AE7C044928}">
      <dgm:prSet phldrT="[Text]" custT="1"/>
      <dgm:spPr/>
      <dgm:t>
        <a:bodyPr/>
        <a:lstStyle/>
        <a:p>
          <a:r>
            <a:rPr lang="en-US" sz="1200" b="1"/>
            <a:t>Intelligence and Advanced Analytics</a:t>
          </a:r>
          <a:endParaRPr lang="en-US" sz="1200" b="1" dirty="0"/>
        </a:p>
      </dgm:t>
    </dgm:pt>
    <dgm:pt modelId="{29EAADE1-28CA-4B2F-9D08-E28BE3C336C9}" type="parTrans" cxnId="{079F09CF-DCE9-434C-8F2E-1D1CEF9AE618}">
      <dgm:prSet/>
      <dgm:spPr/>
      <dgm:t>
        <a:bodyPr/>
        <a:lstStyle/>
        <a:p>
          <a:endParaRPr lang="en-US" sz="1200" b="1">
            <a:solidFill>
              <a:schemeClr val="bg2"/>
            </a:solidFill>
          </a:endParaRPr>
        </a:p>
      </dgm:t>
    </dgm:pt>
    <dgm:pt modelId="{CCAFAB26-9A3D-4842-B88A-B85DA7E92A54}" type="sibTrans" cxnId="{079F09CF-DCE9-434C-8F2E-1D1CEF9AE618}">
      <dgm:prSet/>
      <dgm:spPr/>
      <dgm:t>
        <a:bodyPr/>
        <a:lstStyle/>
        <a:p>
          <a:endParaRPr lang="en-US" sz="1200" b="1">
            <a:solidFill>
              <a:schemeClr val="bg2"/>
            </a:solidFill>
          </a:endParaRPr>
        </a:p>
      </dgm:t>
    </dgm:pt>
    <dgm:pt modelId="{AE188517-6F02-4DC7-9EA1-785FA319F063}">
      <dgm:prSet phldrT="[Text]" custT="1"/>
      <dgm:spPr/>
      <dgm:t>
        <a:bodyPr/>
        <a:lstStyle/>
        <a:p>
          <a:r>
            <a:rPr lang="en-US" sz="1200" b="1"/>
            <a:t>Information Management</a:t>
          </a:r>
          <a:endParaRPr lang="en-US" sz="1200" b="1" dirty="0"/>
        </a:p>
      </dgm:t>
    </dgm:pt>
    <dgm:pt modelId="{74848A57-88CA-4171-BA55-469D8EB40C4E}" type="parTrans" cxnId="{24E599A1-6729-4099-9255-88D181B968CF}">
      <dgm:prSet/>
      <dgm:spPr/>
      <dgm:t>
        <a:bodyPr/>
        <a:lstStyle/>
        <a:p>
          <a:endParaRPr lang="en-US" sz="1200" b="1">
            <a:solidFill>
              <a:schemeClr val="bg2"/>
            </a:solidFill>
          </a:endParaRPr>
        </a:p>
      </dgm:t>
    </dgm:pt>
    <dgm:pt modelId="{568BD935-8EC2-4B1C-BF6A-A8560483E10B}" type="sibTrans" cxnId="{24E599A1-6729-4099-9255-88D181B968CF}">
      <dgm:prSet/>
      <dgm:spPr/>
      <dgm:t>
        <a:bodyPr/>
        <a:lstStyle/>
        <a:p>
          <a:endParaRPr lang="en-US" sz="1200" b="1">
            <a:solidFill>
              <a:schemeClr val="bg2"/>
            </a:solidFill>
          </a:endParaRPr>
        </a:p>
      </dgm:t>
    </dgm:pt>
    <dgm:pt modelId="{409B9CC3-4843-4F1F-8DB8-96CB6DDF3AA2}">
      <dgm:prSet phldrT="[Text]" custT="1"/>
      <dgm:spPr/>
      <dgm:t>
        <a:bodyPr/>
        <a:lstStyle/>
        <a:p>
          <a:r>
            <a:rPr lang="en-US" sz="1200" b="1"/>
            <a:t>Solutions</a:t>
          </a:r>
          <a:endParaRPr lang="en-US" sz="1200" b="1" dirty="0"/>
        </a:p>
      </dgm:t>
    </dgm:pt>
    <dgm:pt modelId="{77CCCA81-853E-493E-9B0C-4E6584C3068A}" type="parTrans" cxnId="{B3DD820B-3AA4-4A6C-9F64-C25D87901740}">
      <dgm:prSet/>
      <dgm:spPr/>
      <dgm:t>
        <a:bodyPr/>
        <a:lstStyle/>
        <a:p>
          <a:endParaRPr lang="en-US" sz="1200" b="1">
            <a:solidFill>
              <a:schemeClr val="bg2"/>
            </a:solidFill>
          </a:endParaRPr>
        </a:p>
      </dgm:t>
    </dgm:pt>
    <dgm:pt modelId="{836C109C-9A6E-440E-B4AC-6BC1096CC572}" type="sibTrans" cxnId="{B3DD820B-3AA4-4A6C-9F64-C25D87901740}">
      <dgm:prSet/>
      <dgm:spPr/>
      <dgm:t>
        <a:bodyPr/>
        <a:lstStyle/>
        <a:p>
          <a:endParaRPr lang="en-US" sz="1200" b="1">
            <a:solidFill>
              <a:schemeClr val="bg2"/>
            </a:solidFill>
          </a:endParaRPr>
        </a:p>
      </dgm:t>
    </dgm:pt>
    <dgm:pt modelId="{FAB16A03-BE56-456B-A536-11D2B059B184}">
      <dgm:prSet phldrT="[Text]" custT="1"/>
      <dgm:spPr/>
      <dgm:t>
        <a:bodyPr/>
        <a:lstStyle/>
        <a:p>
          <a:r>
            <a:rPr lang="en-US" sz="1200" b="1"/>
            <a:t>Visualization</a:t>
          </a:r>
          <a:endParaRPr lang="en-US" sz="1200" b="1" dirty="0"/>
        </a:p>
      </dgm:t>
    </dgm:pt>
    <dgm:pt modelId="{E696F496-5F4D-42CD-9F72-E43FD3C8193B}" type="parTrans" cxnId="{71A2D341-AA26-4666-9932-B4140F5EF1FE}">
      <dgm:prSet/>
      <dgm:spPr/>
      <dgm:t>
        <a:bodyPr/>
        <a:lstStyle/>
        <a:p>
          <a:endParaRPr lang="en-US" sz="1200" b="1">
            <a:solidFill>
              <a:schemeClr val="bg2"/>
            </a:solidFill>
          </a:endParaRPr>
        </a:p>
      </dgm:t>
    </dgm:pt>
    <dgm:pt modelId="{F52C13CC-48BB-4B43-924B-37454BDA68A7}" type="sibTrans" cxnId="{71A2D341-AA26-4666-9932-B4140F5EF1FE}">
      <dgm:prSet/>
      <dgm:spPr/>
      <dgm:t>
        <a:bodyPr/>
        <a:lstStyle/>
        <a:p>
          <a:endParaRPr lang="en-US" sz="1200" b="1">
            <a:solidFill>
              <a:schemeClr val="bg2"/>
            </a:solidFill>
          </a:endParaRPr>
        </a:p>
      </dgm:t>
    </dgm:pt>
    <dgm:pt modelId="{F29C4E01-C09B-438C-9113-B6E9FF5DFD38}">
      <dgm:prSet phldrT="[Text]" custT="1"/>
      <dgm:spPr/>
      <dgm:t>
        <a:bodyPr/>
        <a:lstStyle/>
        <a:p>
          <a:r>
            <a:rPr lang="en-US" sz="1200" b="1"/>
            <a:t>Data Lake</a:t>
          </a:r>
          <a:endParaRPr lang="en-US" sz="1200" b="1" dirty="0"/>
        </a:p>
      </dgm:t>
    </dgm:pt>
    <dgm:pt modelId="{2AE4FD27-8C8C-45AE-955D-C6687931D935}" type="parTrans" cxnId="{6621DB28-19D2-4317-A7D4-C1E229BDD2C3}">
      <dgm:prSet/>
      <dgm:spPr/>
      <dgm:t>
        <a:bodyPr/>
        <a:lstStyle/>
        <a:p>
          <a:endParaRPr lang="en-US" sz="1200" b="1">
            <a:solidFill>
              <a:schemeClr val="bg2"/>
            </a:solidFill>
          </a:endParaRPr>
        </a:p>
      </dgm:t>
    </dgm:pt>
    <dgm:pt modelId="{04836762-099A-4108-A61E-F6DA35680CF1}" type="sibTrans" cxnId="{6621DB28-19D2-4317-A7D4-C1E229BDD2C3}">
      <dgm:prSet/>
      <dgm:spPr/>
      <dgm:t>
        <a:bodyPr/>
        <a:lstStyle/>
        <a:p>
          <a:endParaRPr lang="en-US" sz="1200" b="1">
            <a:solidFill>
              <a:schemeClr val="bg2"/>
            </a:solidFill>
          </a:endParaRPr>
        </a:p>
      </dgm:t>
    </dgm:pt>
    <dgm:pt modelId="{E676A21A-338A-453B-AAD8-AE1E2984352F}">
      <dgm:prSet phldrT="[Text]" custT="1"/>
      <dgm:spPr/>
      <dgm:t>
        <a:bodyPr/>
        <a:lstStyle/>
        <a:p>
          <a:r>
            <a:rPr lang="en-US" sz="1200" b="1"/>
            <a:t>SQL Data Warehouse</a:t>
          </a:r>
          <a:endParaRPr lang="en-US" sz="1200" b="1" dirty="0"/>
        </a:p>
      </dgm:t>
    </dgm:pt>
    <dgm:pt modelId="{5E57A9C1-04A6-49D4-AC5A-3AAB86452FC4}" type="parTrans" cxnId="{2693BB9E-F2CD-4F85-AA3F-0D8505E9CD15}">
      <dgm:prSet/>
      <dgm:spPr/>
      <dgm:t>
        <a:bodyPr/>
        <a:lstStyle/>
        <a:p>
          <a:endParaRPr lang="en-US" sz="1200" b="1">
            <a:solidFill>
              <a:schemeClr val="bg2"/>
            </a:solidFill>
          </a:endParaRPr>
        </a:p>
      </dgm:t>
    </dgm:pt>
    <dgm:pt modelId="{5A93F642-2A8F-4AA8-91EA-8C5E73BCE0E6}" type="sibTrans" cxnId="{2693BB9E-F2CD-4F85-AA3F-0D8505E9CD15}">
      <dgm:prSet/>
      <dgm:spPr/>
      <dgm:t>
        <a:bodyPr/>
        <a:lstStyle/>
        <a:p>
          <a:endParaRPr lang="en-US" sz="1200" b="1">
            <a:solidFill>
              <a:schemeClr val="bg2"/>
            </a:solidFill>
          </a:endParaRPr>
        </a:p>
      </dgm:t>
    </dgm:pt>
    <dgm:pt modelId="{5C0E0F60-874D-4767-AE2F-74FB881F036A}">
      <dgm:prSet phldrT="[Text]" custT="1"/>
      <dgm:spPr/>
      <dgm:t>
        <a:bodyPr/>
        <a:lstStyle/>
        <a:p>
          <a:r>
            <a:rPr lang="en-US" sz="1200" b="1"/>
            <a:t>Cosmos DB</a:t>
          </a:r>
          <a:endParaRPr lang="en-US" sz="1200" b="1" dirty="0"/>
        </a:p>
      </dgm:t>
    </dgm:pt>
    <dgm:pt modelId="{F7E90F27-6C0A-42E0-AF46-1B02D03EFEE8}" type="parTrans" cxnId="{90332A73-B2D0-48BB-8BEC-2F446E08968F}">
      <dgm:prSet/>
      <dgm:spPr/>
      <dgm:t>
        <a:bodyPr/>
        <a:lstStyle/>
        <a:p>
          <a:endParaRPr lang="en-US" sz="1200" b="1">
            <a:solidFill>
              <a:schemeClr val="bg2"/>
            </a:solidFill>
          </a:endParaRPr>
        </a:p>
      </dgm:t>
    </dgm:pt>
    <dgm:pt modelId="{4382FA18-74BA-4683-8DEF-EA290B0298B3}" type="sibTrans" cxnId="{90332A73-B2D0-48BB-8BEC-2F446E08968F}">
      <dgm:prSet/>
      <dgm:spPr/>
      <dgm:t>
        <a:bodyPr/>
        <a:lstStyle/>
        <a:p>
          <a:endParaRPr lang="en-US" sz="1200" b="1">
            <a:solidFill>
              <a:schemeClr val="bg2"/>
            </a:solidFill>
          </a:endParaRPr>
        </a:p>
      </dgm:t>
    </dgm:pt>
    <dgm:pt modelId="{50C37763-24F8-4AA8-A32B-9F9CA6D119D6}">
      <dgm:prSet phldrT="[Text]" custT="1"/>
      <dgm:spPr/>
      <dgm:t>
        <a:bodyPr/>
        <a:lstStyle/>
        <a:p>
          <a:r>
            <a:rPr lang="en-US" sz="1200" b="1"/>
            <a:t>Cortana, Bot Service, Cognitive Framework</a:t>
          </a:r>
          <a:endParaRPr lang="en-US" sz="1200" b="1" dirty="0"/>
        </a:p>
      </dgm:t>
    </dgm:pt>
    <dgm:pt modelId="{F0D5E2E7-679F-4720-9577-5CD05DCDE746}" type="parTrans" cxnId="{147B58C2-DB15-4ED7-BAAA-B08374A5C799}">
      <dgm:prSet/>
      <dgm:spPr/>
      <dgm:t>
        <a:bodyPr/>
        <a:lstStyle/>
        <a:p>
          <a:endParaRPr lang="en-US" sz="1200" b="1">
            <a:solidFill>
              <a:schemeClr val="bg2"/>
            </a:solidFill>
          </a:endParaRPr>
        </a:p>
      </dgm:t>
    </dgm:pt>
    <dgm:pt modelId="{49958AA6-4ED7-42C4-90F9-E8289337C9E3}" type="sibTrans" cxnId="{147B58C2-DB15-4ED7-BAAA-B08374A5C799}">
      <dgm:prSet/>
      <dgm:spPr/>
      <dgm:t>
        <a:bodyPr/>
        <a:lstStyle/>
        <a:p>
          <a:endParaRPr lang="en-US" sz="1200" b="1">
            <a:solidFill>
              <a:schemeClr val="bg2"/>
            </a:solidFill>
          </a:endParaRPr>
        </a:p>
      </dgm:t>
    </dgm:pt>
    <dgm:pt modelId="{32CACD8F-92CC-4EB0-82A5-ED325E9C0DCF}">
      <dgm:prSet phldrT="[Text]" custT="1"/>
      <dgm:spPr/>
      <dgm:t>
        <a:bodyPr/>
        <a:lstStyle/>
        <a:p>
          <a:r>
            <a:rPr lang="en-US" sz="1200" b="1" dirty="0"/>
            <a:t>HDInsight</a:t>
          </a:r>
        </a:p>
      </dgm:t>
    </dgm:pt>
    <dgm:pt modelId="{A21F767D-FDA7-4106-99A9-F43109D327CE}" type="parTrans" cxnId="{0376D2BA-EE8B-4769-BC24-CC367BEE684B}">
      <dgm:prSet/>
      <dgm:spPr/>
      <dgm:t>
        <a:bodyPr/>
        <a:lstStyle/>
        <a:p>
          <a:endParaRPr lang="en-US" sz="1200" b="1">
            <a:solidFill>
              <a:schemeClr val="bg2"/>
            </a:solidFill>
          </a:endParaRPr>
        </a:p>
      </dgm:t>
    </dgm:pt>
    <dgm:pt modelId="{D9DF8C18-8AD5-4792-BADC-2960152A17B4}" type="sibTrans" cxnId="{0376D2BA-EE8B-4769-BC24-CC367BEE684B}">
      <dgm:prSet/>
      <dgm:spPr/>
      <dgm:t>
        <a:bodyPr/>
        <a:lstStyle/>
        <a:p>
          <a:endParaRPr lang="en-US" sz="1200" b="1">
            <a:solidFill>
              <a:schemeClr val="bg2"/>
            </a:solidFill>
          </a:endParaRPr>
        </a:p>
      </dgm:t>
    </dgm:pt>
    <dgm:pt modelId="{BDACD0F7-6180-4057-9453-3688A341F990}">
      <dgm:prSet phldrT="[Text]" custT="1"/>
      <dgm:spPr/>
      <dgm:t>
        <a:bodyPr/>
        <a:lstStyle/>
        <a:p>
          <a:r>
            <a:rPr lang="en-US" sz="1200" b="1" dirty="0"/>
            <a:t>Data Lake</a:t>
          </a:r>
        </a:p>
      </dgm:t>
    </dgm:pt>
    <dgm:pt modelId="{E4F3B442-D426-4A43-9F5D-27BAB10F10CE}" type="parTrans" cxnId="{CBA447E9-10A8-4CB5-B5CE-0C5A8673E48E}">
      <dgm:prSet/>
      <dgm:spPr/>
      <dgm:t>
        <a:bodyPr/>
        <a:lstStyle/>
        <a:p>
          <a:endParaRPr lang="en-US" sz="1200" b="1">
            <a:solidFill>
              <a:schemeClr val="bg2"/>
            </a:solidFill>
          </a:endParaRPr>
        </a:p>
      </dgm:t>
    </dgm:pt>
    <dgm:pt modelId="{08AD188E-871E-4AED-AB11-9BCCFB042448}" type="sibTrans" cxnId="{CBA447E9-10A8-4CB5-B5CE-0C5A8673E48E}">
      <dgm:prSet/>
      <dgm:spPr/>
      <dgm:t>
        <a:bodyPr/>
        <a:lstStyle/>
        <a:p>
          <a:endParaRPr lang="en-US" sz="1200" b="1">
            <a:solidFill>
              <a:schemeClr val="bg2"/>
            </a:solidFill>
          </a:endParaRPr>
        </a:p>
      </dgm:t>
    </dgm:pt>
    <dgm:pt modelId="{AE3639C6-8C43-4F97-BE23-F9306E299CF9}">
      <dgm:prSet phldrT="[Text]" custT="1"/>
      <dgm:spPr/>
      <dgm:t>
        <a:bodyPr/>
        <a:lstStyle/>
        <a:p>
          <a:r>
            <a:rPr lang="en-US" sz="1200" b="1"/>
            <a:t>Azure Storage</a:t>
          </a:r>
          <a:endParaRPr lang="en-US" sz="1200" b="1" dirty="0"/>
        </a:p>
      </dgm:t>
    </dgm:pt>
    <dgm:pt modelId="{1CDD6596-67E1-4C59-93B1-01CBD19A6B8E}" type="parTrans" cxnId="{FC23BA64-5B04-4EF8-9326-D5B528E0ACB8}">
      <dgm:prSet/>
      <dgm:spPr/>
      <dgm:t>
        <a:bodyPr/>
        <a:lstStyle/>
        <a:p>
          <a:endParaRPr lang="en-US" sz="1200" b="1">
            <a:solidFill>
              <a:schemeClr val="bg2"/>
            </a:solidFill>
          </a:endParaRPr>
        </a:p>
      </dgm:t>
    </dgm:pt>
    <dgm:pt modelId="{B586966D-EDF9-4827-9CA3-63AB3D2E71A7}" type="sibTrans" cxnId="{FC23BA64-5B04-4EF8-9326-D5B528E0ACB8}">
      <dgm:prSet/>
      <dgm:spPr/>
      <dgm:t>
        <a:bodyPr/>
        <a:lstStyle/>
        <a:p>
          <a:endParaRPr lang="en-US" sz="1200" b="1">
            <a:solidFill>
              <a:schemeClr val="bg2"/>
            </a:solidFill>
          </a:endParaRPr>
        </a:p>
      </dgm:t>
    </dgm:pt>
    <dgm:pt modelId="{35F0567E-236D-4971-8C0A-709AAD1BC349}">
      <dgm:prSet phldrT="[Text]" custT="1"/>
      <dgm:spPr/>
      <dgm:t>
        <a:bodyPr/>
        <a:lstStyle/>
        <a:p>
          <a:r>
            <a:rPr lang="en-US" sz="1200" b="1" dirty="0"/>
            <a:t>Stream Analytics</a:t>
          </a:r>
        </a:p>
      </dgm:t>
    </dgm:pt>
    <dgm:pt modelId="{7F62CFBA-4322-4F9F-BCFE-83C4491AC94C}" type="parTrans" cxnId="{096FE25D-ED43-48A2-ACA8-20A40F77FC31}">
      <dgm:prSet/>
      <dgm:spPr/>
      <dgm:t>
        <a:bodyPr/>
        <a:lstStyle/>
        <a:p>
          <a:endParaRPr lang="en-US" sz="1200" b="1">
            <a:solidFill>
              <a:schemeClr val="bg2"/>
            </a:solidFill>
          </a:endParaRPr>
        </a:p>
      </dgm:t>
    </dgm:pt>
    <dgm:pt modelId="{F8351DC9-FCD8-42B5-94E0-1FB511B25936}" type="sibTrans" cxnId="{096FE25D-ED43-48A2-ACA8-20A40F77FC31}">
      <dgm:prSet/>
      <dgm:spPr/>
      <dgm:t>
        <a:bodyPr/>
        <a:lstStyle/>
        <a:p>
          <a:endParaRPr lang="en-US" sz="1200" b="1">
            <a:solidFill>
              <a:schemeClr val="bg2"/>
            </a:solidFill>
          </a:endParaRPr>
        </a:p>
      </dgm:t>
    </dgm:pt>
    <dgm:pt modelId="{F2465E65-C3E0-423D-B60A-CBBB12166DD6}">
      <dgm:prSet phldrT="[Text]" custT="1"/>
      <dgm:spPr/>
      <dgm:t>
        <a:bodyPr/>
        <a:lstStyle/>
        <a:p>
          <a:r>
            <a:rPr lang="en-US" sz="1200" b="1" dirty="0"/>
            <a:t>Analysis Services</a:t>
          </a:r>
        </a:p>
      </dgm:t>
    </dgm:pt>
    <dgm:pt modelId="{D8845806-1D9D-4617-BBFA-FEA4939FF747}" type="parTrans" cxnId="{EDADB58C-AA26-476F-93FF-0704938DA538}">
      <dgm:prSet/>
      <dgm:spPr/>
      <dgm:t>
        <a:bodyPr/>
        <a:lstStyle/>
        <a:p>
          <a:endParaRPr lang="en-US" sz="1200" b="1">
            <a:solidFill>
              <a:schemeClr val="bg2"/>
            </a:solidFill>
          </a:endParaRPr>
        </a:p>
      </dgm:t>
    </dgm:pt>
    <dgm:pt modelId="{D6A1219B-E8CC-45FE-9E0F-99D20A856F7B}" type="sibTrans" cxnId="{EDADB58C-AA26-476F-93FF-0704938DA538}">
      <dgm:prSet/>
      <dgm:spPr/>
      <dgm:t>
        <a:bodyPr/>
        <a:lstStyle/>
        <a:p>
          <a:endParaRPr lang="en-US" sz="1200" b="1">
            <a:solidFill>
              <a:schemeClr val="bg2"/>
            </a:solidFill>
          </a:endParaRPr>
        </a:p>
      </dgm:t>
    </dgm:pt>
    <dgm:pt modelId="{DAB3F281-7B4F-49EC-8DF2-6797D69BDC56}">
      <dgm:prSet phldrT="[Text]" custT="1"/>
      <dgm:spPr/>
      <dgm:t>
        <a:bodyPr/>
        <a:lstStyle/>
        <a:p>
          <a:r>
            <a:rPr lang="en-US" sz="1200" b="1" kern="1200" dirty="0">
              <a:solidFill>
                <a:srgbClr val="505050">
                  <a:hueOff val="0"/>
                  <a:satOff val="0"/>
                  <a:lumOff val="0"/>
                  <a:alphaOff val="0"/>
                </a:srgbClr>
              </a:solidFill>
              <a:latin typeface="Segoe UI"/>
              <a:ea typeface="+mn-ea"/>
              <a:cs typeface="+mn-cs"/>
            </a:rPr>
            <a:t>Power BI</a:t>
          </a:r>
        </a:p>
      </dgm:t>
    </dgm:pt>
    <dgm:pt modelId="{6F984231-54E7-4CD8-B215-1F4C16DFC2F6}" type="parTrans" cxnId="{F94D4C84-D729-4065-B367-BAFC045EF498}">
      <dgm:prSet/>
      <dgm:spPr/>
      <dgm:t>
        <a:bodyPr/>
        <a:lstStyle/>
        <a:p>
          <a:endParaRPr lang="en-US" sz="1200" b="1">
            <a:solidFill>
              <a:schemeClr val="bg2"/>
            </a:solidFill>
          </a:endParaRPr>
        </a:p>
      </dgm:t>
    </dgm:pt>
    <dgm:pt modelId="{C69C4E7A-EC62-4329-8F2E-1F4E0F7537C2}" type="sibTrans" cxnId="{F94D4C84-D729-4065-B367-BAFC045EF498}">
      <dgm:prSet/>
      <dgm:spPr/>
      <dgm:t>
        <a:bodyPr/>
        <a:lstStyle/>
        <a:p>
          <a:endParaRPr lang="en-US" sz="1200" b="1">
            <a:solidFill>
              <a:schemeClr val="bg2"/>
            </a:solidFill>
          </a:endParaRPr>
        </a:p>
      </dgm:t>
    </dgm:pt>
    <dgm:pt modelId="{715ABCDD-7748-47FB-9152-0DE37D243758}">
      <dgm:prSet phldrT="[Text]" custT="1"/>
      <dgm:spPr/>
      <dgm:t>
        <a:bodyPr/>
        <a:lstStyle/>
        <a:p>
          <a:r>
            <a:rPr lang="en-US" sz="1200" b="1" kern="1200" dirty="0">
              <a:solidFill>
                <a:srgbClr val="505050">
                  <a:hueOff val="0"/>
                  <a:satOff val="0"/>
                  <a:lumOff val="0"/>
                  <a:alphaOff val="0"/>
                </a:srgbClr>
              </a:solidFill>
              <a:latin typeface="Segoe UI"/>
              <a:ea typeface="+mn-ea"/>
              <a:cs typeface="+mn-cs"/>
            </a:rPr>
            <a:t>R</a:t>
          </a:r>
        </a:p>
      </dgm:t>
    </dgm:pt>
    <dgm:pt modelId="{A4CDED56-308B-497B-BDAA-89BF5C12FE1C}" type="parTrans" cxnId="{0DFFAD90-2F9A-46A3-89E6-68A064766737}">
      <dgm:prSet/>
      <dgm:spPr/>
      <dgm:t>
        <a:bodyPr/>
        <a:lstStyle/>
        <a:p>
          <a:endParaRPr lang="en-US" sz="1200" b="1">
            <a:solidFill>
              <a:schemeClr val="bg2"/>
            </a:solidFill>
          </a:endParaRPr>
        </a:p>
      </dgm:t>
    </dgm:pt>
    <dgm:pt modelId="{60C13AFB-01B2-443D-B8DC-431B4AE659EC}" type="sibTrans" cxnId="{0DFFAD90-2F9A-46A3-89E6-68A064766737}">
      <dgm:prSet/>
      <dgm:spPr/>
      <dgm:t>
        <a:bodyPr/>
        <a:lstStyle/>
        <a:p>
          <a:endParaRPr lang="en-US" sz="1200" b="1">
            <a:solidFill>
              <a:schemeClr val="bg2"/>
            </a:solidFill>
          </a:endParaRPr>
        </a:p>
      </dgm:t>
    </dgm:pt>
    <dgm:pt modelId="{8C2B2478-3DF9-4134-955A-49E9307C40B0}">
      <dgm:prSet phldrT="[Text]" custT="1"/>
      <dgm:spPr/>
      <dgm:t>
        <a:bodyPr/>
        <a:lstStyle/>
        <a:p>
          <a:pPr marL="114300" lvl="1" indent="-114300" algn="l" defTabSz="533400">
            <a:lnSpc>
              <a:spcPct val="90000"/>
            </a:lnSpc>
            <a:spcBef>
              <a:spcPct val="0"/>
            </a:spcBef>
            <a:spcAft>
              <a:spcPct val="15000"/>
            </a:spcAft>
            <a:buChar char="•"/>
          </a:pPr>
          <a:r>
            <a:rPr lang="en-US" sz="1200" b="1" kern="1200" dirty="0">
              <a:solidFill>
                <a:prstClr val="black">
                  <a:hueOff val="0"/>
                  <a:satOff val="0"/>
                  <a:lumOff val="0"/>
                  <a:alphaOff val="0"/>
                </a:prstClr>
              </a:solidFill>
              <a:latin typeface="맑은 고딕" panose="020F0502020204030204"/>
              <a:ea typeface="+mn-ea"/>
              <a:cs typeface="+mn-cs"/>
            </a:rPr>
            <a:t>Templates and Gallery</a:t>
          </a:r>
        </a:p>
      </dgm:t>
    </dgm:pt>
    <dgm:pt modelId="{5B180C60-8273-4432-91C5-E4FBCD533558}" type="parTrans" cxnId="{B49A0BCF-26F9-4C92-9C5F-6F0EBA685DDD}">
      <dgm:prSet/>
      <dgm:spPr/>
      <dgm:t>
        <a:bodyPr/>
        <a:lstStyle/>
        <a:p>
          <a:endParaRPr lang="en-US" sz="1200" b="1">
            <a:solidFill>
              <a:schemeClr val="bg2"/>
            </a:solidFill>
          </a:endParaRPr>
        </a:p>
      </dgm:t>
    </dgm:pt>
    <dgm:pt modelId="{A7058E5A-5C03-4574-8AB8-5DCA8E545176}" type="sibTrans" cxnId="{B49A0BCF-26F9-4C92-9C5F-6F0EBA685DDD}">
      <dgm:prSet/>
      <dgm:spPr/>
      <dgm:t>
        <a:bodyPr/>
        <a:lstStyle/>
        <a:p>
          <a:endParaRPr lang="en-US" sz="1200" b="1">
            <a:solidFill>
              <a:schemeClr val="bg2"/>
            </a:solidFill>
          </a:endParaRPr>
        </a:p>
      </dgm:t>
    </dgm:pt>
    <dgm:pt modelId="{205502BB-E218-4F43-94ED-38D373921869}">
      <dgm:prSet phldrT="[Text]" custT="1"/>
      <dgm:spPr/>
      <dgm:t>
        <a:bodyPr/>
        <a:lstStyle/>
        <a:p>
          <a:r>
            <a:rPr lang="en-US" sz="1200" b="1"/>
            <a:t>Machine Learning</a:t>
          </a:r>
          <a:endParaRPr lang="en-US" sz="1200" b="1" dirty="0"/>
        </a:p>
      </dgm:t>
    </dgm:pt>
    <dgm:pt modelId="{E43973A5-6F63-4CBC-9CA1-AA1E0C16AAF7}" type="parTrans" cxnId="{8597440F-C7F1-464F-83C3-E22D6643DA1A}">
      <dgm:prSet/>
      <dgm:spPr/>
      <dgm:t>
        <a:bodyPr/>
        <a:lstStyle/>
        <a:p>
          <a:endParaRPr lang="en-US" sz="1200" b="1">
            <a:solidFill>
              <a:schemeClr val="bg2"/>
            </a:solidFill>
          </a:endParaRPr>
        </a:p>
      </dgm:t>
    </dgm:pt>
    <dgm:pt modelId="{09A953C8-FBF8-4924-B96E-D12A550857DE}" type="sibTrans" cxnId="{8597440F-C7F1-464F-83C3-E22D6643DA1A}">
      <dgm:prSet/>
      <dgm:spPr/>
      <dgm:t>
        <a:bodyPr/>
        <a:lstStyle/>
        <a:p>
          <a:endParaRPr lang="en-US" sz="1200" b="1">
            <a:solidFill>
              <a:schemeClr val="bg2"/>
            </a:solidFill>
          </a:endParaRPr>
        </a:p>
      </dgm:t>
    </dgm:pt>
    <dgm:pt modelId="{C435CE00-F12B-4E1E-88D5-230CB3206998}">
      <dgm:prSet phldrT="[Text]" custT="1"/>
      <dgm:spPr/>
      <dgm:t>
        <a:bodyPr/>
        <a:lstStyle/>
        <a:p>
          <a:r>
            <a:rPr lang="en-US" sz="1200" b="1" dirty="0">
              <a:solidFill>
                <a:schemeClr val="accent1">
                  <a:lumMod val="75000"/>
                </a:schemeClr>
              </a:solidFill>
            </a:rPr>
            <a:t>Data Catalog</a:t>
          </a:r>
        </a:p>
      </dgm:t>
    </dgm:pt>
    <dgm:pt modelId="{0CEF2004-E424-4306-81CF-77EC267D4144}" type="sibTrans" cxnId="{1CD85CE6-891A-4559-8C6A-B2B8D10777A3}">
      <dgm:prSet/>
      <dgm:spPr/>
      <dgm:t>
        <a:bodyPr/>
        <a:lstStyle/>
        <a:p>
          <a:endParaRPr lang="en-US" sz="1200" b="1">
            <a:solidFill>
              <a:schemeClr val="bg2"/>
            </a:solidFill>
          </a:endParaRPr>
        </a:p>
      </dgm:t>
    </dgm:pt>
    <dgm:pt modelId="{F9EB0DCC-9309-46BE-A5F1-946925EF213F}" type="parTrans" cxnId="{1CD85CE6-891A-4559-8C6A-B2B8D10777A3}">
      <dgm:prSet/>
      <dgm:spPr/>
      <dgm:t>
        <a:bodyPr/>
        <a:lstStyle/>
        <a:p>
          <a:endParaRPr lang="en-US" sz="1200" b="1">
            <a:solidFill>
              <a:schemeClr val="bg2"/>
            </a:solidFill>
          </a:endParaRPr>
        </a:p>
      </dgm:t>
    </dgm:pt>
    <dgm:pt modelId="{E0ED33B9-E057-48E4-9E71-165921651D87}">
      <dgm:prSet phldrT="[Text]" custT="1"/>
      <dgm:spPr/>
      <dgm:t>
        <a:bodyPr/>
        <a:lstStyle/>
        <a:p>
          <a:r>
            <a:rPr lang="en-US" sz="1200" b="1" dirty="0"/>
            <a:t>Data Factory</a:t>
          </a:r>
        </a:p>
      </dgm:t>
    </dgm:pt>
    <dgm:pt modelId="{51F416F3-006F-4031-AE82-2898447A66EE}" type="sibTrans" cxnId="{F5977DCA-FCBA-4F37-ADC2-A8184D8E3430}">
      <dgm:prSet/>
      <dgm:spPr/>
      <dgm:t>
        <a:bodyPr/>
        <a:lstStyle/>
        <a:p>
          <a:endParaRPr lang="en-US" sz="1200" b="1">
            <a:solidFill>
              <a:schemeClr val="bg2"/>
            </a:solidFill>
          </a:endParaRPr>
        </a:p>
      </dgm:t>
    </dgm:pt>
    <dgm:pt modelId="{8F5638B8-B583-4EA8-8527-E5F16E143838}" type="parTrans" cxnId="{F5977DCA-FCBA-4F37-ADC2-A8184D8E3430}">
      <dgm:prSet/>
      <dgm:spPr/>
      <dgm:t>
        <a:bodyPr/>
        <a:lstStyle/>
        <a:p>
          <a:endParaRPr lang="en-US" sz="1200" b="1">
            <a:solidFill>
              <a:schemeClr val="bg2"/>
            </a:solidFill>
          </a:endParaRPr>
        </a:p>
      </dgm:t>
    </dgm:pt>
    <dgm:pt modelId="{2C858D8A-BD5E-4943-AC97-3FD818D142DE}">
      <dgm:prSet phldrT="[Text]" custT="1"/>
      <dgm:spPr/>
      <dgm:t>
        <a:bodyPr/>
        <a:lstStyle/>
        <a:p>
          <a:r>
            <a:rPr lang="en-US" sz="1200" b="1"/>
            <a:t>Event Hubs</a:t>
          </a:r>
          <a:endParaRPr lang="en-US" sz="1200" b="1" dirty="0"/>
        </a:p>
      </dgm:t>
    </dgm:pt>
    <dgm:pt modelId="{FCFEDC75-2A47-4FA0-A695-73D0EBC2EB13}" type="sibTrans" cxnId="{1388CB44-D3BD-4172-A856-4508ADCD1F7B}">
      <dgm:prSet/>
      <dgm:spPr/>
      <dgm:t>
        <a:bodyPr/>
        <a:lstStyle/>
        <a:p>
          <a:endParaRPr lang="en-US" sz="1200" b="1">
            <a:solidFill>
              <a:schemeClr val="bg2"/>
            </a:solidFill>
          </a:endParaRPr>
        </a:p>
      </dgm:t>
    </dgm:pt>
    <dgm:pt modelId="{7AF921C9-184C-4D38-ADA9-B898BB7C86C3}" type="parTrans" cxnId="{1388CB44-D3BD-4172-A856-4508ADCD1F7B}">
      <dgm:prSet/>
      <dgm:spPr/>
      <dgm:t>
        <a:bodyPr/>
        <a:lstStyle/>
        <a:p>
          <a:endParaRPr lang="en-US" sz="1200" b="1">
            <a:solidFill>
              <a:schemeClr val="bg2"/>
            </a:solidFill>
          </a:endParaRPr>
        </a:p>
      </dgm:t>
    </dgm:pt>
    <dgm:pt modelId="{2B91DE99-FB3D-40B9-9827-F76B61DF0C13}" type="pres">
      <dgm:prSet presAssocID="{EA313893-4865-4D2A-B411-A9583C447998}" presName="Name0" presStyleCnt="0">
        <dgm:presLayoutVars>
          <dgm:dir/>
          <dgm:animLvl val="lvl"/>
          <dgm:resizeHandles val="exact"/>
        </dgm:presLayoutVars>
      </dgm:prSet>
      <dgm:spPr/>
    </dgm:pt>
    <dgm:pt modelId="{4567989C-4FE6-49AC-A2A7-D9284F6FD9E9}" type="pres">
      <dgm:prSet presAssocID="{AE188517-6F02-4DC7-9EA1-785FA319F063}" presName="linNode" presStyleCnt="0"/>
      <dgm:spPr/>
    </dgm:pt>
    <dgm:pt modelId="{C8FB2B8E-8EB9-462C-A3BE-B343DF2940CF}" type="pres">
      <dgm:prSet presAssocID="{AE188517-6F02-4DC7-9EA1-785FA319F063}" presName="parTx" presStyleLbl="revTx" presStyleIdx="0" presStyleCnt="5">
        <dgm:presLayoutVars>
          <dgm:chMax val="1"/>
          <dgm:bulletEnabled val="1"/>
        </dgm:presLayoutVars>
      </dgm:prSet>
      <dgm:spPr/>
    </dgm:pt>
    <dgm:pt modelId="{08EC183C-AED6-4FF7-A9DF-6208AC571922}" type="pres">
      <dgm:prSet presAssocID="{AE188517-6F02-4DC7-9EA1-785FA319F063}" presName="bracket" presStyleLbl="parChTrans1D1" presStyleIdx="0" presStyleCnt="5"/>
      <dgm:spPr/>
    </dgm:pt>
    <dgm:pt modelId="{4F55B3C6-EC7F-488D-AAAC-8A7393E4380F}" type="pres">
      <dgm:prSet presAssocID="{AE188517-6F02-4DC7-9EA1-785FA319F063}" presName="spH" presStyleCnt="0"/>
      <dgm:spPr/>
    </dgm:pt>
    <dgm:pt modelId="{9175424E-612A-4B72-89CD-0EFDADCFDD1F}" type="pres">
      <dgm:prSet presAssocID="{AE188517-6F02-4DC7-9EA1-785FA319F063}" presName="desTx" presStyleLbl="node1" presStyleIdx="0" presStyleCnt="5">
        <dgm:presLayoutVars>
          <dgm:bulletEnabled val="1"/>
        </dgm:presLayoutVars>
      </dgm:prSet>
      <dgm:spPr/>
    </dgm:pt>
    <dgm:pt modelId="{CEC2B1A3-1726-4A39-94A3-4804FFB8C3F0}" type="pres">
      <dgm:prSet presAssocID="{568BD935-8EC2-4B1C-BF6A-A8560483E10B}" presName="spV" presStyleCnt="0"/>
      <dgm:spPr/>
    </dgm:pt>
    <dgm:pt modelId="{19932F73-1CAF-4C59-8BFA-57C0FED3FFE6}" type="pres">
      <dgm:prSet presAssocID="{B7ABE164-295C-4643-A9AC-4A52A9ED0489}" presName="linNode" presStyleCnt="0"/>
      <dgm:spPr/>
    </dgm:pt>
    <dgm:pt modelId="{82E9A0E0-8D14-4848-9DD2-59E0CDC0AAFD}" type="pres">
      <dgm:prSet presAssocID="{B7ABE164-295C-4643-A9AC-4A52A9ED0489}" presName="parTx" presStyleLbl="revTx" presStyleIdx="1" presStyleCnt="5">
        <dgm:presLayoutVars>
          <dgm:chMax val="1"/>
          <dgm:bulletEnabled val="1"/>
        </dgm:presLayoutVars>
      </dgm:prSet>
      <dgm:spPr/>
    </dgm:pt>
    <dgm:pt modelId="{BC4DC184-0FC8-4B22-8B26-0EC609A78835}" type="pres">
      <dgm:prSet presAssocID="{B7ABE164-295C-4643-A9AC-4A52A9ED0489}" presName="bracket" presStyleLbl="parChTrans1D1" presStyleIdx="1" presStyleCnt="5"/>
      <dgm:spPr/>
    </dgm:pt>
    <dgm:pt modelId="{FBA873B3-9422-4F35-9FBE-7724920B939D}" type="pres">
      <dgm:prSet presAssocID="{B7ABE164-295C-4643-A9AC-4A52A9ED0489}" presName="spH" presStyleCnt="0"/>
      <dgm:spPr/>
    </dgm:pt>
    <dgm:pt modelId="{86E21F88-7726-4B6A-8AA4-50C3FB4AC66D}" type="pres">
      <dgm:prSet presAssocID="{B7ABE164-295C-4643-A9AC-4A52A9ED0489}" presName="desTx" presStyleLbl="node1" presStyleIdx="1" presStyleCnt="5">
        <dgm:presLayoutVars>
          <dgm:bulletEnabled val="1"/>
        </dgm:presLayoutVars>
      </dgm:prSet>
      <dgm:spPr/>
    </dgm:pt>
    <dgm:pt modelId="{2A20A6C4-9D7F-459B-A86F-22BDE260726C}" type="pres">
      <dgm:prSet presAssocID="{E258CD5B-DCF5-4FA1-918A-96BF68D81660}" presName="spV" presStyleCnt="0"/>
      <dgm:spPr/>
    </dgm:pt>
    <dgm:pt modelId="{9B42504F-709C-4C72-B940-6AE7E3D80974}" type="pres">
      <dgm:prSet presAssocID="{83035B10-5B03-4E94-B998-54AE7C044928}" presName="linNode" presStyleCnt="0"/>
      <dgm:spPr/>
    </dgm:pt>
    <dgm:pt modelId="{06464D07-8B60-462A-8EC4-545BAA8C97B1}" type="pres">
      <dgm:prSet presAssocID="{83035B10-5B03-4E94-B998-54AE7C044928}" presName="parTx" presStyleLbl="revTx" presStyleIdx="2" presStyleCnt="5">
        <dgm:presLayoutVars>
          <dgm:chMax val="1"/>
          <dgm:bulletEnabled val="1"/>
        </dgm:presLayoutVars>
      </dgm:prSet>
      <dgm:spPr/>
    </dgm:pt>
    <dgm:pt modelId="{756D71B1-CFF2-4550-9E9D-D836CC5523C0}" type="pres">
      <dgm:prSet presAssocID="{83035B10-5B03-4E94-B998-54AE7C044928}" presName="bracket" presStyleLbl="parChTrans1D1" presStyleIdx="2" presStyleCnt="5"/>
      <dgm:spPr/>
    </dgm:pt>
    <dgm:pt modelId="{600B3877-632C-4D99-BBA2-F4B87710B1A3}" type="pres">
      <dgm:prSet presAssocID="{83035B10-5B03-4E94-B998-54AE7C044928}" presName="spH" presStyleCnt="0"/>
      <dgm:spPr/>
    </dgm:pt>
    <dgm:pt modelId="{603689CA-F9E4-44EC-B527-50FB539B823D}" type="pres">
      <dgm:prSet presAssocID="{83035B10-5B03-4E94-B998-54AE7C044928}" presName="desTx" presStyleLbl="node1" presStyleIdx="2" presStyleCnt="5">
        <dgm:presLayoutVars>
          <dgm:bulletEnabled val="1"/>
        </dgm:presLayoutVars>
      </dgm:prSet>
      <dgm:spPr/>
    </dgm:pt>
    <dgm:pt modelId="{D0322BD2-8077-405F-9EC9-F022003A48AB}" type="pres">
      <dgm:prSet presAssocID="{CCAFAB26-9A3D-4842-B88A-B85DA7E92A54}" presName="spV" presStyleCnt="0"/>
      <dgm:spPr/>
    </dgm:pt>
    <dgm:pt modelId="{CA18E8FC-FA63-43A4-99E8-B3F0AA05797A}" type="pres">
      <dgm:prSet presAssocID="{FAB16A03-BE56-456B-A536-11D2B059B184}" presName="linNode" presStyleCnt="0"/>
      <dgm:spPr/>
    </dgm:pt>
    <dgm:pt modelId="{975FEC36-CD0E-4BA1-9445-37B05FFD96CD}" type="pres">
      <dgm:prSet presAssocID="{FAB16A03-BE56-456B-A536-11D2B059B184}" presName="parTx" presStyleLbl="revTx" presStyleIdx="3" presStyleCnt="5">
        <dgm:presLayoutVars>
          <dgm:chMax val="1"/>
          <dgm:bulletEnabled val="1"/>
        </dgm:presLayoutVars>
      </dgm:prSet>
      <dgm:spPr/>
    </dgm:pt>
    <dgm:pt modelId="{719BA57B-B751-40B6-88AD-FF402F20568B}" type="pres">
      <dgm:prSet presAssocID="{FAB16A03-BE56-456B-A536-11D2B059B184}" presName="bracket" presStyleLbl="parChTrans1D1" presStyleIdx="3" presStyleCnt="5"/>
      <dgm:spPr/>
    </dgm:pt>
    <dgm:pt modelId="{9289F2B8-9F22-44F4-AE69-BDC1722E50CB}" type="pres">
      <dgm:prSet presAssocID="{FAB16A03-BE56-456B-A536-11D2B059B184}" presName="spH" presStyleCnt="0"/>
      <dgm:spPr/>
    </dgm:pt>
    <dgm:pt modelId="{F2B5D16A-6048-4E1D-9634-1D2AF0A2F256}" type="pres">
      <dgm:prSet presAssocID="{FAB16A03-BE56-456B-A536-11D2B059B184}" presName="desTx" presStyleLbl="node1" presStyleIdx="3" presStyleCnt="5">
        <dgm:presLayoutVars>
          <dgm:bulletEnabled val="1"/>
        </dgm:presLayoutVars>
      </dgm:prSet>
      <dgm:spPr/>
    </dgm:pt>
    <dgm:pt modelId="{483EAE36-B7B2-46A2-8BA1-36589AAA1D62}" type="pres">
      <dgm:prSet presAssocID="{F52C13CC-48BB-4B43-924B-37454BDA68A7}" presName="spV" presStyleCnt="0"/>
      <dgm:spPr/>
    </dgm:pt>
    <dgm:pt modelId="{02082B38-B0E7-42AB-937A-8F336CBBE0AC}" type="pres">
      <dgm:prSet presAssocID="{409B9CC3-4843-4F1F-8DB8-96CB6DDF3AA2}" presName="linNode" presStyleCnt="0"/>
      <dgm:spPr/>
    </dgm:pt>
    <dgm:pt modelId="{FD528662-2E78-46C5-AFEC-7596999AE27A}" type="pres">
      <dgm:prSet presAssocID="{409B9CC3-4843-4F1F-8DB8-96CB6DDF3AA2}" presName="parTx" presStyleLbl="revTx" presStyleIdx="4" presStyleCnt="5">
        <dgm:presLayoutVars>
          <dgm:chMax val="1"/>
          <dgm:bulletEnabled val="1"/>
        </dgm:presLayoutVars>
      </dgm:prSet>
      <dgm:spPr/>
    </dgm:pt>
    <dgm:pt modelId="{017728F1-FB8F-480D-960E-335CD7ADAB3C}" type="pres">
      <dgm:prSet presAssocID="{409B9CC3-4843-4F1F-8DB8-96CB6DDF3AA2}" presName="bracket" presStyleLbl="parChTrans1D1" presStyleIdx="4" presStyleCnt="5"/>
      <dgm:spPr/>
    </dgm:pt>
    <dgm:pt modelId="{E6DBF0EA-C16A-4AB0-8F5A-26C345274E5E}" type="pres">
      <dgm:prSet presAssocID="{409B9CC3-4843-4F1F-8DB8-96CB6DDF3AA2}" presName="spH" presStyleCnt="0"/>
      <dgm:spPr/>
    </dgm:pt>
    <dgm:pt modelId="{8201724E-AC5F-494D-BB50-B7D7A454D657}" type="pres">
      <dgm:prSet presAssocID="{409B9CC3-4843-4F1F-8DB8-96CB6DDF3AA2}" presName="desTx" presStyleLbl="node1" presStyleIdx="4" presStyleCnt="5">
        <dgm:presLayoutVars>
          <dgm:bulletEnabled val="1"/>
        </dgm:presLayoutVars>
      </dgm:prSet>
      <dgm:spPr/>
    </dgm:pt>
  </dgm:ptLst>
  <dgm:cxnLst>
    <dgm:cxn modelId="{05397C05-3613-4ED9-957F-64F627A094DF}" type="presOf" srcId="{E676A21A-338A-453B-AAD8-AE1E2984352F}" destId="{86E21F88-7726-4B6A-8AA4-50C3FB4AC66D}" srcOrd="0" destOrd="2" presId="urn:diagrams.loki3.com/BracketList"/>
    <dgm:cxn modelId="{B3DD820B-3AA4-4A6C-9F64-C25D87901740}" srcId="{EA313893-4865-4D2A-B411-A9583C447998}" destId="{409B9CC3-4843-4F1F-8DB8-96CB6DDF3AA2}" srcOrd="4" destOrd="0" parTransId="{77CCCA81-853E-493E-9B0C-4E6584C3068A}" sibTransId="{836C109C-9A6E-440E-B4AC-6BC1096CC572}"/>
    <dgm:cxn modelId="{8597440F-C7F1-464F-83C3-E22D6643DA1A}" srcId="{83035B10-5B03-4E94-B998-54AE7C044928}" destId="{205502BB-E218-4F43-94ED-38D373921869}" srcOrd="1" destOrd="0" parTransId="{E43973A5-6F63-4CBC-9CA1-AA1E0C16AAF7}" sibTransId="{09A953C8-FBF8-4924-B96E-D12A550857DE}"/>
    <dgm:cxn modelId="{6DD99C19-56AA-4709-A58E-46408FE3988F}" type="presOf" srcId="{B7ABE164-295C-4643-A9AC-4A52A9ED0489}" destId="{82E9A0E0-8D14-4848-9DD2-59E0CDC0AAFD}" srcOrd="0" destOrd="0" presId="urn:diagrams.loki3.com/BracketList"/>
    <dgm:cxn modelId="{F0748B1E-69F6-4D72-AC7C-1FCD73A7DC1C}" srcId="{EA313893-4865-4D2A-B411-A9583C447998}" destId="{B7ABE164-295C-4643-A9AC-4A52A9ED0489}" srcOrd="1" destOrd="0" parTransId="{D7B9EDA9-31A9-4C9B-BACF-788F74E16796}" sibTransId="{E258CD5B-DCF5-4FA1-918A-96BF68D81660}"/>
    <dgm:cxn modelId="{11E28022-DADB-4978-9EF7-42B3F338CC6C}" type="presOf" srcId="{AE3639C6-8C43-4F97-BE23-F9306E299CF9}" destId="{86E21F88-7726-4B6A-8AA4-50C3FB4AC66D}" srcOrd="0" destOrd="0" presId="urn:diagrams.loki3.com/BracketList"/>
    <dgm:cxn modelId="{0D5E2526-C15C-40F5-B9D1-48E2D92EC504}" type="presOf" srcId="{C435CE00-F12B-4E1E-88D5-230CB3206998}" destId="{9175424E-612A-4B72-89CD-0EFDADCFDD1F}" srcOrd="0" destOrd="0" presId="urn:diagrams.loki3.com/BracketList"/>
    <dgm:cxn modelId="{6621DB28-19D2-4317-A7D4-C1E229BDD2C3}" srcId="{B7ABE164-295C-4643-A9AC-4A52A9ED0489}" destId="{F29C4E01-C09B-438C-9113-B6E9FF5DFD38}" srcOrd="1" destOrd="0" parTransId="{2AE4FD27-8C8C-45AE-955D-C6687931D935}" sibTransId="{04836762-099A-4108-A61E-F6DA35680CF1}"/>
    <dgm:cxn modelId="{DF2F8029-1771-4247-B24D-AF2BCCBCC640}" type="presOf" srcId="{205502BB-E218-4F43-94ED-38D373921869}" destId="{603689CA-F9E4-44EC-B527-50FB539B823D}" srcOrd="0" destOrd="1" presId="urn:diagrams.loki3.com/BracketList"/>
    <dgm:cxn modelId="{6F44A232-4FBE-4A74-8103-CA7CA054FD2C}" type="presOf" srcId="{DAB3F281-7B4F-49EC-8DF2-6797D69BDC56}" destId="{F2B5D16A-6048-4E1D-9634-1D2AF0A2F256}" srcOrd="0" destOrd="0" presId="urn:diagrams.loki3.com/BracketList"/>
    <dgm:cxn modelId="{73CC5835-AA42-457E-A12B-17481BEF9838}" type="presOf" srcId="{2C858D8A-BD5E-4943-AC97-3FD818D142DE}" destId="{9175424E-612A-4B72-89CD-0EFDADCFDD1F}" srcOrd="0" destOrd="2" presId="urn:diagrams.loki3.com/BracketList"/>
    <dgm:cxn modelId="{01514636-B3E4-40B9-BA91-B1B09337B347}" type="presOf" srcId="{F29C4E01-C09B-438C-9113-B6E9FF5DFD38}" destId="{86E21F88-7726-4B6A-8AA4-50C3FB4AC66D}" srcOrd="0" destOrd="1" presId="urn:diagrams.loki3.com/BracketList"/>
    <dgm:cxn modelId="{096FE25D-ED43-48A2-ACA8-20A40F77FC31}" srcId="{83035B10-5B03-4E94-B998-54AE7C044928}" destId="{35F0567E-236D-4971-8C0A-709AAD1BC349}" srcOrd="4" destOrd="0" parTransId="{7F62CFBA-4322-4F9F-BCFE-83C4491AC94C}" sibTransId="{F8351DC9-FCD8-42B5-94E0-1FB511B25936}"/>
    <dgm:cxn modelId="{6DDA035E-790C-4A1F-AE26-24F19A00AF4A}" type="presOf" srcId="{50C37763-24F8-4AA8-A32B-9F9CA6D119D6}" destId="{603689CA-F9E4-44EC-B527-50FB539B823D}" srcOrd="0" destOrd="0" presId="urn:diagrams.loki3.com/BracketList"/>
    <dgm:cxn modelId="{04460660-F378-459A-9A2B-E3E0592F3242}" type="presOf" srcId="{5C0E0F60-874D-4767-AE2F-74FB881F036A}" destId="{86E21F88-7726-4B6A-8AA4-50C3FB4AC66D}" srcOrd="0" destOrd="3" presId="urn:diagrams.loki3.com/BracketList"/>
    <dgm:cxn modelId="{71A2D341-AA26-4666-9932-B4140F5EF1FE}" srcId="{EA313893-4865-4D2A-B411-A9583C447998}" destId="{FAB16A03-BE56-456B-A536-11D2B059B184}" srcOrd="3" destOrd="0" parTransId="{E696F496-5F4D-42CD-9F72-E43FD3C8193B}" sibTransId="{F52C13CC-48BB-4B43-924B-37454BDA68A7}"/>
    <dgm:cxn modelId="{E415D443-6379-4CD8-AB97-3FE6FD0F4592}" type="presOf" srcId="{715ABCDD-7748-47FB-9152-0DE37D243758}" destId="{F2B5D16A-6048-4E1D-9634-1D2AF0A2F256}" srcOrd="0" destOrd="1" presId="urn:diagrams.loki3.com/BracketList"/>
    <dgm:cxn modelId="{FC23BA64-5B04-4EF8-9326-D5B528E0ACB8}" srcId="{B7ABE164-295C-4643-A9AC-4A52A9ED0489}" destId="{AE3639C6-8C43-4F97-BE23-F9306E299CF9}" srcOrd="0" destOrd="0" parTransId="{1CDD6596-67E1-4C59-93B1-01CBD19A6B8E}" sibTransId="{B586966D-EDF9-4827-9CA3-63AB3D2E71A7}"/>
    <dgm:cxn modelId="{1388CB44-D3BD-4172-A856-4508ADCD1F7B}" srcId="{AE188517-6F02-4DC7-9EA1-785FA319F063}" destId="{2C858D8A-BD5E-4943-AC97-3FD818D142DE}" srcOrd="2" destOrd="0" parTransId="{7AF921C9-184C-4D38-ADA9-B898BB7C86C3}" sibTransId="{FCFEDC75-2A47-4FA0-A695-73D0EBC2EB13}"/>
    <dgm:cxn modelId="{34C39845-C590-493A-877C-951628E8E8F0}" type="presOf" srcId="{83035B10-5B03-4E94-B998-54AE7C044928}" destId="{06464D07-8B60-462A-8EC4-545BAA8C97B1}" srcOrd="0" destOrd="0" presId="urn:diagrams.loki3.com/BracketList"/>
    <dgm:cxn modelId="{726A266A-96C5-42ED-93FB-3116EF24E56C}" type="presOf" srcId="{FAB16A03-BE56-456B-A536-11D2B059B184}" destId="{975FEC36-CD0E-4BA1-9445-37B05FFD96CD}" srcOrd="0" destOrd="0" presId="urn:diagrams.loki3.com/BracketList"/>
    <dgm:cxn modelId="{90332A73-B2D0-48BB-8BEC-2F446E08968F}" srcId="{B7ABE164-295C-4643-A9AC-4A52A9ED0489}" destId="{5C0E0F60-874D-4767-AE2F-74FB881F036A}" srcOrd="3" destOrd="0" parTransId="{F7E90F27-6C0A-42E0-AF46-1B02D03EFEE8}" sibTransId="{4382FA18-74BA-4683-8DEF-EA290B0298B3}"/>
    <dgm:cxn modelId="{A1274A7F-CF88-49BE-AD7B-B72D81B5E439}" type="presOf" srcId="{35F0567E-236D-4971-8C0A-709AAD1BC349}" destId="{603689CA-F9E4-44EC-B527-50FB539B823D}" srcOrd="0" destOrd="4" presId="urn:diagrams.loki3.com/BracketList"/>
    <dgm:cxn modelId="{1B885F82-B84C-4695-AECA-80418A5B7E71}" type="presOf" srcId="{EA313893-4865-4D2A-B411-A9583C447998}" destId="{2B91DE99-FB3D-40B9-9827-F76B61DF0C13}" srcOrd="0" destOrd="0" presId="urn:diagrams.loki3.com/BracketList"/>
    <dgm:cxn modelId="{F94D4C84-D729-4065-B367-BAFC045EF498}" srcId="{FAB16A03-BE56-456B-A536-11D2B059B184}" destId="{DAB3F281-7B4F-49EC-8DF2-6797D69BDC56}" srcOrd="0" destOrd="0" parTransId="{6F984231-54E7-4CD8-B215-1F4C16DFC2F6}" sibTransId="{C69C4E7A-EC62-4329-8F2E-1F4E0F7537C2}"/>
    <dgm:cxn modelId="{EDADB58C-AA26-476F-93FF-0704938DA538}" srcId="{83035B10-5B03-4E94-B998-54AE7C044928}" destId="{F2465E65-C3E0-423D-B60A-CBBB12166DD6}" srcOrd="5" destOrd="0" parTransId="{D8845806-1D9D-4617-BBFA-FEA4939FF747}" sibTransId="{D6A1219B-E8CC-45FE-9E0F-99D20A856F7B}"/>
    <dgm:cxn modelId="{0DFFAD90-2F9A-46A3-89E6-68A064766737}" srcId="{FAB16A03-BE56-456B-A536-11D2B059B184}" destId="{715ABCDD-7748-47FB-9152-0DE37D243758}" srcOrd="1" destOrd="0" parTransId="{A4CDED56-308B-497B-BDAA-89BF5C12FE1C}" sibTransId="{60C13AFB-01B2-443D-B8DC-431B4AE659EC}"/>
    <dgm:cxn modelId="{2693BB9E-F2CD-4F85-AA3F-0D8505E9CD15}" srcId="{B7ABE164-295C-4643-A9AC-4A52A9ED0489}" destId="{E676A21A-338A-453B-AAD8-AE1E2984352F}" srcOrd="2" destOrd="0" parTransId="{5E57A9C1-04A6-49D4-AC5A-3AAB86452FC4}" sibTransId="{5A93F642-2A8F-4AA8-91EA-8C5E73BCE0E6}"/>
    <dgm:cxn modelId="{24E599A1-6729-4099-9255-88D181B968CF}" srcId="{EA313893-4865-4D2A-B411-A9583C447998}" destId="{AE188517-6F02-4DC7-9EA1-785FA319F063}" srcOrd="0" destOrd="0" parTransId="{74848A57-88CA-4171-BA55-469D8EB40C4E}" sibTransId="{568BD935-8EC2-4B1C-BF6A-A8560483E10B}"/>
    <dgm:cxn modelId="{3F672BA3-6B08-4E41-B0B1-EE48C70A6F7D}" type="presOf" srcId="{E0ED33B9-E057-48E4-9E71-165921651D87}" destId="{9175424E-612A-4B72-89CD-0EFDADCFDD1F}" srcOrd="0" destOrd="1" presId="urn:diagrams.loki3.com/BracketList"/>
    <dgm:cxn modelId="{601D92B6-4F88-4704-8384-4B4737DC3EC7}" type="presOf" srcId="{F2465E65-C3E0-423D-B60A-CBBB12166DD6}" destId="{603689CA-F9E4-44EC-B527-50FB539B823D}" srcOrd="0" destOrd="5" presId="urn:diagrams.loki3.com/BracketList"/>
    <dgm:cxn modelId="{0376D2BA-EE8B-4769-BC24-CC367BEE684B}" srcId="{83035B10-5B03-4E94-B998-54AE7C044928}" destId="{32CACD8F-92CC-4EB0-82A5-ED325E9C0DCF}" srcOrd="2" destOrd="0" parTransId="{A21F767D-FDA7-4106-99A9-F43109D327CE}" sibTransId="{D9DF8C18-8AD5-4792-BADC-2960152A17B4}"/>
    <dgm:cxn modelId="{147B58C2-DB15-4ED7-BAAA-B08374A5C799}" srcId="{83035B10-5B03-4E94-B998-54AE7C044928}" destId="{50C37763-24F8-4AA8-A32B-9F9CA6D119D6}" srcOrd="0" destOrd="0" parTransId="{F0D5E2E7-679F-4720-9577-5CD05DCDE746}" sibTransId="{49958AA6-4ED7-42C4-90F9-E8289337C9E3}"/>
    <dgm:cxn modelId="{F5977DCA-FCBA-4F37-ADC2-A8184D8E3430}" srcId="{AE188517-6F02-4DC7-9EA1-785FA319F063}" destId="{E0ED33B9-E057-48E4-9E71-165921651D87}" srcOrd="1" destOrd="0" parTransId="{8F5638B8-B583-4EA8-8527-E5F16E143838}" sibTransId="{51F416F3-006F-4031-AE82-2898447A66EE}"/>
    <dgm:cxn modelId="{079F09CF-DCE9-434C-8F2E-1D1CEF9AE618}" srcId="{EA313893-4865-4D2A-B411-A9583C447998}" destId="{83035B10-5B03-4E94-B998-54AE7C044928}" srcOrd="2" destOrd="0" parTransId="{29EAADE1-28CA-4B2F-9D08-E28BE3C336C9}" sibTransId="{CCAFAB26-9A3D-4842-B88A-B85DA7E92A54}"/>
    <dgm:cxn modelId="{B49A0BCF-26F9-4C92-9C5F-6F0EBA685DDD}" srcId="{409B9CC3-4843-4F1F-8DB8-96CB6DDF3AA2}" destId="{8C2B2478-3DF9-4134-955A-49E9307C40B0}" srcOrd="0" destOrd="0" parTransId="{5B180C60-8273-4432-91C5-E4FBCD533558}" sibTransId="{A7058E5A-5C03-4574-8AB8-5DCA8E545176}"/>
    <dgm:cxn modelId="{8C5358D7-12B8-4F5D-B86E-CCC731DF2ED5}" type="presOf" srcId="{409B9CC3-4843-4F1F-8DB8-96CB6DDF3AA2}" destId="{FD528662-2E78-46C5-AFEC-7596999AE27A}" srcOrd="0" destOrd="0" presId="urn:diagrams.loki3.com/BracketList"/>
    <dgm:cxn modelId="{D55887DD-0AA0-4CF4-B6DC-656DD41FC027}" type="presOf" srcId="{BDACD0F7-6180-4057-9453-3688A341F990}" destId="{603689CA-F9E4-44EC-B527-50FB539B823D}" srcOrd="0" destOrd="3" presId="urn:diagrams.loki3.com/BracketList"/>
    <dgm:cxn modelId="{67EF5EE5-3804-4D77-A770-4862443CBA60}" type="presOf" srcId="{8C2B2478-3DF9-4134-955A-49E9307C40B0}" destId="{8201724E-AC5F-494D-BB50-B7D7A454D657}" srcOrd="0" destOrd="0" presId="urn:diagrams.loki3.com/BracketList"/>
    <dgm:cxn modelId="{1CD85CE6-891A-4559-8C6A-B2B8D10777A3}" srcId="{AE188517-6F02-4DC7-9EA1-785FA319F063}" destId="{C435CE00-F12B-4E1E-88D5-230CB3206998}" srcOrd="0" destOrd="0" parTransId="{F9EB0DCC-9309-46BE-A5F1-946925EF213F}" sibTransId="{0CEF2004-E424-4306-81CF-77EC267D4144}"/>
    <dgm:cxn modelId="{EE0BA7E7-C37C-49A0-A211-E21D312230C5}" type="presOf" srcId="{AE188517-6F02-4DC7-9EA1-785FA319F063}" destId="{C8FB2B8E-8EB9-462C-A3BE-B343DF2940CF}" srcOrd="0" destOrd="0" presId="urn:diagrams.loki3.com/BracketList"/>
    <dgm:cxn modelId="{CBA447E9-10A8-4CB5-B5CE-0C5A8673E48E}" srcId="{83035B10-5B03-4E94-B998-54AE7C044928}" destId="{BDACD0F7-6180-4057-9453-3688A341F990}" srcOrd="3" destOrd="0" parTransId="{E4F3B442-D426-4A43-9F5D-27BAB10F10CE}" sibTransId="{08AD188E-871E-4AED-AB11-9BCCFB042448}"/>
    <dgm:cxn modelId="{9272B7FC-378B-4B83-9588-83966691943A}" type="presOf" srcId="{32CACD8F-92CC-4EB0-82A5-ED325E9C0DCF}" destId="{603689CA-F9E4-44EC-B527-50FB539B823D}" srcOrd="0" destOrd="2" presId="urn:diagrams.loki3.com/BracketList"/>
    <dgm:cxn modelId="{45DEC4BE-09CD-4236-B2DE-3491DD1CDAE7}" type="presParOf" srcId="{2B91DE99-FB3D-40B9-9827-F76B61DF0C13}" destId="{4567989C-4FE6-49AC-A2A7-D9284F6FD9E9}" srcOrd="0" destOrd="0" presId="urn:diagrams.loki3.com/BracketList"/>
    <dgm:cxn modelId="{FD53A306-1A94-4B70-8728-F90BD3C59D61}" type="presParOf" srcId="{4567989C-4FE6-49AC-A2A7-D9284F6FD9E9}" destId="{C8FB2B8E-8EB9-462C-A3BE-B343DF2940CF}" srcOrd="0" destOrd="0" presId="urn:diagrams.loki3.com/BracketList"/>
    <dgm:cxn modelId="{DB2714B7-0F22-42C4-B30D-FB52670835AA}" type="presParOf" srcId="{4567989C-4FE6-49AC-A2A7-D9284F6FD9E9}" destId="{08EC183C-AED6-4FF7-A9DF-6208AC571922}" srcOrd="1" destOrd="0" presId="urn:diagrams.loki3.com/BracketList"/>
    <dgm:cxn modelId="{BE0DD489-1719-4BAA-A118-A81EF249BE41}" type="presParOf" srcId="{4567989C-4FE6-49AC-A2A7-D9284F6FD9E9}" destId="{4F55B3C6-EC7F-488D-AAAC-8A7393E4380F}" srcOrd="2" destOrd="0" presId="urn:diagrams.loki3.com/BracketList"/>
    <dgm:cxn modelId="{3715B69E-396E-4A09-907F-7AB76460B7BE}" type="presParOf" srcId="{4567989C-4FE6-49AC-A2A7-D9284F6FD9E9}" destId="{9175424E-612A-4B72-89CD-0EFDADCFDD1F}" srcOrd="3" destOrd="0" presId="urn:diagrams.loki3.com/BracketList"/>
    <dgm:cxn modelId="{D3EA685A-CBFF-482A-95E7-F39337376F85}" type="presParOf" srcId="{2B91DE99-FB3D-40B9-9827-F76B61DF0C13}" destId="{CEC2B1A3-1726-4A39-94A3-4804FFB8C3F0}" srcOrd="1" destOrd="0" presId="urn:diagrams.loki3.com/BracketList"/>
    <dgm:cxn modelId="{722FE64F-F142-43FC-9BFD-D11B04EE4905}" type="presParOf" srcId="{2B91DE99-FB3D-40B9-9827-F76B61DF0C13}" destId="{19932F73-1CAF-4C59-8BFA-57C0FED3FFE6}" srcOrd="2" destOrd="0" presId="urn:diagrams.loki3.com/BracketList"/>
    <dgm:cxn modelId="{24E1145C-C9D5-484C-A782-5C016771A2F8}" type="presParOf" srcId="{19932F73-1CAF-4C59-8BFA-57C0FED3FFE6}" destId="{82E9A0E0-8D14-4848-9DD2-59E0CDC0AAFD}" srcOrd="0" destOrd="0" presId="urn:diagrams.loki3.com/BracketList"/>
    <dgm:cxn modelId="{33A40846-E684-4F8E-8F19-55F34A825D1B}" type="presParOf" srcId="{19932F73-1CAF-4C59-8BFA-57C0FED3FFE6}" destId="{BC4DC184-0FC8-4B22-8B26-0EC609A78835}" srcOrd="1" destOrd="0" presId="urn:diagrams.loki3.com/BracketList"/>
    <dgm:cxn modelId="{32C857B2-BCAD-4BDF-8E18-657DE9A8B6D2}" type="presParOf" srcId="{19932F73-1CAF-4C59-8BFA-57C0FED3FFE6}" destId="{FBA873B3-9422-4F35-9FBE-7724920B939D}" srcOrd="2" destOrd="0" presId="urn:diagrams.loki3.com/BracketList"/>
    <dgm:cxn modelId="{B5EB4D19-6502-48CC-A07C-BA044A822343}" type="presParOf" srcId="{19932F73-1CAF-4C59-8BFA-57C0FED3FFE6}" destId="{86E21F88-7726-4B6A-8AA4-50C3FB4AC66D}" srcOrd="3" destOrd="0" presId="urn:diagrams.loki3.com/BracketList"/>
    <dgm:cxn modelId="{C9B43430-FECE-4804-BA5F-058620F5DB74}" type="presParOf" srcId="{2B91DE99-FB3D-40B9-9827-F76B61DF0C13}" destId="{2A20A6C4-9D7F-459B-A86F-22BDE260726C}" srcOrd="3" destOrd="0" presId="urn:diagrams.loki3.com/BracketList"/>
    <dgm:cxn modelId="{7CD42F52-4700-4288-AC7A-FA575930E4AD}" type="presParOf" srcId="{2B91DE99-FB3D-40B9-9827-F76B61DF0C13}" destId="{9B42504F-709C-4C72-B940-6AE7E3D80974}" srcOrd="4" destOrd="0" presId="urn:diagrams.loki3.com/BracketList"/>
    <dgm:cxn modelId="{5DFF5123-21BE-430A-9181-DE44A64222A3}" type="presParOf" srcId="{9B42504F-709C-4C72-B940-6AE7E3D80974}" destId="{06464D07-8B60-462A-8EC4-545BAA8C97B1}" srcOrd="0" destOrd="0" presId="urn:diagrams.loki3.com/BracketList"/>
    <dgm:cxn modelId="{6EF4960F-7F29-4FB3-91CA-8D9F2F169435}" type="presParOf" srcId="{9B42504F-709C-4C72-B940-6AE7E3D80974}" destId="{756D71B1-CFF2-4550-9E9D-D836CC5523C0}" srcOrd="1" destOrd="0" presId="urn:diagrams.loki3.com/BracketList"/>
    <dgm:cxn modelId="{0FF8A310-2F33-4725-9EE0-1C5C39DF8708}" type="presParOf" srcId="{9B42504F-709C-4C72-B940-6AE7E3D80974}" destId="{600B3877-632C-4D99-BBA2-F4B87710B1A3}" srcOrd="2" destOrd="0" presId="urn:diagrams.loki3.com/BracketList"/>
    <dgm:cxn modelId="{C628FE04-D58F-4DEA-B36E-3F6FCBBC3126}" type="presParOf" srcId="{9B42504F-709C-4C72-B940-6AE7E3D80974}" destId="{603689CA-F9E4-44EC-B527-50FB539B823D}" srcOrd="3" destOrd="0" presId="urn:diagrams.loki3.com/BracketList"/>
    <dgm:cxn modelId="{C23D5235-829D-4F37-A987-E320BBC5F059}" type="presParOf" srcId="{2B91DE99-FB3D-40B9-9827-F76B61DF0C13}" destId="{D0322BD2-8077-405F-9EC9-F022003A48AB}" srcOrd="5" destOrd="0" presId="urn:diagrams.loki3.com/BracketList"/>
    <dgm:cxn modelId="{ADF43005-E894-42AC-AF31-FEE0C135C087}" type="presParOf" srcId="{2B91DE99-FB3D-40B9-9827-F76B61DF0C13}" destId="{CA18E8FC-FA63-43A4-99E8-B3F0AA05797A}" srcOrd="6" destOrd="0" presId="urn:diagrams.loki3.com/BracketList"/>
    <dgm:cxn modelId="{0351F6C6-7124-448D-A372-912F17B4A9AE}" type="presParOf" srcId="{CA18E8FC-FA63-43A4-99E8-B3F0AA05797A}" destId="{975FEC36-CD0E-4BA1-9445-37B05FFD96CD}" srcOrd="0" destOrd="0" presId="urn:diagrams.loki3.com/BracketList"/>
    <dgm:cxn modelId="{B80B2DAA-0068-4D49-A88E-2F3E1DC9F787}" type="presParOf" srcId="{CA18E8FC-FA63-43A4-99E8-B3F0AA05797A}" destId="{719BA57B-B751-40B6-88AD-FF402F20568B}" srcOrd="1" destOrd="0" presId="urn:diagrams.loki3.com/BracketList"/>
    <dgm:cxn modelId="{B305F177-A3AA-4EB8-AC7E-2D941920BF0B}" type="presParOf" srcId="{CA18E8FC-FA63-43A4-99E8-B3F0AA05797A}" destId="{9289F2B8-9F22-44F4-AE69-BDC1722E50CB}" srcOrd="2" destOrd="0" presId="urn:diagrams.loki3.com/BracketList"/>
    <dgm:cxn modelId="{6C5B9AE6-9B23-49DA-BE8F-F26CB1D3939E}" type="presParOf" srcId="{CA18E8FC-FA63-43A4-99E8-B3F0AA05797A}" destId="{F2B5D16A-6048-4E1D-9634-1D2AF0A2F256}" srcOrd="3" destOrd="0" presId="urn:diagrams.loki3.com/BracketList"/>
    <dgm:cxn modelId="{6948F0C7-BCD3-4FC1-A6C4-727F9F085F2B}" type="presParOf" srcId="{2B91DE99-FB3D-40B9-9827-F76B61DF0C13}" destId="{483EAE36-B7B2-46A2-8BA1-36589AAA1D62}" srcOrd="7" destOrd="0" presId="urn:diagrams.loki3.com/BracketList"/>
    <dgm:cxn modelId="{22F2A3C6-6F61-40DD-BA88-E0D632612853}" type="presParOf" srcId="{2B91DE99-FB3D-40B9-9827-F76B61DF0C13}" destId="{02082B38-B0E7-42AB-937A-8F336CBBE0AC}" srcOrd="8" destOrd="0" presId="urn:diagrams.loki3.com/BracketList"/>
    <dgm:cxn modelId="{21C0474B-6F24-4D28-8BD2-593FCB37B8B8}" type="presParOf" srcId="{02082B38-B0E7-42AB-937A-8F336CBBE0AC}" destId="{FD528662-2E78-46C5-AFEC-7596999AE27A}" srcOrd="0" destOrd="0" presId="urn:diagrams.loki3.com/BracketList"/>
    <dgm:cxn modelId="{F1E700AF-31D8-49BD-9968-03D649EAB1DA}" type="presParOf" srcId="{02082B38-B0E7-42AB-937A-8F336CBBE0AC}" destId="{017728F1-FB8F-480D-960E-335CD7ADAB3C}" srcOrd="1" destOrd="0" presId="urn:diagrams.loki3.com/BracketList"/>
    <dgm:cxn modelId="{98048B2A-6F7C-4445-8D74-BDFF0AAA4401}" type="presParOf" srcId="{02082B38-B0E7-42AB-937A-8F336CBBE0AC}" destId="{E6DBF0EA-C16A-4AB0-8F5A-26C345274E5E}" srcOrd="2" destOrd="0" presId="urn:diagrams.loki3.com/BracketList"/>
    <dgm:cxn modelId="{0671BCB3-0934-4472-8C41-37DD429A6287}" type="presParOf" srcId="{02082B38-B0E7-42AB-937A-8F336CBBE0AC}" destId="{8201724E-AC5F-494D-BB50-B7D7A454D657}" srcOrd="3" destOrd="0" presId="urn:diagrams.loki3.com/BracketLis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A6842990-62A4-4545-B120-1F8AF25A0D6E}" type="doc">
      <dgm:prSet loTypeId="urn:microsoft.com/office/officeart/2005/8/layout/vList5" loCatId="list" qsTypeId="urn:microsoft.com/office/officeart/2005/8/quickstyle/simple1" qsCatId="simple" csTypeId="urn:microsoft.com/office/officeart/2005/8/colors/accent1_1" csCatId="accent1" phldr="1"/>
      <dgm:spPr/>
      <dgm:t>
        <a:bodyPr/>
        <a:lstStyle/>
        <a:p>
          <a:endParaRPr lang="en-US"/>
        </a:p>
      </dgm:t>
    </dgm:pt>
    <dgm:pt modelId="{0FF8BA2A-500B-413D-8B7A-0FD72A53075A}">
      <dgm:prSet phldrT="[Text]" custT="1">
        <dgm:style>
          <a:lnRef idx="0">
            <a:schemeClr val="accent1"/>
          </a:lnRef>
          <a:fillRef idx="3">
            <a:schemeClr val="accent1"/>
          </a:fillRef>
          <a:effectRef idx="3">
            <a:schemeClr val="accent1"/>
          </a:effectRef>
          <a:fontRef idx="minor">
            <a:schemeClr val="lt1"/>
          </a:fontRef>
        </dgm:style>
      </dgm:prSet>
      <dgm:spPr>
        <a:solidFill>
          <a:prstClr val="white">
            <a:hueOff val="0"/>
            <a:satOff val="0"/>
            <a:lumOff val="0"/>
            <a:alphaOff val="0"/>
          </a:prstClr>
        </a:solidFill>
        <a:ln w="12700" cap="flat" cmpd="sng" algn="ctr">
          <a:solidFill>
            <a:srgbClr val="5B9BD5">
              <a:shade val="80000"/>
              <a:hueOff val="0"/>
              <a:satOff val="0"/>
              <a:lumOff val="0"/>
              <a:alphaOff val="0"/>
            </a:srgbClr>
          </a:solidFill>
          <a:prstDash val="solid"/>
          <a:miter lim="800000"/>
        </a:ln>
        <a:effectLst/>
      </dgm:spPr>
      <dgm:t>
        <a:bodyPr spcFirstLastPara="0" vert="horz" wrap="square" lIns="60960" tIns="30480" rIns="60960" bIns="30480" numCol="1" spcCol="1270" anchor="ctr" anchorCtr="0"/>
        <a:lstStyle/>
        <a:p>
          <a:pPr marL="0" lvl="0" indent="0" algn="ctr" defTabSz="711200">
            <a:lnSpc>
              <a:spcPct val="90000"/>
            </a:lnSpc>
            <a:spcBef>
              <a:spcPct val="0"/>
            </a:spcBef>
            <a:spcAft>
              <a:spcPct val="35000"/>
            </a:spcAft>
            <a:buNone/>
          </a:pPr>
          <a:r>
            <a:rPr lang="en-US" sz="1600" kern="1200" dirty="0">
              <a:solidFill>
                <a:prstClr val="black">
                  <a:hueOff val="0"/>
                  <a:satOff val="0"/>
                  <a:lumOff val="0"/>
                  <a:alphaOff val="0"/>
                </a:prstClr>
              </a:solidFill>
              <a:latin typeface="맑은 고딕" panose="020F0302020204030204"/>
              <a:ea typeface="+mn-ea"/>
              <a:cs typeface="+mn-cs"/>
            </a:rPr>
            <a:t>Business Understanding</a:t>
          </a:r>
        </a:p>
      </dgm:t>
    </dgm:pt>
    <dgm:pt modelId="{A445CB5E-895F-4150-B184-2C8283752FC5}" type="parTrans" cxnId="{A346880C-19BB-492E-86E8-A5888A7956E2}">
      <dgm:prSet/>
      <dgm:spPr/>
      <dgm:t>
        <a:bodyPr/>
        <a:lstStyle/>
        <a:p>
          <a:endParaRPr lang="en-US" sz="1100">
            <a:solidFill>
              <a:schemeClr val="bg2"/>
            </a:solidFill>
            <a:latin typeface="+mj-lt"/>
          </a:endParaRPr>
        </a:p>
      </dgm:t>
    </dgm:pt>
    <dgm:pt modelId="{F4903262-3BB8-4A76-A3AA-54C0993BC220}" type="sibTrans" cxnId="{A346880C-19BB-492E-86E8-A5888A7956E2}">
      <dgm:prSet/>
      <dgm:spPr/>
      <dgm:t>
        <a:bodyPr/>
        <a:lstStyle/>
        <a:p>
          <a:endParaRPr lang="en-US" sz="1100">
            <a:solidFill>
              <a:schemeClr val="bg2"/>
            </a:solidFill>
            <a:latin typeface="+mj-lt"/>
          </a:endParaRPr>
        </a:p>
      </dgm:t>
    </dgm:pt>
    <dgm:pt modelId="{8589F281-C004-49C2-9A17-144391E503DE}">
      <dgm:prSet phldrT="[Text]" custT="1">
        <dgm:style>
          <a:lnRef idx="0">
            <a:schemeClr val="accent1"/>
          </a:lnRef>
          <a:fillRef idx="3">
            <a:schemeClr val="accent1"/>
          </a:fillRef>
          <a:effectRef idx="3">
            <a:schemeClr val="accent1"/>
          </a:effectRef>
          <a:fontRef idx="minor">
            <a:schemeClr val="lt1"/>
          </a:fontRef>
        </dgm:style>
      </dgm:prSet>
      <dgm:spPr>
        <a:solidFill>
          <a:prstClr val="white">
            <a:alpha val="90000"/>
            <a:tint val="40000"/>
            <a:hueOff val="0"/>
            <a:satOff val="0"/>
            <a:lumOff val="0"/>
            <a:alphaOff val="0"/>
          </a:prstClr>
        </a:solidFill>
        <a:ln w="12700" cap="flat" cmpd="sng" algn="ctr">
          <a:solidFill>
            <a:srgbClr val="5B9BD5">
              <a:alpha val="90000"/>
              <a:hueOff val="0"/>
              <a:satOff val="0"/>
              <a:lumOff val="0"/>
              <a:alphaOff val="0"/>
            </a:srgbClr>
          </a:solidFill>
          <a:prstDash val="solid"/>
          <a:miter lim="800000"/>
        </a:ln>
        <a:effectLst/>
      </dgm:spPr>
      <dgm:t>
        <a:bodyPr spcFirstLastPara="0" vert="horz" wrap="square" lIns="247650" tIns="123825" rIns="247650" bIns="123825" numCol="1" spcCol="1270" anchor="ctr" anchorCtr="0"/>
        <a:lstStyle/>
        <a:p>
          <a:pPr marL="57150" lvl="1" indent="-57150" algn="l" defTabSz="488950">
            <a:lnSpc>
              <a:spcPct val="90000"/>
            </a:lnSpc>
            <a:spcBef>
              <a:spcPct val="0"/>
            </a:spcBef>
            <a:spcAft>
              <a:spcPct val="15000"/>
            </a:spcAft>
            <a:buChar char="•"/>
          </a:pPr>
          <a:r>
            <a:rPr lang="en-US" sz="1100" kern="1200" dirty="0">
              <a:solidFill>
                <a:prstClr val="black">
                  <a:hueOff val="0"/>
                  <a:satOff val="0"/>
                  <a:lumOff val="0"/>
                  <a:alphaOff val="0"/>
                </a:prstClr>
              </a:solidFill>
              <a:latin typeface="맑은 고딕" panose="020F0302020204030204"/>
              <a:ea typeface="+mn-ea"/>
              <a:cs typeface="+mn-cs"/>
            </a:rPr>
            <a:t>Define Objectives</a:t>
          </a:r>
        </a:p>
      </dgm:t>
    </dgm:pt>
    <dgm:pt modelId="{68ACA663-A4B5-4322-A79B-E6FDA765E412}" type="parTrans" cxnId="{B844C6F1-2818-4F3A-97BB-A513A7A6487D}">
      <dgm:prSet/>
      <dgm:spPr/>
      <dgm:t>
        <a:bodyPr/>
        <a:lstStyle/>
        <a:p>
          <a:endParaRPr lang="en-US" sz="1100">
            <a:solidFill>
              <a:schemeClr val="bg2"/>
            </a:solidFill>
            <a:latin typeface="+mj-lt"/>
          </a:endParaRPr>
        </a:p>
      </dgm:t>
    </dgm:pt>
    <dgm:pt modelId="{C3FF912E-6EAA-40C0-8E91-AAAED8175040}" type="sibTrans" cxnId="{B844C6F1-2818-4F3A-97BB-A513A7A6487D}">
      <dgm:prSet/>
      <dgm:spPr/>
      <dgm:t>
        <a:bodyPr/>
        <a:lstStyle/>
        <a:p>
          <a:endParaRPr lang="en-US" sz="1100">
            <a:solidFill>
              <a:schemeClr val="bg2"/>
            </a:solidFill>
            <a:latin typeface="+mj-lt"/>
          </a:endParaRPr>
        </a:p>
      </dgm:t>
    </dgm:pt>
    <dgm:pt modelId="{7C9DA717-4609-4F35-9627-FBCE587B2E07}">
      <dgm:prSet phldrT="[Text]" custT="1">
        <dgm:style>
          <a:lnRef idx="0">
            <a:schemeClr val="accent1"/>
          </a:lnRef>
          <a:fillRef idx="3">
            <a:schemeClr val="accent1"/>
          </a:fillRef>
          <a:effectRef idx="3">
            <a:schemeClr val="accent1"/>
          </a:effectRef>
          <a:fontRef idx="minor">
            <a:schemeClr val="lt1"/>
          </a:fontRef>
        </dgm:style>
      </dgm:prSet>
      <dgm:spPr>
        <a:solidFill>
          <a:prstClr val="white">
            <a:alpha val="90000"/>
            <a:tint val="40000"/>
            <a:hueOff val="0"/>
            <a:satOff val="0"/>
            <a:lumOff val="0"/>
            <a:alphaOff val="0"/>
          </a:prstClr>
        </a:solidFill>
        <a:ln w="12700" cap="flat" cmpd="sng" algn="ctr">
          <a:solidFill>
            <a:srgbClr val="5B9BD5">
              <a:alpha val="90000"/>
              <a:hueOff val="0"/>
              <a:satOff val="0"/>
              <a:lumOff val="0"/>
              <a:alphaOff val="0"/>
            </a:srgbClr>
          </a:solidFill>
          <a:prstDash val="solid"/>
          <a:miter lim="800000"/>
        </a:ln>
        <a:effectLst/>
      </dgm:spPr>
      <dgm:t>
        <a:bodyPr spcFirstLastPara="0" vert="horz" wrap="square" lIns="247650" tIns="123825" rIns="247650" bIns="123825" numCol="1" spcCol="1270" anchor="ctr" anchorCtr="0"/>
        <a:lstStyle/>
        <a:p>
          <a:pPr marL="57150" lvl="1" indent="-57150" algn="l" defTabSz="488950">
            <a:lnSpc>
              <a:spcPct val="90000"/>
            </a:lnSpc>
            <a:spcBef>
              <a:spcPct val="0"/>
            </a:spcBef>
            <a:spcAft>
              <a:spcPct val="15000"/>
            </a:spcAft>
            <a:buChar char="•"/>
          </a:pPr>
          <a:r>
            <a:rPr lang="en-US" sz="1100" kern="1200" dirty="0">
              <a:solidFill>
                <a:prstClr val="black">
                  <a:hueOff val="0"/>
                  <a:satOff val="0"/>
                  <a:lumOff val="0"/>
                  <a:alphaOff val="0"/>
                </a:prstClr>
              </a:solidFill>
              <a:latin typeface="맑은 고딕" panose="020F0302020204030204"/>
              <a:ea typeface="+mn-ea"/>
              <a:cs typeface="+mn-cs"/>
            </a:rPr>
            <a:t>Identify Data Sources</a:t>
          </a:r>
        </a:p>
      </dgm:t>
    </dgm:pt>
    <dgm:pt modelId="{E5D39B11-6038-4BAB-A377-66C89B23A4FE}" type="parTrans" cxnId="{220E0694-B595-46BE-BDB9-2B1763BF7F42}">
      <dgm:prSet/>
      <dgm:spPr/>
      <dgm:t>
        <a:bodyPr/>
        <a:lstStyle/>
        <a:p>
          <a:endParaRPr lang="en-US" sz="1100">
            <a:solidFill>
              <a:schemeClr val="bg2"/>
            </a:solidFill>
            <a:latin typeface="+mj-lt"/>
          </a:endParaRPr>
        </a:p>
      </dgm:t>
    </dgm:pt>
    <dgm:pt modelId="{C70C4ADA-4F3B-4BCA-9873-A32F1BD4BEED}" type="sibTrans" cxnId="{220E0694-B595-46BE-BDB9-2B1763BF7F42}">
      <dgm:prSet/>
      <dgm:spPr/>
      <dgm:t>
        <a:bodyPr/>
        <a:lstStyle/>
        <a:p>
          <a:endParaRPr lang="en-US" sz="1100">
            <a:solidFill>
              <a:schemeClr val="bg2"/>
            </a:solidFill>
            <a:latin typeface="+mj-lt"/>
          </a:endParaRPr>
        </a:p>
      </dgm:t>
    </dgm:pt>
    <dgm:pt modelId="{F1A8E0FB-6830-44B9-AD5D-2C6541803F4D}">
      <dgm:prSet phldrT="[Text]" custT="1">
        <dgm:style>
          <a:lnRef idx="0">
            <a:schemeClr val="accent1"/>
          </a:lnRef>
          <a:fillRef idx="3">
            <a:schemeClr val="accent1"/>
          </a:fillRef>
          <a:effectRef idx="3">
            <a:schemeClr val="accent1"/>
          </a:effectRef>
          <a:fontRef idx="minor">
            <a:schemeClr val="lt1"/>
          </a:fontRef>
        </dgm:style>
      </dgm:prSet>
      <dgm:spPr>
        <a:ln/>
      </dgm:spPr>
      <dgm:t>
        <a:bodyPr spcFirstLastPara="0" vert="horz" wrap="square" lIns="60960" tIns="30480" rIns="60960" bIns="30480" numCol="1" spcCol="1270" anchor="ctr" anchorCtr="0"/>
        <a:lstStyle/>
        <a:p>
          <a:pPr marL="0" lvl="0" indent="0" algn="ctr" defTabSz="711200">
            <a:lnSpc>
              <a:spcPct val="90000"/>
            </a:lnSpc>
            <a:spcBef>
              <a:spcPct val="0"/>
            </a:spcBef>
            <a:spcAft>
              <a:spcPct val="35000"/>
            </a:spcAft>
            <a:buNone/>
          </a:pPr>
          <a:r>
            <a:rPr lang="en-US" sz="1600" kern="1200" dirty="0">
              <a:solidFill>
                <a:prstClr val="white"/>
              </a:solidFill>
              <a:latin typeface="맑은 고딕" panose="020F0302020204030204"/>
              <a:ea typeface="+mn-ea"/>
              <a:cs typeface="+mn-cs"/>
            </a:rPr>
            <a:t>Data Acquisition and Understanding</a:t>
          </a:r>
        </a:p>
      </dgm:t>
    </dgm:pt>
    <dgm:pt modelId="{BA9882FF-0D62-440B-AE35-07B5440B7352}" type="parTrans" cxnId="{DA864F5A-43C0-4EAB-ACD8-C653DCDBC285}">
      <dgm:prSet/>
      <dgm:spPr/>
      <dgm:t>
        <a:bodyPr/>
        <a:lstStyle/>
        <a:p>
          <a:endParaRPr lang="en-US" sz="1100">
            <a:solidFill>
              <a:schemeClr val="bg2"/>
            </a:solidFill>
            <a:latin typeface="+mj-lt"/>
          </a:endParaRPr>
        </a:p>
      </dgm:t>
    </dgm:pt>
    <dgm:pt modelId="{BE3BCC92-A824-45B0-AD74-589AA75A91ED}" type="sibTrans" cxnId="{DA864F5A-43C0-4EAB-ACD8-C653DCDBC285}">
      <dgm:prSet/>
      <dgm:spPr/>
      <dgm:t>
        <a:bodyPr/>
        <a:lstStyle/>
        <a:p>
          <a:endParaRPr lang="en-US" sz="1100">
            <a:solidFill>
              <a:schemeClr val="bg2"/>
            </a:solidFill>
            <a:latin typeface="+mj-lt"/>
          </a:endParaRPr>
        </a:p>
      </dgm:t>
    </dgm:pt>
    <dgm:pt modelId="{6DCAF490-84DF-45AB-95F8-850141BC8BDF}">
      <dgm:prSet phldrT="[Text]" custT="1">
        <dgm:style>
          <a:lnRef idx="0">
            <a:schemeClr val="accent1"/>
          </a:lnRef>
          <a:fillRef idx="3">
            <a:schemeClr val="accent1"/>
          </a:fillRef>
          <a:effectRef idx="3">
            <a:schemeClr val="accent1"/>
          </a:effectRef>
          <a:fontRef idx="minor">
            <a:schemeClr val="lt1"/>
          </a:fontRef>
        </dgm:style>
      </dgm:prSet>
      <dgm:spPr>
        <a:ln/>
      </dgm:spPr>
      <dgm:t>
        <a:bodyPr spcFirstLastPara="0" vert="horz" wrap="square" lIns="247650" tIns="123825" rIns="247650" bIns="123825" numCol="1" spcCol="1270" anchor="ctr" anchorCtr="0"/>
        <a:lstStyle/>
        <a:p>
          <a:pPr marL="57150" lvl="1" indent="-57150" algn="l" defTabSz="488950">
            <a:lnSpc>
              <a:spcPct val="90000"/>
            </a:lnSpc>
            <a:spcBef>
              <a:spcPct val="0"/>
            </a:spcBef>
            <a:spcAft>
              <a:spcPct val="15000"/>
            </a:spcAft>
            <a:buChar char="•"/>
          </a:pPr>
          <a:r>
            <a:rPr lang="en-US" sz="1100" kern="1200">
              <a:solidFill>
                <a:prstClr val="white"/>
              </a:solidFill>
              <a:latin typeface="맑은 고딕" panose="020F0302020204030204"/>
              <a:ea typeface="+mn-ea"/>
              <a:cs typeface="+mn-cs"/>
            </a:rPr>
            <a:t>Ingest Data</a:t>
          </a:r>
          <a:endParaRPr lang="en-US" sz="1100" kern="1200" dirty="0">
            <a:solidFill>
              <a:prstClr val="white"/>
            </a:solidFill>
            <a:latin typeface="맑은 고딕" panose="020F0302020204030204"/>
            <a:ea typeface="+mn-ea"/>
            <a:cs typeface="+mn-cs"/>
          </a:endParaRPr>
        </a:p>
      </dgm:t>
    </dgm:pt>
    <dgm:pt modelId="{313354FE-947E-4C91-850E-55158EB5406E}" type="parTrans" cxnId="{DB01149F-013B-4AAC-83B8-EA5A02812FB1}">
      <dgm:prSet/>
      <dgm:spPr/>
      <dgm:t>
        <a:bodyPr/>
        <a:lstStyle/>
        <a:p>
          <a:endParaRPr lang="en-US" sz="1100">
            <a:solidFill>
              <a:schemeClr val="bg2"/>
            </a:solidFill>
            <a:latin typeface="+mj-lt"/>
          </a:endParaRPr>
        </a:p>
      </dgm:t>
    </dgm:pt>
    <dgm:pt modelId="{263CB43B-A0A5-48BB-9C20-6635267C3C22}" type="sibTrans" cxnId="{DB01149F-013B-4AAC-83B8-EA5A02812FB1}">
      <dgm:prSet/>
      <dgm:spPr/>
      <dgm:t>
        <a:bodyPr/>
        <a:lstStyle/>
        <a:p>
          <a:endParaRPr lang="en-US" sz="1100">
            <a:solidFill>
              <a:schemeClr val="bg2"/>
            </a:solidFill>
            <a:latin typeface="+mj-lt"/>
          </a:endParaRPr>
        </a:p>
      </dgm:t>
    </dgm:pt>
    <dgm:pt modelId="{FFA8810D-171E-4ADC-9CA8-AD57E9D504B9}">
      <dgm:prSet phldrT="[Text]" custT="1">
        <dgm:style>
          <a:lnRef idx="0">
            <a:schemeClr val="accent1"/>
          </a:lnRef>
          <a:fillRef idx="3">
            <a:schemeClr val="accent1"/>
          </a:fillRef>
          <a:effectRef idx="3">
            <a:schemeClr val="accent1"/>
          </a:effectRef>
          <a:fontRef idx="minor">
            <a:schemeClr val="lt1"/>
          </a:fontRef>
        </dgm:style>
      </dgm:prSet>
      <dgm:spPr>
        <a:ln/>
      </dgm:spPr>
      <dgm:t>
        <a:bodyPr spcFirstLastPara="0" vert="horz" wrap="square" lIns="247650" tIns="123825" rIns="247650" bIns="123825" numCol="1" spcCol="1270" anchor="ctr" anchorCtr="0"/>
        <a:lstStyle/>
        <a:p>
          <a:pPr marL="57150" lvl="1" indent="-57150" algn="l" defTabSz="488950">
            <a:lnSpc>
              <a:spcPct val="90000"/>
            </a:lnSpc>
            <a:spcBef>
              <a:spcPct val="0"/>
            </a:spcBef>
            <a:spcAft>
              <a:spcPct val="15000"/>
            </a:spcAft>
            <a:buChar char="•"/>
          </a:pPr>
          <a:r>
            <a:rPr lang="en-US" sz="1100" kern="1200">
              <a:solidFill>
                <a:prstClr val="white"/>
              </a:solidFill>
              <a:latin typeface="맑은 고딕" panose="020F0302020204030204"/>
              <a:ea typeface="+mn-ea"/>
              <a:cs typeface="+mn-cs"/>
            </a:rPr>
            <a:t>Explore Data</a:t>
          </a:r>
          <a:endParaRPr lang="en-US" sz="1100" kern="1200" dirty="0">
            <a:solidFill>
              <a:prstClr val="white"/>
            </a:solidFill>
            <a:latin typeface="맑은 고딕" panose="020F0302020204030204"/>
            <a:ea typeface="+mn-ea"/>
            <a:cs typeface="+mn-cs"/>
          </a:endParaRPr>
        </a:p>
      </dgm:t>
    </dgm:pt>
    <dgm:pt modelId="{5D65951A-CE03-4794-9B2D-0A910A6F7FFB}" type="parTrans" cxnId="{E0CB53AF-1846-4839-A817-1BC95F8C73F9}">
      <dgm:prSet/>
      <dgm:spPr/>
      <dgm:t>
        <a:bodyPr/>
        <a:lstStyle/>
        <a:p>
          <a:endParaRPr lang="en-US" sz="1100">
            <a:solidFill>
              <a:schemeClr val="bg2"/>
            </a:solidFill>
            <a:latin typeface="+mj-lt"/>
          </a:endParaRPr>
        </a:p>
      </dgm:t>
    </dgm:pt>
    <dgm:pt modelId="{39C8D19E-6ADE-404A-843B-5F7020E72704}" type="sibTrans" cxnId="{E0CB53AF-1846-4839-A817-1BC95F8C73F9}">
      <dgm:prSet/>
      <dgm:spPr/>
      <dgm:t>
        <a:bodyPr/>
        <a:lstStyle/>
        <a:p>
          <a:endParaRPr lang="en-US" sz="1100">
            <a:solidFill>
              <a:schemeClr val="bg2"/>
            </a:solidFill>
            <a:latin typeface="+mj-lt"/>
          </a:endParaRPr>
        </a:p>
      </dgm:t>
    </dgm:pt>
    <dgm:pt modelId="{D66E06A0-8A7E-4EC6-8113-DDE9A8B91FA6}">
      <dgm:prSet phldrT="[Text]" custT="1"/>
      <dgm:spPr/>
      <dgm:t>
        <a:bodyPr/>
        <a:lstStyle/>
        <a:p>
          <a:pPr algn="ctr"/>
          <a:r>
            <a:rPr lang="en-US" sz="1600">
              <a:latin typeface="+mj-lt"/>
            </a:rPr>
            <a:t>Modeling</a:t>
          </a:r>
          <a:endParaRPr lang="en-US" sz="1600" dirty="0">
            <a:latin typeface="+mj-lt"/>
          </a:endParaRPr>
        </a:p>
      </dgm:t>
    </dgm:pt>
    <dgm:pt modelId="{C867E6D7-68AF-43C6-9E80-BCCDD787550D}" type="parTrans" cxnId="{BEEC91A6-BF3F-4E21-859A-6D47ACAB8869}">
      <dgm:prSet/>
      <dgm:spPr/>
      <dgm:t>
        <a:bodyPr/>
        <a:lstStyle/>
        <a:p>
          <a:endParaRPr lang="en-US" sz="1100">
            <a:solidFill>
              <a:schemeClr val="bg2"/>
            </a:solidFill>
            <a:latin typeface="+mj-lt"/>
          </a:endParaRPr>
        </a:p>
      </dgm:t>
    </dgm:pt>
    <dgm:pt modelId="{4B0A02DB-F299-4AF6-A72B-B326FF7FE0BF}" type="sibTrans" cxnId="{BEEC91A6-BF3F-4E21-859A-6D47ACAB8869}">
      <dgm:prSet/>
      <dgm:spPr/>
      <dgm:t>
        <a:bodyPr/>
        <a:lstStyle/>
        <a:p>
          <a:endParaRPr lang="en-US" sz="1100">
            <a:solidFill>
              <a:schemeClr val="bg2"/>
            </a:solidFill>
            <a:latin typeface="+mj-lt"/>
          </a:endParaRPr>
        </a:p>
      </dgm:t>
    </dgm:pt>
    <dgm:pt modelId="{E08D914F-4215-41A4-8173-F3CBF316F76B}">
      <dgm:prSet phldrT="[Text]" custT="1"/>
      <dgm:spPr/>
      <dgm:t>
        <a:bodyPr/>
        <a:lstStyle/>
        <a:p>
          <a:r>
            <a:rPr lang="en-US" sz="1100" dirty="0">
              <a:latin typeface="+mj-lt"/>
            </a:rPr>
            <a:t>Feature Selection</a:t>
          </a:r>
        </a:p>
      </dgm:t>
    </dgm:pt>
    <dgm:pt modelId="{6E6AFD42-BD05-4248-B472-1EFABC017324}" type="parTrans" cxnId="{61EC2C2C-336E-4152-BF38-E133255426BA}">
      <dgm:prSet/>
      <dgm:spPr/>
      <dgm:t>
        <a:bodyPr/>
        <a:lstStyle/>
        <a:p>
          <a:endParaRPr lang="en-US" sz="1100">
            <a:solidFill>
              <a:schemeClr val="bg2"/>
            </a:solidFill>
            <a:latin typeface="+mj-lt"/>
          </a:endParaRPr>
        </a:p>
      </dgm:t>
    </dgm:pt>
    <dgm:pt modelId="{1759AAC5-ADE9-4C55-8CBC-F1BA87C7A449}" type="sibTrans" cxnId="{61EC2C2C-336E-4152-BF38-E133255426BA}">
      <dgm:prSet/>
      <dgm:spPr/>
      <dgm:t>
        <a:bodyPr/>
        <a:lstStyle/>
        <a:p>
          <a:endParaRPr lang="en-US" sz="1100">
            <a:solidFill>
              <a:schemeClr val="bg2"/>
            </a:solidFill>
            <a:latin typeface="+mj-lt"/>
          </a:endParaRPr>
        </a:p>
      </dgm:t>
    </dgm:pt>
    <dgm:pt modelId="{EFB0480E-A451-4750-9076-B8DA17ACD683}">
      <dgm:prSet phldrT="[Text]" custT="1"/>
      <dgm:spPr/>
      <dgm:t>
        <a:bodyPr/>
        <a:lstStyle/>
        <a:p>
          <a:r>
            <a:rPr lang="en-US" sz="1100">
              <a:latin typeface="+mj-lt"/>
            </a:rPr>
            <a:t>Create and Train Model</a:t>
          </a:r>
          <a:endParaRPr lang="en-US" sz="1100" dirty="0">
            <a:latin typeface="+mj-lt"/>
          </a:endParaRPr>
        </a:p>
      </dgm:t>
    </dgm:pt>
    <dgm:pt modelId="{02255FE4-1BB8-44C8-8FC3-2DB4276D8435}" type="parTrans" cxnId="{F0686254-8BC6-438F-8EFC-387D3C1B4582}">
      <dgm:prSet/>
      <dgm:spPr/>
      <dgm:t>
        <a:bodyPr/>
        <a:lstStyle/>
        <a:p>
          <a:endParaRPr lang="en-US" sz="1100">
            <a:solidFill>
              <a:schemeClr val="bg2"/>
            </a:solidFill>
            <a:latin typeface="+mj-lt"/>
          </a:endParaRPr>
        </a:p>
      </dgm:t>
    </dgm:pt>
    <dgm:pt modelId="{7ECF0E78-DA31-4B08-B8BA-D36DB4135973}" type="sibTrans" cxnId="{F0686254-8BC6-438F-8EFC-387D3C1B4582}">
      <dgm:prSet/>
      <dgm:spPr/>
      <dgm:t>
        <a:bodyPr/>
        <a:lstStyle/>
        <a:p>
          <a:endParaRPr lang="en-US" sz="1100">
            <a:solidFill>
              <a:schemeClr val="bg2"/>
            </a:solidFill>
            <a:latin typeface="+mj-lt"/>
          </a:endParaRPr>
        </a:p>
      </dgm:t>
    </dgm:pt>
    <dgm:pt modelId="{31989D70-38F8-40B4-A5B4-5B64244B04DB}">
      <dgm:prSet phldrT="[Text]" custT="1"/>
      <dgm:spPr/>
      <dgm:t>
        <a:bodyPr/>
        <a:lstStyle/>
        <a:p>
          <a:pPr algn="ctr"/>
          <a:r>
            <a:rPr lang="en-US" sz="1600">
              <a:latin typeface="+mj-lt"/>
            </a:rPr>
            <a:t>Deployment</a:t>
          </a:r>
          <a:endParaRPr lang="en-US" sz="1600" dirty="0">
            <a:latin typeface="+mj-lt"/>
          </a:endParaRPr>
        </a:p>
      </dgm:t>
    </dgm:pt>
    <dgm:pt modelId="{E572721F-5C44-451C-B622-59B69949FB6F}" type="parTrans" cxnId="{991DC740-DAA8-4D0F-9BAB-A0D216E7CC9C}">
      <dgm:prSet/>
      <dgm:spPr/>
      <dgm:t>
        <a:bodyPr/>
        <a:lstStyle/>
        <a:p>
          <a:endParaRPr lang="en-US" sz="1100">
            <a:solidFill>
              <a:schemeClr val="bg2"/>
            </a:solidFill>
            <a:latin typeface="+mj-lt"/>
          </a:endParaRPr>
        </a:p>
      </dgm:t>
    </dgm:pt>
    <dgm:pt modelId="{FF3730C5-5E1C-4ACF-986C-1F8BDC2A87DC}" type="sibTrans" cxnId="{991DC740-DAA8-4D0F-9BAB-A0D216E7CC9C}">
      <dgm:prSet/>
      <dgm:spPr/>
      <dgm:t>
        <a:bodyPr/>
        <a:lstStyle/>
        <a:p>
          <a:endParaRPr lang="en-US" sz="1100">
            <a:solidFill>
              <a:schemeClr val="bg2"/>
            </a:solidFill>
            <a:latin typeface="+mj-lt"/>
          </a:endParaRPr>
        </a:p>
      </dgm:t>
    </dgm:pt>
    <dgm:pt modelId="{75DF6D0E-EF2D-4899-8D56-11F561E3DB25}">
      <dgm:prSet phldrT="[Text]" custT="1"/>
      <dgm:spPr/>
      <dgm:t>
        <a:bodyPr/>
        <a:lstStyle/>
        <a:p>
          <a:pPr algn="ctr"/>
          <a:r>
            <a:rPr lang="en-US" sz="1600">
              <a:latin typeface="+mj-lt"/>
            </a:rPr>
            <a:t>Customer Acceptance</a:t>
          </a:r>
          <a:endParaRPr lang="en-US" sz="1600" dirty="0">
            <a:latin typeface="+mj-lt"/>
          </a:endParaRPr>
        </a:p>
      </dgm:t>
    </dgm:pt>
    <dgm:pt modelId="{510C85D3-5932-4392-B61F-F44832C002FA}" type="parTrans" cxnId="{6D864F09-96B6-4444-95BB-D36241D055AD}">
      <dgm:prSet/>
      <dgm:spPr/>
      <dgm:t>
        <a:bodyPr/>
        <a:lstStyle/>
        <a:p>
          <a:endParaRPr lang="en-US" sz="1100">
            <a:solidFill>
              <a:schemeClr val="bg2"/>
            </a:solidFill>
            <a:latin typeface="+mj-lt"/>
          </a:endParaRPr>
        </a:p>
      </dgm:t>
    </dgm:pt>
    <dgm:pt modelId="{EEE1824F-AA0C-4316-B13D-ED5B6C4A0BFF}" type="sibTrans" cxnId="{6D864F09-96B6-4444-95BB-D36241D055AD}">
      <dgm:prSet/>
      <dgm:spPr/>
      <dgm:t>
        <a:bodyPr/>
        <a:lstStyle/>
        <a:p>
          <a:endParaRPr lang="en-US" sz="1100">
            <a:solidFill>
              <a:schemeClr val="bg2"/>
            </a:solidFill>
            <a:latin typeface="+mj-lt"/>
          </a:endParaRPr>
        </a:p>
      </dgm:t>
    </dgm:pt>
    <dgm:pt modelId="{07E81225-DE19-4D3E-99CD-FC123A33837F}">
      <dgm:prSet phldrT="[Text]" custT="1"/>
      <dgm:spPr/>
      <dgm:t>
        <a:bodyPr/>
        <a:lstStyle/>
        <a:p>
          <a:r>
            <a:rPr lang="en-US" sz="1100">
              <a:latin typeface="+mj-lt"/>
            </a:rPr>
            <a:t>Operationalize</a:t>
          </a:r>
          <a:endParaRPr lang="en-US" sz="1100" dirty="0">
            <a:latin typeface="+mj-lt"/>
          </a:endParaRPr>
        </a:p>
      </dgm:t>
    </dgm:pt>
    <dgm:pt modelId="{642D5DAC-991D-456E-978D-DDF8870668E2}" type="parTrans" cxnId="{F9E74B76-F3C8-474B-BE2E-672A4119380A}">
      <dgm:prSet/>
      <dgm:spPr/>
      <dgm:t>
        <a:bodyPr/>
        <a:lstStyle/>
        <a:p>
          <a:endParaRPr lang="en-US" sz="1100">
            <a:solidFill>
              <a:schemeClr val="bg2"/>
            </a:solidFill>
            <a:latin typeface="+mj-lt"/>
          </a:endParaRPr>
        </a:p>
      </dgm:t>
    </dgm:pt>
    <dgm:pt modelId="{71EEF2D0-2FC1-4663-8EEF-F8400FED6EFD}" type="sibTrans" cxnId="{F9E74B76-F3C8-474B-BE2E-672A4119380A}">
      <dgm:prSet/>
      <dgm:spPr/>
      <dgm:t>
        <a:bodyPr/>
        <a:lstStyle/>
        <a:p>
          <a:endParaRPr lang="en-US" sz="1100">
            <a:solidFill>
              <a:schemeClr val="bg2"/>
            </a:solidFill>
            <a:latin typeface="+mj-lt"/>
          </a:endParaRPr>
        </a:p>
      </dgm:t>
    </dgm:pt>
    <dgm:pt modelId="{0EBDD81E-61F5-4638-8D23-E64C5784A7CF}">
      <dgm:prSet phldrT="[Text]" custT="1"/>
      <dgm:spPr/>
      <dgm:t>
        <a:bodyPr/>
        <a:lstStyle/>
        <a:p>
          <a:r>
            <a:rPr lang="en-US" sz="1100">
              <a:latin typeface="+mj-lt"/>
            </a:rPr>
            <a:t>Testing and Validation</a:t>
          </a:r>
          <a:endParaRPr lang="en-US" sz="1100" dirty="0">
            <a:latin typeface="+mj-lt"/>
          </a:endParaRPr>
        </a:p>
      </dgm:t>
    </dgm:pt>
    <dgm:pt modelId="{5BB68B6B-2470-4B4F-B825-03319C46AB79}" type="parTrans" cxnId="{0652195D-79AA-41CB-A507-64DF25821FDC}">
      <dgm:prSet/>
      <dgm:spPr/>
      <dgm:t>
        <a:bodyPr/>
        <a:lstStyle/>
        <a:p>
          <a:endParaRPr lang="en-US" sz="1100">
            <a:solidFill>
              <a:schemeClr val="bg2"/>
            </a:solidFill>
            <a:latin typeface="+mj-lt"/>
          </a:endParaRPr>
        </a:p>
      </dgm:t>
    </dgm:pt>
    <dgm:pt modelId="{91158606-88ED-478A-99A3-FF66895B49FF}" type="sibTrans" cxnId="{0652195D-79AA-41CB-A507-64DF25821FDC}">
      <dgm:prSet/>
      <dgm:spPr/>
      <dgm:t>
        <a:bodyPr/>
        <a:lstStyle/>
        <a:p>
          <a:endParaRPr lang="en-US" sz="1100">
            <a:solidFill>
              <a:schemeClr val="bg2"/>
            </a:solidFill>
            <a:latin typeface="+mj-lt"/>
          </a:endParaRPr>
        </a:p>
      </dgm:t>
    </dgm:pt>
    <dgm:pt modelId="{8A560357-68DD-41D8-841B-C94F1FF7F8C1}">
      <dgm:prSet phldrT="[Text]" custT="1">
        <dgm:style>
          <a:lnRef idx="0">
            <a:schemeClr val="accent1"/>
          </a:lnRef>
          <a:fillRef idx="3">
            <a:schemeClr val="accent1"/>
          </a:fillRef>
          <a:effectRef idx="3">
            <a:schemeClr val="accent1"/>
          </a:effectRef>
          <a:fontRef idx="minor">
            <a:schemeClr val="lt1"/>
          </a:fontRef>
        </dgm:style>
      </dgm:prSet>
      <dgm:spPr>
        <a:ln/>
      </dgm:spPr>
      <dgm:t>
        <a:bodyPr spcFirstLastPara="0" vert="horz" wrap="square" lIns="247650" tIns="123825" rIns="247650" bIns="123825" numCol="1" spcCol="1270" anchor="ctr" anchorCtr="0"/>
        <a:lstStyle/>
        <a:p>
          <a:pPr marL="57150" lvl="1" indent="-57150" algn="l" defTabSz="488950">
            <a:lnSpc>
              <a:spcPct val="90000"/>
            </a:lnSpc>
            <a:spcBef>
              <a:spcPct val="0"/>
            </a:spcBef>
            <a:spcAft>
              <a:spcPct val="15000"/>
            </a:spcAft>
            <a:buChar char="•"/>
          </a:pPr>
          <a:r>
            <a:rPr lang="en-US" sz="1100" kern="1200">
              <a:solidFill>
                <a:prstClr val="white"/>
              </a:solidFill>
              <a:latin typeface="맑은 고딕" panose="020F0302020204030204"/>
              <a:ea typeface="+mn-ea"/>
              <a:cs typeface="+mn-cs"/>
            </a:rPr>
            <a:t>Update Data</a:t>
          </a:r>
          <a:endParaRPr lang="en-US" sz="1100" kern="1200" dirty="0">
            <a:solidFill>
              <a:prstClr val="white"/>
            </a:solidFill>
            <a:latin typeface="맑은 고딕" panose="020F0302020204030204"/>
            <a:ea typeface="+mn-ea"/>
            <a:cs typeface="+mn-cs"/>
          </a:endParaRPr>
        </a:p>
      </dgm:t>
    </dgm:pt>
    <dgm:pt modelId="{3BC3B257-E716-47FF-9C4E-A1CCC502A26F}" type="parTrans" cxnId="{6D9D5740-A78E-432A-A19B-79A7629DFBD0}">
      <dgm:prSet/>
      <dgm:spPr/>
      <dgm:t>
        <a:bodyPr/>
        <a:lstStyle/>
        <a:p>
          <a:endParaRPr lang="en-US" sz="1100">
            <a:solidFill>
              <a:schemeClr val="bg2"/>
            </a:solidFill>
            <a:latin typeface="+mj-lt"/>
          </a:endParaRPr>
        </a:p>
      </dgm:t>
    </dgm:pt>
    <dgm:pt modelId="{0F75D6C4-A5C5-4C0B-A3E7-E1F9127F0B24}" type="sibTrans" cxnId="{6D9D5740-A78E-432A-A19B-79A7629DFBD0}">
      <dgm:prSet/>
      <dgm:spPr/>
      <dgm:t>
        <a:bodyPr/>
        <a:lstStyle/>
        <a:p>
          <a:endParaRPr lang="en-US" sz="1100">
            <a:solidFill>
              <a:schemeClr val="bg2"/>
            </a:solidFill>
            <a:latin typeface="+mj-lt"/>
          </a:endParaRPr>
        </a:p>
      </dgm:t>
    </dgm:pt>
    <dgm:pt modelId="{051E23BA-27D6-402B-8FD0-643279078F48}">
      <dgm:prSet phldrT="[Text]" custT="1"/>
      <dgm:spPr/>
      <dgm:t>
        <a:bodyPr/>
        <a:lstStyle/>
        <a:p>
          <a:r>
            <a:rPr lang="en-US" sz="1100">
              <a:latin typeface="+mj-lt"/>
            </a:rPr>
            <a:t>Handoff</a:t>
          </a:r>
          <a:endParaRPr lang="en-US" sz="1100" dirty="0">
            <a:latin typeface="+mj-lt"/>
          </a:endParaRPr>
        </a:p>
      </dgm:t>
    </dgm:pt>
    <dgm:pt modelId="{DA361144-F3E9-4156-9CC2-FE98E458196C}" type="parTrans" cxnId="{9D250ACB-3782-4169-9513-D5939A72E14C}">
      <dgm:prSet/>
      <dgm:spPr/>
      <dgm:t>
        <a:bodyPr/>
        <a:lstStyle/>
        <a:p>
          <a:endParaRPr lang="en-US" sz="1100">
            <a:solidFill>
              <a:schemeClr val="bg2"/>
            </a:solidFill>
            <a:latin typeface="+mj-lt"/>
          </a:endParaRPr>
        </a:p>
      </dgm:t>
    </dgm:pt>
    <dgm:pt modelId="{AE55AD9A-A016-48D5-8B34-AF4339F64545}" type="sibTrans" cxnId="{9D250ACB-3782-4169-9513-D5939A72E14C}">
      <dgm:prSet/>
      <dgm:spPr/>
      <dgm:t>
        <a:bodyPr/>
        <a:lstStyle/>
        <a:p>
          <a:endParaRPr lang="en-US" sz="1100">
            <a:solidFill>
              <a:schemeClr val="bg2"/>
            </a:solidFill>
            <a:latin typeface="+mj-lt"/>
          </a:endParaRPr>
        </a:p>
      </dgm:t>
    </dgm:pt>
    <dgm:pt modelId="{22DA92B9-9C40-4A25-8285-966799791BE7}">
      <dgm:prSet phldrT="[Text]" custT="1"/>
      <dgm:spPr/>
      <dgm:t>
        <a:bodyPr/>
        <a:lstStyle/>
        <a:p>
          <a:r>
            <a:rPr lang="en-US" sz="1100">
              <a:latin typeface="+mj-lt"/>
            </a:rPr>
            <a:t>Re-train and re-score</a:t>
          </a:r>
          <a:endParaRPr lang="en-US" sz="1100" dirty="0">
            <a:latin typeface="+mj-lt"/>
          </a:endParaRPr>
        </a:p>
      </dgm:t>
    </dgm:pt>
    <dgm:pt modelId="{31A0D76F-F3CA-4A56-BA36-A4E6E0932F46}" type="parTrans" cxnId="{0E99CA05-F61F-4393-A01F-8CCEDBA18F50}">
      <dgm:prSet/>
      <dgm:spPr/>
      <dgm:t>
        <a:bodyPr/>
        <a:lstStyle/>
        <a:p>
          <a:endParaRPr lang="en-US" sz="1100">
            <a:solidFill>
              <a:schemeClr val="bg2"/>
            </a:solidFill>
            <a:latin typeface="+mj-lt"/>
          </a:endParaRPr>
        </a:p>
      </dgm:t>
    </dgm:pt>
    <dgm:pt modelId="{C2D43770-B53D-4E3F-BFD7-DA47BF161F8F}" type="sibTrans" cxnId="{0E99CA05-F61F-4393-A01F-8CCEDBA18F50}">
      <dgm:prSet/>
      <dgm:spPr/>
      <dgm:t>
        <a:bodyPr/>
        <a:lstStyle/>
        <a:p>
          <a:endParaRPr lang="en-US" sz="1100">
            <a:solidFill>
              <a:schemeClr val="bg2"/>
            </a:solidFill>
            <a:latin typeface="+mj-lt"/>
          </a:endParaRPr>
        </a:p>
      </dgm:t>
    </dgm:pt>
    <dgm:pt modelId="{C5ED45AB-5708-4618-8F2A-585D84BC9EAD}" type="pres">
      <dgm:prSet presAssocID="{A6842990-62A4-4545-B120-1F8AF25A0D6E}" presName="Name0" presStyleCnt="0">
        <dgm:presLayoutVars>
          <dgm:dir/>
          <dgm:animLvl val="lvl"/>
          <dgm:resizeHandles val="exact"/>
        </dgm:presLayoutVars>
      </dgm:prSet>
      <dgm:spPr/>
    </dgm:pt>
    <dgm:pt modelId="{210816C1-7BD4-4E1F-9BAF-45430065939E}" type="pres">
      <dgm:prSet presAssocID="{0FF8BA2A-500B-413D-8B7A-0FD72A53075A}" presName="linNode" presStyleCnt="0"/>
      <dgm:spPr/>
    </dgm:pt>
    <dgm:pt modelId="{FCE31E78-3DAC-4692-A464-D0C835B3F5C0}" type="pres">
      <dgm:prSet presAssocID="{0FF8BA2A-500B-413D-8B7A-0FD72A53075A}" presName="parentText" presStyleLbl="node1" presStyleIdx="0" presStyleCnt="5" custScaleX="202485">
        <dgm:presLayoutVars>
          <dgm:chMax val="1"/>
          <dgm:bulletEnabled val="1"/>
        </dgm:presLayoutVars>
      </dgm:prSet>
      <dgm:spPr>
        <a:xfrm>
          <a:off x="76" y="2282"/>
          <a:ext cx="2937587" cy="997763"/>
        </a:xfrm>
        <a:prstGeom prst="roundRect">
          <a:avLst/>
        </a:prstGeom>
      </dgm:spPr>
    </dgm:pt>
    <dgm:pt modelId="{43C6ABD0-F64A-458E-8A26-0D837897DC64}" type="pres">
      <dgm:prSet presAssocID="{0FF8BA2A-500B-413D-8B7A-0FD72A53075A}" presName="descendantText" presStyleLbl="alignAccFollowNode1" presStyleIdx="0" presStyleCnt="5">
        <dgm:presLayoutVars>
          <dgm:bulletEnabled val="1"/>
        </dgm:presLayoutVars>
      </dgm:prSet>
      <dgm:spPr>
        <a:xfrm rot="5400000">
          <a:off x="3828130" y="-788407"/>
          <a:ext cx="798210" cy="2579143"/>
        </a:xfrm>
        <a:prstGeom prst="round2SameRect">
          <a:avLst/>
        </a:prstGeom>
      </dgm:spPr>
    </dgm:pt>
    <dgm:pt modelId="{46882EB6-A3B5-4F96-AFCB-DD20C8B79C51}" type="pres">
      <dgm:prSet presAssocID="{F4903262-3BB8-4A76-A3AA-54C0993BC220}" presName="sp" presStyleCnt="0"/>
      <dgm:spPr/>
    </dgm:pt>
    <dgm:pt modelId="{778044F5-F603-40D5-9552-BC7E2EC9D884}" type="pres">
      <dgm:prSet presAssocID="{F1A8E0FB-6830-44B9-AD5D-2C6541803F4D}" presName="linNode" presStyleCnt="0"/>
      <dgm:spPr/>
    </dgm:pt>
    <dgm:pt modelId="{3E606814-09D9-4B4C-8F40-66F312978EEB}" type="pres">
      <dgm:prSet presAssocID="{F1A8E0FB-6830-44B9-AD5D-2C6541803F4D}" presName="parentText" presStyleLbl="node1" presStyleIdx="1" presStyleCnt="5" custScaleX="202485">
        <dgm:presLayoutVars>
          <dgm:chMax val="1"/>
          <dgm:bulletEnabled val="1"/>
        </dgm:presLayoutVars>
      </dgm:prSet>
      <dgm:spPr>
        <a:xfrm>
          <a:off x="76" y="1049933"/>
          <a:ext cx="2937587" cy="997763"/>
        </a:xfrm>
        <a:prstGeom prst="roundRect">
          <a:avLst/>
        </a:prstGeom>
      </dgm:spPr>
    </dgm:pt>
    <dgm:pt modelId="{B35FD520-5FF0-41BD-887C-8B0911FFCB12}" type="pres">
      <dgm:prSet presAssocID="{F1A8E0FB-6830-44B9-AD5D-2C6541803F4D}" presName="descendantText" presStyleLbl="alignAccFollowNode1" presStyleIdx="1" presStyleCnt="5" custScaleY="103237">
        <dgm:presLayoutVars>
          <dgm:bulletEnabled val="1"/>
        </dgm:presLayoutVars>
      </dgm:prSet>
      <dgm:spPr>
        <a:xfrm rot="5400000">
          <a:off x="3815211" y="259243"/>
          <a:ext cx="824048" cy="2579143"/>
        </a:xfrm>
        <a:prstGeom prst="round2SameRect">
          <a:avLst/>
        </a:prstGeom>
      </dgm:spPr>
    </dgm:pt>
    <dgm:pt modelId="{D5C5E9EF-7F27-4FF7-8CAB-C92EA47DC3D6}" type="pres">
      <dgm:prSet presAssocID="{BE3BCC92-A824-45B0-AD74-589AA75A91ED}" presName="sp" presStyleCnt="0"/>
      <dgm:spPr/>
    </dgm:pt>
    <dgm:pt modelId="{72C8B641-2F72-485E-A0ED-A940665DEF29}" type="pres">
      <dgm:prSet presAssocID="{D66E06A0-8A7E-4EC6-8113-DDE9A8B91FA6}" presName="linNode" presStyleCnt="0"/>
      <dgm:spPr/>
    </dgm:pt>
    <dgm:pt modelId="{D8CBC06D-2193-488F-8EDE-5FAA991E0B6B}" type="pres">
      <dgm:prSet presAssocID="{D66E06A0-8A7E-4EC6-8113-DDE9A8B91FA6}" presName="parentText" presStyleLbl="node1" presStyleIdx="2" presStyleCnt="5" custScaleX="202485">
        <dgm:presLayoutVars>
          <dgm:chMax val="1"/>
          <dgm:bulletEnabled val="1"/>
        </dgm:presLayoutVars>
      </dgm:prSet>
      <dgm:spPr/>
    </dgm:pt>
    <dgm:pt modelId="{EF322D6C-1CB6-431F-8B42-A64D898D2824}" type="pres">
      <dgm:prSet presAssocID="{D66E06A0-8A7E-4EC6-8113-DDE9A8B91FA6}" presName="descendantText" presStyleLbl="alignAccFollowNode1" presStyleIdx="2" presStyleCnt="5">
        <dgm:presLayoutVars>
          <dgm:bulletEnabled val="1"/>
        </dgm:presLayoutVars>
      </dgm:prSet>
      <dgm:spPr/>
    </dgm:pt>
    <dgm:pt modelId="{5D027A10-F74F-4727-9E3F-6EEA93EE4288}" type="pres">
      <dgm:prSet presAssocID="{4B0A02DB-F299-4AF6-A72B-B326FF7FE0BF}" presName="sp" presStyleCnt="0"/>
      <dgm:spPr/>
    </dgm:pt>
    <dgm:pt modelId="{6D857F1D-1E3D-4FB8-9D34-97C6D4E649D1}" type="pres">
      <dgm:prSet presAssocID="{31989D70-38F8-40B4-A5B4-5B64244B04DB}" presName="linNode" presStyleCnt="0"/>
      <dgm:spPr/>
    </dgm:pt>
    <dgm:pt modelId="{C971C0CD-D6D6-4BD2-B517-483DD2B85EA0}" type="pres">
      <dgm:prSet presAssocID="{31989D70-38F8-40B4-A5B4-5B64244B04DB}" presName="parentText" presStyleLbl="node1" presStyleIdx="3" presStyleCnt="5" custScaleX="202485">
        <dgm:presLayoutVars>
          <dgm:chMax val="1"/>
          <dgm:bulletEnabled val="1"/>
        </dgm:presLayoutVars>
      </dgm:prSet>
      <dgm:spPr/>
    </dgm:pt>
    <dgm:pt modelId="{DE1FE771-1582-4775-9E8F-B758D933162D}" type="pres">
      <dgm:prSet presAssocID="{31989D70-38F8-40B4-A5B4-5B64244B04DB}" presName="descendantText" presStyleLbl="alignAccFollowNode1" presStyleIdx="3" presStyleCnt="5">
        <dgm:presLayoutVars>
          <dgm:bulletEnabled val="1"/>
        </dgm:presLayoutVars>
      </dgm:prSet>
      <dgm:spPr/>
    </dgm:pt>
    <dgm:pt modelId="{396899F4-452F-4C21-9308-1A185EB0D170}" type="pres">
      <dgm:prSet presAssocID="{FF3730C5-5E1C-4ACF-986C-1F8BDC2A87DC}" presName="sp" presStyleCnt="0"/>
      <dgm:spPr/>
    </dgm:pt>
    <dgm:pt modelId="{0B8CE6DB-5E88-49FA-A351-9AFC9ADFC256}" type="pres">
      <dgm:prSet presAssocID="{75DF6D0E-EF2D-4899-8D56-11F561E3DB25}" presName="linNode" presStyleCnt="0"/>
      <dgm:spPr/>
    </dgm:pt>
    <dgm:pt modelId="{C5DBDEB5-64EF-486D-ADE8-9AD2774135B2}" type="pres">
      <dgm:prSet presAssocID="{75DF6D0E-EF2D-4899-8D56-11F561E3DB25}" presName="parentText" presStyleLbl="node1" presStyleIdx="4" presStyleCnt="5" custScaleX="202485">
        <dgm:presLayoutVars>
          <dgm:chMax val="1"/>
          <dgm:bulletEnabled val="1"/>
        </dgm:presLayoutVars>
      </dgm:prSet>
      <dgm:spPr/>
    </dgm:pt>
    <dgm:pt modelId="{E36319A3-4DDD-4596-A48B-3AFC2FB82E08}" type="pres">
      <dgm:prSet presAssocID="{75DF6D0E-EF2D-4899-8D56-11F561E3DB25}" presName="descendantText" presStyleLbl="alignAccFollowNode1" presStyleIdx="4" presStyleCnt="5">
        <dgm:presLayoutVars>
          <dgm:bulletEnabled val="1"/>
        </dgm:presLayoutVars>
      </dgm:prSet>
      <dgm:spPr/>
    </dgm:pt>
  </dgm:ptLst>
  <dgm:cxnLst>
    <dgm:cxn modelId="{0E99CA05-F61F-4393-A01F-8CCEDBA18F50}" srcId="{75DF6D0E-EF2D-4899-8D56-11F561E3DB25}" destId="{22DA92B9-9C40-4A25-8285-966799791BE7}" srcOrd="2" destOrd="0" parTransId="{31A0D76F-F3CA-4A56-BA36-A4E6E0932F46}" sibTransId="{C2D43770-B53D-4E3F-BFD7-DA47BF161F8F}"/>
    <dgm:cxn modelId="{6D864F09-96B6-4444-95BB-D36241D055AD}" srcId="{A6842990-62A4-4545-B120-1F8AF25A0D6E}" destId="{75DF6D0E-EF2D-4899-8D56-11F561E3DB25}" srcOrd="4" destOrd="0" parTransId="{510C85D3-5932-4392-B61F-F44832C002FA}" sibTransId="{EEE1824F-AA0C-4316-B13D-ED5B6C4A0BFF}"/>
    <dgm:cxn modelId="{A346880C-19BB-492E-86E8-A5888A7956E2}" srcId="{A6842990-62A4-4545-B120-1F8AF25A0D6E}" destId="{0FF8BA2A-500B-413D-8B7A-0FD72A53075A}" srcOrd="0" destOrd="0" parTransId="{A445CB5E-895F-4150-B184-2C8283752FC5}" sibTransId="{F4903262-3BB8-4A76-A3AA-54C0993BC220}"/>
    <dgm:cxn modelId="{61EC2C2C-336E-4152-BF38-E133255426BA}" srcId="{D66E06A0-8A7E-4EC6-8113-DDE9A8B91FA6}" destId="{E08D914F-4215-41A4-8173-F3CBF316F76B}" srcOrd="0" destOrd="0" parTransId="{6E6AFD42-BD05-4248-B472-1EFABC017324}" sibTransId="{1759AAC5-ADE9-4C55-8CBC-F1BA87C7A449}"/>
    <dgm:cxn modelId="{F4DF8B2E-967B-4C23-9FF5-BB008183100C}" type="presOf" srcId="{F1A8E0FB-6830-44B9-AD5D-2C6541803F4D}" destId="{3E606814-09D9-4B4C-8F40-66F312978EEB}" srcOrd="0" destOrd="0" presId="urn:microsoft.com/office/officeart/2005/8/layout/vList5"/>
    <dgm:cxn modelId="{8122CC33-B4F2-4AA4-9832-D53CD089768C}" type="presOf" srcId="{75DF6D0E-EF2D-4899-8D56-11F561E3DB25}" destId="{C5DBDEB5-64EF-486D-ADE8-9AD2774135B2}" srcOrd="0" destOrd="0" presId="urn:microsoft.com/office/officeart/2005/8/layout/vList5"/>
    <dgm:cxn modelId="{D9C32539-B0FF-4269-910E-8E2F3FB2481A}" type="presOf" srcId="{6DCAF490-84DF-45AB-95F8-850141BC8BDF}" destId="{B35FD520-5FF0-41BD-887C-8B0911FFCB12}" srcOrd="0" destOrd="0" presId="urn:microsoft.com/office/officeart/2005/8/layout/vList5"/>
    <dgm:cxn modelId="{6D9D5740-A78E-432A-A19B-79A7629DFBD0}" srcId="{F1A8E0FB-6830-44B9-AD5D-2C6541803F4D}" destId="{8A560357-68DD-41D8-841B-C94F1FF7F8C1}" srcOrd="2" destOrd="0" parTransId="{3BC3B257-E716-47FF-9C4E-A1CCC502A26F}" sibTransId="{0F75D6C4-A5C5-4C0B-A3E7-E1F9127F0B24}"/>
    <dgm:cxn modelId="{991DC740-DAA8-4D0F-9BAB-A0D216E7CC9C}" srcId="{A6842990-62A4-4545-B120-1F8AF25A0D6E}" destId="{31989D70-38F8-40B4-A5B4-5B64244B04DB}" srcOrd="3" destOrd="0" parTransId="{E572721F-5C44-451C-B622-59B69949FB6F}" sibTransId="{FF3730C5-5E1C-4ACF-986C-1F8BDC2A87DC}"/>
    <dgm:cxn modelId="{0652195D-79AA-41CB-A507-64DF25821FDC}" srcId="{75DF6D0E-EF2D-4899-8D56-11F561E3DB25}" destId="{0EBDD81E-61F5-4638-8D23-E64C5784A7CF}" srcOrd="0" destOrd="0" parTransId="{5BB68B6B-2470-4B4F-B825-03319C46AB79}" sibTransId="{91158606-88ED-478A-99A3-FF66895B49FF}"/>
    <dgm:cxn modelId="{F6DB5C63-69FA-4FC9-BB9C-7D6AEF8B14EB}" type="presOf" srcId="{EFB0480E-A451-4750-9076-B8DA17ACD683}" destId="{EF322D6C-1CB6-431F-8B42-A64D898D2824}" srcOrd="0" destOrd="1" presId="urn:microsoft.com/office/officeart/2005/8/layout/vList5"/>
    <dgm:cxn modelId="{9197056C-C44F-4A04-AEB6-8E23C28CFBCA}" type="presOf" srcId="{D66E06A0-8A7E-4EC6-8113-DDE9A8B91FA6}" destId="{D8CBC06D-2193-488F-8EDE-5FAA991E0B6B}" srcOrd="0" destOrd="0" presId="urn:microsoft.com/office/officeart/2005/8/layout/vList5"/>
    <dgm:cxn modelId="{66A8234E-E4C2-45FA-965B-ECB6FD1A9659}" type="presOf" srcId="{0EBDD81E-61F5-4638-8D23-E64C5784A7CF}" destId="{E36319A3-4DDD-4596-A48B-3AFC2FB82E08}" srcOrd="0" destOrd="0" presId="urn:microsoft.com/office/officeart/2005/8/layout/vList5"/>
    <dgm:cxn modelId="{F0686254-8BC6-438F-8EFC-387D3C1B4582}" srcId="{D66E06A0-8A7E-4EC6-8113-DDE9A8B91FA6}" destId="{EFB0480E-A451-4750-9076-B8DA17ACD683}" srcOrd="1" destOrd="0" parTransId="{02255FE4-1BB8-44C8-8FC3-2DB4276D8435}" sibTransId="{7ECF0E78-DA31-4B08-B8BA-D36DB4135973}"/>
    <dgm:cxn modelId="{78B26055-4003-4B61-B1A2-86AC6919F907}" type="presOf" srcId="{22DA92B9-9C40-4A25-8285-966799791BE7}" destId="{E36319A3-4DDD-4596-A48B-3AFC2FB82E08}" srcOrd="0" destOrd="2" presId="urn:microsoft.com/office/officeart/2005/8/layout/vList5"/>
    <dgm:cxn modelId="{F9E74B76-F3C8-474B-BE2E-672A4119380A}" srcId="{31989D70-38F8-40B4-A5B4-5B64244B04DB}" destId="{07E81225-DE19-4D3E-99CD-FC123A33837F}" srcOrd="0" destOrd="0" parTransId="{642D5DAC-991D-456E-978D-DDF8870668E2}" sibTransId="{71EEF2D0-2FC1-4663-8EEF-F8400FED6EFD}"/>
    <dgm:cxn modelId="{DA864F5A-43C0-4EAB-ACD8-C653DCDBC285}" srcId="{A6842990-62A4-4545-B120-1F8AF25A0D6E}" destId="{F1A8E0FB-6830-44B9-AD5D-2C6541803F4D}" srcOrd="1" destOrd="0" parTransId="{BA9882FF-0D62-440B-AE35-07B5440B7352}" sibTransId="{BE3BCC92-A824-45B0-AD74-589AA75A91ED}"/>
    <dgm:cxn modelId="{2178D97F-3CAA-4CEB-BCA2-825BD11AB20F}" type="presOf" srcId="{FFA8810D-171E-4ADC-9CA8-AD57E9D504B9}" destId="{B35FD520-5FF0-41BD-887C-8B0911FFCB12}" srcOrd="0" destOrd="1" presId="urn:microsoft.com/office/officeart/2005/8/layout/vList5"/>
    <dgm:cxn modelId="{60DB5F81-807B-4DAD-8ED9-6DCE2A60111F}" type="presOf" srcId="{8589F281-C004-49C2-9A17-144391E503DE}" destId="{43C6ABD0-F64A-458E-8A26-0D837897DC64}" srcOrd="0" destOrd="0" presId="urn:microsoft.com/office/officeart/2005/8/layout/vList5"/>
    <dgm:cxn modelId="{A7498686-3363-4727-9125-3753C7FB4287}" type="presOf" srcId="{A6842990-62A4-4545-B120-1F8AF25A0D6E}" destId="{C5ED45AB-5708-4618-8F2A-585D84BC9EAD}" srcOrd="0" destOrd="0" presId="urn:microsoft.com/office/officeart/2005/8/layout/vList5"/>
    <dgm:cxn modelId="{220E0694-B595-46BE-BDB9-2B1763BF7F42}" srcId="{0FF8BA2A-500B-413D-8B7A-0FD72A53075A}" destId="{7C9DA717-4609-4F35-9627-FBCE587B2E07}" srcOrd="1" destOrd="0" parTransId="{E5D39B11-6038-4BAB-A377-66C89B23A4FE}" sibTransId="{C70C4ADA-4F3B-4BCA-9873-A32F1BD4BEED}"/>
    <dgm:cxn modelId="{DB01149F-013B-4AAC-83B8-EA5A02812FB1}" srcId="{F1A8E0FB-6830-44B9-AD5D-2C6541803F4D}" destId="{6DCAF490-84DF-45AB-95F8-850141BC8BDF}" srcOrd="0" destOrd="0" parTransId="{313354FE-947E-4C91-850E-55158EB5406E}" sibTransId="{263CB43B-A0A5-48BB-9C20-6635267C3C22}"/>
    <dgm:cxn modelId="{BEEC91A6-BF3F-4E21-859A-6D47ACAB8869}" srcId="{A6842990-62A4-4545-B120-1F8AF25A0D6E}" destId="{D66E06A0-8A7E-4EC6-8113-DDE9A8B91FA6}" srcOrd="2" destOrd="0" parTransId="{C867E6D7-68AF-43C6-9E80-BCCDD787550D}" sibTransId="{4B0A02DB-F299-4AF6-A72B-B326FF7FE0BF}"/>
    <dgm:cxn modelId="{1FC3DAAC-2674-4AC0-A681-6AC6E1E041FE}" type="presOf" srcId="{07E81225-DE19-4D3E-99CD-FC123A33837F}" destId="{DE1FE771-1582-4775-9E8F-B758D933162D}" srcOrd="0" destOrd="0" presId="urn:microsoft.com/office/officeart/2005/8/layout/vList5"/>
    <dgm:cxn modelId="{E0CB53AF-1846-4839-A817-1BC95F8C73F9}" srcId="{F1A8E0FB-6830-44B9-AD5D-2C6541803F4D}" destId="{FFA8810D-171E-4ADC-9CA8-AD57E9D504B9}" srcOrd="1" destOrd="0" parTransId="{5D65951A-CE03-4794-9B2D-0A910A6F7FFB}" sibTransId="{39C8D19E-6ADE-404A-843B-5F7020E72704}"/>
    <dgm:cxn modelId="{657DF6AF-D666-4D2C-A115-75BA748559C6}" type="presOf" srcId="{8A560357-68DD-41D8-841B-C94F1FF7F8C1}" destId="{B35FD520-5FF0-41BD-887C-8B0911FFCB12}" srcOrd="0" destOrd="2" presId="urn:microsoft.com/office/officeart/2005/8/layout/vList5"/>
    <dgm:cxn modelId="{9D250ACB-3782-4169-9513-D5939A72E14C}" srcId="{75DF6D0E-EF2D-4899-8D56-11F561E3DB25}" destId="{051E23BA-27D6-402B-8FD0-643279078F48}" srcOrd="1" destOrd="0" parTransId="{DA361144-F3E9-4156-9CC2-FE98E458196C}" sibTransId="{AE55AD9A-A016-48D5-8B34-AF4339F64545}"/>
    <dgm:cxn modelId="{ACACF1CD-A9C0-4633-8495-72FF45057E3A}" type="presOf" srcId="{7C9DA717-4609-4F35-9627-FBCE587B2E07}" destId="{43C6ABD0-F64A-458E-8A26-0D837897DC64}" srcOrd="0" destOrd="1" presId="urn:microsoft.com/office/officeart/2005/8/layout/vList5"/>
    <dgm:cxn modelId="{FC9795E3-DBDF-499A-B2B6-4B8E6CA578BE}" type="presOf" srcId="{E08D914F-4215-41A4-8173-F3CBF316F76B}" destId="{EF322D6C-1CB6-431F-8B42-A64D898D2824}" srcOrd="0" destOrd="0" presId="urn:microsoft.com/office/officeart/2005/8/layout/vList5"/>
    <dgm:cxn modelId="{B844C6F1-2818-4F3A-97BB-A513A7A6487D}" srcId="{0FF8BA2A-500B-413D-8B7A-0FD72A53075A}" destId="{8589F281-C004-49C2-9A17-144391E503DE}" srcOrd="0" destOrd="0" parTransId="{68ACA663-A4B5-4322-A79B-E6FDA765E412}" sibTransId="{C3FF912E-6EAA-40C0-8E91-AAAED8175040}"/>
    <dgm:cxn modelId="{A345E6FB-E582-491A-BAAE-F2A1141E8D26}" type="presOf" srcId="{0FF8BA2A-500B-413D-8B7A-0FD72A53075A}" destId="{FCE31E78-3DAC-4692-A464-D0C835B3F5C0}" srcOrd="0" destOrd="0" presId="urn:microsoft.com/office/officeart/2005/8/layout/vList5"/>
    <dgm:cxn modelId="{DDE004FE-29B7-4A52-86FC-2EB3E9848396}" type="presOf" srcId="{31989D70-38F8-40B4-A5B4-5B64244B04DB}" destId="{C971C0CD-D6D6-4BD2-B517-483DD2B85EA0}" srcOrd="0" destOrd="0" presId="urn:microsoft.com/office/officeart/2005/8/layout/vList5"/>
    <dgm:cxn modelId="{9324FDFF-96EF-4D6F-B059-8A767EA02701}" type="presOf" srcId="{051E23BA-27D6-402B-8FD0-643279078F48}" destId="{E36319A3-4DDD-4596-A48B-3AFC2FB82E08}" srcOrd="0" destOrd="1" presId="urn:microsoft.com/office/officeart/2005/8/layout/vList5"/>
    <dgm:cxn modelId="{2F1976CB-BC7D-4DA6-86B6-A03B32E37FD5}" type="presParOf" srcId="{C5ED45AB-5708-4618-8F2A-585D84BC9EAD}" destId="{210816C1-7BD4-4E1F-9BAF-45430065939E}" srcOrd="0" destOrd="0" presId="urn:microsoft.com/office/officeart/2005/8/layout/vList5"/>
    <dgm:cxn modelId="{E698788D-62E0-4A5C-AADF-1FCEDABB06F8}" type="presParOf" srcId="{210816C1-7BD4-4E1F-9BAF-45430065939E}" destId="{FCE31E78-3DAC-4692-A464-D0C835B3F5C0}" srcOrd="0" destOrd="0" presId="urn:microsoft.com/office/officeart/2005/8/layout/vList5"/>
    <dgm:cxn modelId="{5008CCE3-5624-4055-8ECB-E1C45F2FC429}" type="presParOf" srcId="{210816C1-7BD4-4E1F-9BAF-45430065939E}" destId="{43C6ABD0-F64A-458E-8A26-0D837897DC64}" srcOrd="1" destOrd="0" presId="urn:microsoft.com/office/officeart/2005/8/layout/vList5"/>
    <dgm:cxn modelId="{11422C3C-6E2E-430C-8EA1-30E68421B754}" type="presParOf" srcId="{C5ED45AB-5708-4618-8F2A-585D84BC9EAD}" destId="{46882EB6-A3B5-4F96-AFCB-DD20C8B79C51}" srcOrd="1" destOrd="0" presId="urn:microsoft.com/office/officeart/2005/8/layout/vList5"/>
    <dgm:cxn modelId="{C20AF965-3917-410C-9749-F7A8FAFC99DD}" type="presParOf" srcId="{C5ED45AB-5708-4618-8F2A-585D84BC9EAD}" destId="{778044F5-F603-40D5-9552-BC7E2EC9D884}" srcOrd="2" destOrd="0" presId="urn:microsoft.com/office/officeart/2005/8/layout/vList5"/>
    <dgm:cxn modelId="{297A61BB-27BA-4919-9698-81450C24751F}" type="presParOf" srcId="{778044F5-F603-40D5-9552-BC7E2EC9D884}" destId="{3E606814-09D9-4B4C-8F40-66F312978EEB}" srcOrd="0" destOrd="0" presId="urn:microsoft.com/office/officeart/2005/8/layout/vList5"/>
    <dgm:cxn modelId="{4C07501A-F090-416D-AB0E-FAE740A972E5}" type="presParOf" srcId="{778044F5-F603-40D5-9552-BC7E2EC9D884}" destId="{B35FD520-5FF0-41BD-887C-8B0911FFCB12}" srcOrd="1" destOrd="0" presId="urn:microsoft.com/office/officeart/2005/8/layout/vList5"/>
    <dgm:cxn modelId="{8FB1101D-9210-44A9-9070-01AD48AA58B2}" type="presParOf" srcId="{C5ED45AB-5708-4618-8F2A-585D84BC9EAD}" destId="{D5C5E9EF-7F27-4FF7-8CAB-C92EA47DC3D6}" srcOrd="3" destOrd="0" presId="urn:microsoft.com/office/officeart/2005/8/layout/vList5"/>
    <dgm:cxn modelId="{3D6A8236-A2B0-4615-B5D0-368B9FF88250}" type="presParOf" srcId="{C5ED45AB-5708-4618-8F2A-585D84BC9EAD}" destId="{72C8B641-2F72-485E-A0ED-A940665DEF29}" srcOrd="4" destOrd="0" presId="urn:microsoft.com/office/officeart/2005/8/layout/vList5"/>
    <dgm:cxn modelId="{D1C48279-0AF9-4596-BAEC-49E72111F6C4}" type="presParOf" srcId="{72C8B641-2F72-485E-A0ED-A940665DEF29}" destId="{D8CBC06D-2193-488F-8EDE-5FAA991E0B6B}" srcOrd="0" destOrd="0" presId="urn:microsoft.com/office/officeart/2005/8/layout/vList5"/>
    <dgm:cxn modelId="{0BC32397-2FB7-49D2-BC25-A542222DD313}" type="presParOf" srcId="{72C8B641-2F72-485E-A0ED-A940665DEF29}" destId="{EF322D6C-1CB6-431F-8B42-A64D898D2824}" srcOrd="1" destOrd="0" presId="urn:microsoft.com/office/officeart/2005/8/layout/vList5"/>
    <dgm:cxn modelId="{8C1C9115-6119-4576-BFE8-B6AA6C6D8DCC}" type="presParOf" srcId="{C5ED45AB-5708-4618-8F2A-585D84BC9EAD}" destId="{5D027A10-F74F-4727-9E3F-6EEA93EE4288}" srcOrd="5" destOrd="0" presId="urn:microsoft.com/office/officeart/2005/8/layout/vList5"/>
    <dgm:cxn modelId="{E8B60839-2D0A-46FD-B7B3-CB0534CAD332}" type="presParOf" srcId="{C5ED45AB-5708-4618-8F2A-585D84BC9EAD}" destId="{6D857F1D-1E3D-4FB8-9D34-97C6D4E649D1}" srcOrd="6" destOrd="0" presId="urn:microsoft.com/office/officeart/2005/8/layout/vList5"/>
    <dgm:cxn modelId="{F1C38C85-3FE2-4B55-8A20-DCB544325FBA}" type="presParOf" srcId="{6D857F1D-1E3D-4FB8-9D34-97C6D4E649D1}" destId="{C971C0CD-D6D6-4BD2-B517-483DD2B85EA0}" srcOrd="0" destOrd="0" presId="urn:microsoft.com/office/officeart/2005/8/layout/vList5"/>
    <dgm:cxn modelId="{FB5FBDE6-A25F-4FE7-92F0-F85C5D5107B8}" type="presParOf" srcId="{6D857F1D-1E3D-4FB8-9D34-97C6D4E649D1}" destId="{DE1FE771-1582-4775-9E8F-B758D933162D}" srcOrd="1" destOrd="0" presId="urn:microsoft.com/office/officeart/2005/8/layout/vList5"/>
    <dgm:cxn modelId="{D8508C71-8FC4-49EA-ABAF-243697A1F1A5}" type="presParOf" srcId="{C5ED45AB-5708-4618-8F2A-585D84BC9EAD}" destId="{396899F4-452F-4C21-9308-1A185EB0D170}" srcOrd="7" destOrd="0" presId="urn:microsoft.com/office/officeart/2005/8/layout/vList5"/>
    <dgm:cxn modelId="{949A2025-D75C-40C7-B054-44555E39521A}" type="presParOf" srcId="{C5ED45AB-5708-4618-8F2A-585D84BC9EAD}" destId="{0B8CE6DB-5E88-49FA-A351-9AFC9ADFC256}" srcOrd="8" destOrd="0" presId="urn:microsoft.com/office/officeart/2005/8/layout/vList5"/>
    <dgm:cxn modelId="{EFA21BC0-9B75-4730-BB37-8235ABAC5898}" type="presParOf" srcId="{0B8CE6DB-5E88-49FA-A351-9AFC9ADFC256}" destId="{C5DBDEB5-64EF-486D-ADE8-9AD2774135B2}" srcOrd="0" destOrd="0" presId="urn:microsoft.com/office/officeart/2005/8/layout/vList5"/>
    <dgm:cxn modelId="{77F24D8C-C5D4-4F16-8F89-84338867327E}" type="presParOf" srcId="{0B8CE6DB-5E88-49FA-A351-9AFC9ADFC256}" destId="{E36319A3-4DDD-4596-A48B-3AFC2FB82E08}"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EA313893-4865-4D2A-B411-A9583C447998}" type="doc">
      <dgm:prSet loTypeId="urn:diagrams.loki3.com/BracketList" loCatId="list" qsTypeId="urn:microsoft.com/office/officeart/2005/8/quickstyle/simple1" qsCatId="simple" csTypeId="urn:microsoft.com/office/officeart/2005/8/colors/accent1_1" csCatId="accent1" phldr="1"/>
      <dgm:spPr/>
      <dgm:t>
        <a:bodyPr/>
        <a:lstStyle/>
        <a:p>
          <a:endParaRPr lang="en-US"/>
        </a:p>
      </dgm:t>
    </dgm:pt>
    <dgm:pt modelId="{B7ABE164-295C-4643-A9AC-4A52A9ED0489}">
      <dgm:prSet phldrT="[Text]" custT="1"/>
      <dgm:spPr/>
      <dgm:t>
        <a:bodyPr/>
        <a:lstStyle/>
        <a:p>
          <a:r>
            <a:rPr lang="en-US" sz="1200" b="1"/>
            <a:t>Big Data</a:t>
          </a:r>
          <a:endParaRPr lang="en-US" sz="1200" b="1" dirty="0"/>
        </a:p>
      </dgm:t>
    </dgm:pt>
    <dgm:pt modelId="{D7B9EDA9-31A9-4C9B-BACF-788F74E16796}" type="parTrans" cxnId="{F0748B1E-69F6-4D72-AC7C-1FCD73A7DC1C}">
      <dgm:prSet/>
      <dgm:spPr/>
      <dgm:t>
        <a:bodyPr/>
        <a:lstStyle/>
        <a:p>
          <a:endParaRPr lang="en-US" sz="1200" b="1">
            <a:solidFill>
              <a:schemeClr val="bg2"/>
            </a:solidFill>
          </a:endParaRPr>
        </a:p>
      </dgm:t>
    </dgm:pt>
    <dgm:pt modelId="{E258CD5B-DCF5-4FA1-918A-96BF68D81660}" type="sibTrans" cxnId="{F0748B1E-69F6-4D72-AC7C-1FCD73A7DC1C}">
      <dgm:prSet/>
      <dgm:spPr/>
      <dgm:t>
        <a:bodyPr/>
        <a:lstStyle/>
        <a:p>
          <a:endParaRPr lang="en-US" sz="1200" b="1">
            <a:solidFill>
              <a:schemeClr val="bg2"/>
            </a:solidFill>
          </a:endParaRPr>
        </a:p>
      </dgm:t>
    </dgm:pt>
    <dgm:pt modelId="{83035B10-5B03-4E94-B998-54AE7C044928}">
      <dgm:prSet phldrT="[Text]" custT="1"/>
      <dgm:spPr/>
      <dgm:t>
        <a:bodyPr/>
        <a:lstStyle/>
        <a:p>
          <a:r>
            <a:rPr lang="en-US" sz="1200" b="1"/>
            <a:t>Intelligence and Advanced Analytics</a:t>
          </a:r>
          <a:endParaRPr lang="en-US" sz="1200" b="1" dirty="0"/>
        </a:p>
      </dgm:t>
    </dgm:pt>
    <dgm:pt modelId="{29EAADE1-28CA-4B2F-9D08-E28BE3C336C9}" type="parTrans" cxnId="{079F09CF-DCE9-434C-8F2E-1D1CEF9AE618}">
      <dgm:prSet/>
      <dgm:spPr/>
      <dgm:t>
        <a:bodyPr/>
        <a:lstStyle/>
        <a:p>
          <a:endParaRPr lang="en-US" sz="1200" b="1">
            <a:solidFill>
              <a:schemeClr val="bg2"/>
            </a:solidFill>
          </a:endParaRPr>
        </a:p>
      </dgm:t>
    </dgm:pt>
    <dgm:pt modelId="{CCAFAB26-9A3D-4842-B88A-B85DA7E92A54}" type="sibTrans" cxnId="{079F09CF-DCE9-434C-8F2E-1D1CEF9AE618}">
      <dgm:prSet/>
      <dgm:spPr/>
      <dgm:t>
        <a:bodyPr/>
        <a:lstStyle/>
        <a:p>
          <a:endParaRPr lang="en-US" sz="1200" b="1">
            <a:solidFill>
              <a:schemeClr val="bg2"/>
            </a:solidFill>
          </a:endParaRPr>
        </a:p>
      </dgm:t>
    </dgm:pt>
    <dgm:pt modelId="{AE188517-6F02-4DC7-9EA1-785FA319F063}">
      <dgm:prSet phldrT="[Text]" custT="1"/>
      <dgm:spPr/>
      <dgm:t>
        <a:bodyPr/>
        <a:lstStyle/>
        <a:p>
          <a:r>
            <a:rPr lang="en-US" sz="1200" b="1"/>
            <a:t>Information Management</a:t>
          </a:r>
          <a:endParaRPr lang="en-US" sz="1200" b="1" dirty="0"/>
        </a:p>
      </dgm:t>
    </dgm:pt>
    <dgm:pt modelId="{74848A57-88CA-4171-BA55-469D8EB40C4E}" type="parTrans" cxnId="{24E599A1-6729-4099-9255-88D181B968CF}">
      <dgm:prSet/>
      <dgm:spPr/>
      <dgm:t>
        <a:bodyPr/>
        <a:lstStyle/>
        <a:p>
          <a:endParaRPr lang="en-US" sz="1200" b="1">
            <a:solidFill>
              <a:schemeClr val="bg2"/>
            </a:solidFill>
          </a:endParaRPr>
        </a:p>
      </dgm:t>
    </dgm:pt>
    <dgm:pt modelId="{568BD935-8EC2-4B1C-BF6A-A8560483E10B}" type="sibTrans" cxnId="{24E599A1-6729-4099-9255-88D181B968CF}">
      <dgm:prSet/>
      <dgm:spPr/>
      <dgm:t>
        <a:bodyPr/>
        <a:lstStyle/>
        <a:p>
          <a:endParaRPr lang="en-US" sz="1200" b="1">
            <a:solidFill>
              <a:schemeClr val="bg2"/>
            </a:solidFill>
          </a:endParaRPr>
        </a:p>
      </dgm:t>
    </dgm:pt>
    <dgm:pt modelId="{409B9CC3-4843-4F1F-8DB8-96CB6DDF3AA2}">
      <dgm:prSet phldrT="[Text]" custT="1"/>
      <dgm:spPr/>
      <dgm:t>
        <a:bodyPr/>
        <a:lstStyle/>
        <a:p>
          <a:r>
            <a:rPr lang="en-US" sz="1200" b="1"/>
            <a:t>Solutions</a:t>
          </a:r>
          <a:endParaRPr lang="en-US" sz="1200" b="1" dirty="0"/>
        </a:p>
      </dgm:t>
    </dgm:pt>
    <dgm:pt modelId="{77CCCA81-853E-493E-9B0C-4E6584C3068A}" type="parTrans" cxnId="{B3DD820B-3AA4-4A6C-9F64-C25D87901740}">
      <dgm:prSet/>
      <dgm:spPr/>
      <dgm:t>
        <a:bodyPr/>
        <a:lstStyle/>
        <a:p>
          <a:endParaRPr lang="en-US" sz="1200" b="1">
            <a:solidFill>
              <a:schemeClr val="bg2"/>
            </a:solidFill>
          </a:endParaRPr>
        </a:p>
      </dgm:t>
    </dgm:pt>
    <dgm:pt modelId="{836C109C-9A6E-440E-B4AC-6BC1096CC572}" type="sibTrans" cxnId="{B3DD820B-3AA4-4A6C-9F64-C25D87901740}">
      <dgm:prSet/>
      <dgm:spPr/>
      <dgm:t>
        <a:bodyPr/>
        <a:lstStyle/>
        <a:p>
          <a:endParaRPr lang="en-US" sz="1200" b="1">
            <a:solidFill>
              <a:schemeClr val="bg2"/>
            </a:solidFill>
          </a:endParaRPr>
        </a:p>
      </dgm:t>
    </dgm:pt>
    <dgm:pt modelId="{FAB16A03-BE56-456B-A536-11D2B059B184}">
      <dgm:prSet phldrT="[Text]" custT="1"/>
      <dgm:spPr/>
      <dgm:t>
        <a:bodyPr/>
        <a:lstStyle/>
        <a:p>
          <a:r>
            <a:rPr lang="en-US" sz="1200" b="1"/>
            <a:t>Visualization</a:t>
          </a:r>
          <a:endParaRPr lang="en-US" sz="1200" b="1" dirty="0"/>
        </a:p>
      </dgm:t>
    </dgm:pt>
    <dgm:pt modelId="{E696F496-5F4D-42CD-9F72-E43FD3C8193B}" type="parTrans" cxnId="{71A2D341-AA26-4666-9932-B4140F5EF1FE}">
      <dgm:prSet/>
      <dgm:spPr/>
      <dgm:t>
        <a:bodyPr/>
        <a:lstStyle/>
        <a:p>
          <a:endParaRPr lang="en-US" sz="1200" b="1">
            <a:solidFill>
              <a:schemeClr val="bg2"/>
            </a:solidFill>
          </a:endParaRPr>
        </a:p>
      </dgm:t>
    </dgm:pt>
    <dgm:pt modelId="{F52C13CC-48BB-4B43-924B-37454BDA68A7}" type="sibTrans" cxnId="{71A2D341-AA26-4666-9932-B4140F5EF1FE}">
      <dgm:prSet/>
      <dgm:spPr/>
      <dgm:t>
        <a:bodyPr/>
        <a:lstStyle/>
        <a:p>
          <a:endParaRPr lang="en-US" sz="1200" b="1">
            <a:solidFill>
              <a:schemeClr val="bg2"/>
            </a:solidFill>
          </a:endParaRPr>
        </a:p>
      </dgm:t>
    </dgm:pt>
    <dgm:pt modelId="{F29C4E01-C09B-438C-9113-B6E9FF5DFD38}">
      <dgm:prSet phldrT="[Text]" custT="1"/>
      <dgm:spPr/>
      <dgm:t>
        <a:bodyPr/>
        <a:lstStyle/>
        <a:p>
          <a:r>
            <a:rPr lang="en-US" sz="1200" b="1" dirty="0"/>
            <a:t>Data Lake</a:t>
          </a:r>
        </a:p>
      </dgm:t>
    </dgm:pt>
    <dgm:pt modelId="{2AE4FD27-8C8C-45AE-955D-C6687931D935}" type="parTrans" cxnId="{6621DB28-19D2-4317-A7D4-C1E229BDD2C3}">
      <dgm:prSet/>
      <dgm:spPr/>
      <dgm:t>
        <a:bodyPr/>
        <a:lstStyle/>
        <a:p>
          <a:endParaRPr lang="en-US" sz="1200" b="1">
            <a:solidFill>
              <a:schemeClr val="bg2"/>
            </a:solidFill>
          </a:endParaRPr>
        </a:p>
      </dgm:t>
    </dgm:pt>
    <dgm:pt modelId="{04836762-099A-4108-A61E-F6DA35680CF1}" type="sibTrans" cxnId="{6621DB28-19D2-4317-A7D4-C1E229BDD2C3}">
      <dgm:prSet/>
      <dgm:spPr/>
      <dgm:t>
        <a:bodyPr/>
        <a:lstStyle/>
        <a:p>
          <a:endParaRPr lang="en-US" sz="1200" b="1">
            <a:solidFill>
              <a:schemeClr val="bg2"/>
            </a:solidFill>
          </a:endParaRPr>
        </a:p>
      </dgm:t>
    </dgm:pt>
    <dgm:pt modelId="{E676A21A-338A-453B-AAD8-AE1E2984352F}">
      <dgm:prSet phldrT="[Text]" custT="1"/>
      <dgm:spPr/>
      <dgm:t>
        <a:bodyPr/>
        <a:lstStyle/>
        <a:p>
          <a:r>
            <a:rPr lang="en-US" sz="1200" b="1"/>
            <a:t>SQL Data Warehouse</a:t>
          </a:r>
          <a:endParaRPr lang="en-US" sz="1200" b="1" dirty="0"/>
        </a:p>
      </dgm:t>
    </dgm:pt>
    <dgm:pt modelId="{5E57A9C1-04A6-49D4-AC5A-3AAB86452FC4}" type="parTrans" cxnId="{2693BB9E-F2CD-4F85-AA3F-0D8505E9CD15}">
      <dgm:prSet/>
      <dgm:spPr/>
      <dgm:t>
        <a:bodyPr/>
        <a:lstStyle/>
        <a:p>
          <a:endParaRPr lang="en-US" sz="1200" b="1">
            <a:solidFill>
              <a:schemeClr val="bg2"/>
            </a:solidFill>
          </a:endParaRPr>
        </a:p>
      </dgm:t>
    </dgm:pt>
    <dgm:pt modelId="{5A93F642-2A8F-4AA8-91EA-8C5E73BCE0E6}" type="sibTrans" cxnId="{2693BB9E-F2CD-4F85-AA3F-0D8505E9CD15}">
      <dgm:prSet/>
      <dgm:spPr/>
      <dgm:t>
        <a:bodyPr/>
        <a:lstStyle/>
        <a:p>
          <a:endParaRPr lang="en-US" sz="1200" b="1">
            <a:solidFill>
              <a:schemeClr val="bg2"/>
            </a:solidFill>
          </a:endParaRPr>
        </a:p>
      </dgm:t>
    </dgm:pt>
    <dgm:pt modelId="{5C0E0F60-874D-4767-AE2F-74FB881F036A}">
      <dgm:prSet phldrT="[Text]" custT="1"/>
      <dgm:spPr/>
      <dgm:t>
        <a:bodyPr/>
        <a:lstStyle/>
        <a:p>
          <a:r>
            <a:rPr lang="en-US" sz="1200" b="1"/>
            <a:t>Cosmos DB</a:t>
          </a:r>
          <a:endParaRPr lang="en-US" sz="1200" b="1" dirty="0"/>
        </a:p>
      </dgm:t>
    </dgm:pt>
    <dgm:pt modelId="{F7E90F27-6C0A-42E0-AF46-1B02D03EFEE8}" type="parTrans" cxnId="{90332A73-B2D0-48BB-8BEC-2F446E08968F}">
      <dgm:prSet/>
      <dgm:spPr/>
      <dgm:t>
        <a:bodyPr/>
        <a:lstStyle/>
        <a:p>
          <a:endParaRPr lang="en-US" sz="1200" b="1">
            <a:solidFill>
              <a:schemeClr val="bg2"/>
            </a:solidFill>
          </a:endParaRPr>
        </a:p>
      </dgm:t>
    </dgm:pt>
    <dgm:pt modelId="{4382FA18-74BA-4683-8DEF-EA290B0298B3}" type="sibTrans" cxnId="{90332A73-B2D0-48BB-8BEC-2F446E08968F}">
      <dgm:prSet/>
      <dgm:spPr/>
      <dgm:t>
        <a:bodyPr/>
        <a:lstStyle/>
        <a:p>
          <a:endParaRPr lang="en-US" sz="1200" b="1">
            <a:solidFill>
              <a:schemeClr val="bg2"/>
            </a:solidFill>
          </a:endParaRPr>
        </a:p>
      </dgm:t>
    </dgm:pt>
    <dgm:pt modelId="{50C37763-24F8-4AA8-A32B-9F9CA6D119D6}">
      <dgm:prSet phldrT="[Text]" custT="1"/>
      <dgm:spPr/>
      <dgm:t>
        <a:bodyPr/>
        <a:lstStyle/>
        <a:p>
          <a:r>
            <a:rPr lang="en-US" sz="1200" b="1"/>
            <a:t>Cortana, Bot Service, Cognitive Framework</a:t>
          </a:r>
          <a:endParaRPr lang="en-US" sz="1200" b="1" dirty="0"/>
        </a:p>
      </dgm:t>
    </dgm:pt>
    <dgm:pt modelId="{F0D5E2E7-679F-4720-9577-5CD05DCDE746}" type="parTrans" cxnId="{147B58C2-DB15-4ED7-BAAA-B08374A5C799}">
      <dgm:prSet/>
      <dgm:spPr/>
      <dgm:t>
        <a:bodyPr/>
        <a:lstStyle/>
        <a:p>
          <a:endParaRPr lang="en-US" sz="1200" b="1">
            <a:solidFill>
              <a:schemeClr val="bg2"/>
            </a:solidFill>
          </a:endParaRPr>
        </a:p>
      </dgm:t>
    </dgm:pt>
    <dgm:pt modelId="{49958AA6-4ED7-42C4-90F9-E8289337C9E3}" type="sibTrans" cxnId="{147B58C2-DB15-4ED7-BAAA-B08374A5C799}">
      <dgm:prSet/>
      <dgm:spPr/>
      <dgm:t>
        <a:bodyPr/>
        <a:lstStyle/>
        <a:p>
          <a:endParaRPr lang="en-US" sz="1200" b="1">
            <a:solidFill>
              <a:schemeClr val="bg2"/>
            </a:solidFill>
          </a:endParaRPr>
        </a:p>
      </dgm:t>
    </dgm:pt>
    <dgm:pt modelId="{32CACD8F-92CC-4EB0-82A5-ED325E9C0DCF}">
      <dgm:prSet phldrT="[Text]" custT="1"/>
      <dgm:spPr/>
      <dgm:t>
        <a:bodyPr/>
        <a:lstStyle/>
        <a:p>
          <a:r>
            <a:rPr lang="en-US" sz="1200" b="1" dirty="0"/>
            <a:t>HDInsight</a:t>
          </a:r>
        </a:p>
      </dgm:t>
    </dgm:pt>
    <dgm:pt modelId="{A21F767D-FDA7-4106-99A9-F43109D327CE}" type="parTrans" cxnId="{0376D2BA-EE8B-4769-BC24-CC367BEE684B}">
      <dgm:prSet/>
      <dgm:spPr/>
      <dgm:t>
        <a:bodyPr/>
        <a:lstStyle/>
        <a:p>
          <a:endParaRPr lang="en-US" sz="1200" b="1">
            <a:solidFill>
              <a:schemeClr val="bg2"/>
            </a:solidFill>
          </a:endParaRPr>
        </a:p>
      </dgm:t>
    </dgm:pt>
    <dgm:pt modelId="{D9DF8C18-8AD5-4792-BADC-2960152A17B4}" type="sibTrans" cxnId="{0376D2BA-EE8B-4769-BC24-CC367BEE684B}">
      <dgm:prSet/>
      <dgm:spPr/>
      <dgm:t>
        <a:bodyPr/>
        <a:lstStyle/>
        <a:p>
          <a:endParaRPr lang="en-US" sz="1200" b="1">
            <a:solidFill>
              <a:schemeClr val="bg2"/>
            </a:solidFill>
          </a:endParaRPr>
        </a:p>
      </dgm:t>
    </dgm:pt>
    <dgm:pt modelId="{BDACD0F7-6180-4057-9453-3688A341F990}">
      <dgm:prSet phldrT="[Text]" custT="1"/>
      <dgm:spPr/>
      <dgm:t>
        <a:bodyPr/>
        <a:lstStyle/>
        <a:p>
          <a:r>
            <a:rPr lang="en-US" sz="1200" b="1" dirty="0"/>
            <a:t>Data Lake</a:t>
          </a:r>
        </a:p>
      </dgm:t>
    </dgm:pt>
    <dgm:pt modelId="{E4F3B442-D426-4A43-9F5D-27BAB10F10CE}" type="parTrans" cxnId="{CBA447E9-10A8-4CB5-B5CE-0C5A8673E48E}">
      <dgm:prSet/>
      <dgm:spPr/>
      <dgm:t>
        <a:bodyPr/>
        <a:lstStyle/>
        <a:p>
          <a:endParaRPr lang="en-US" sz="1200" b="1">
            <a:solidFill>
              <a:schemeClr val="bg2"/>
            </a:solidFill>
          </a:endParaRPr>
        </a:p>
      </dgm:t>
    </dgm:pt>
    <dgm:pt modelId="{08AD188E-871E-4AED-AB11-9BCCFB042448}" type="sibTrans" cxnId="{CBA447E9-10A8-4CB5-B5CE-0C5A8673E48E}">
      <dgm:prSet/>
      <dgm:spPr/>
      <dgm:t>
        <a:bodyPr/>
        <a:lstStyle/>
        <a:p>
          <a:endParaRPr lang="en-US" sz="1200" b="1">
            <a:solidFill>
              <a:schemeClr val="bg2"/>
            </a:solidFill>
          </a:endParaRPr>
        </a:p>
      </dgm:t>
    </dgm:pt>
    <dgm:pt modelId="{AE3639C6-8C43-4F97-BE23-F9306E299CF9}">
      <dgm:prSet phldrT="[Text]" custT="1"/>
      <dgm:spPr/>
      <dgm:t>
        <a:bodyPr/>
        <a:lstStyle/>
        <a:p>
          <a:r>
            <a:rPr lang="en-US" sz="1200" b="1" dirty="0">
              <a:solidFill>
                <a:schemeClr val="accent1"/>
              </a:solidFill>
            </a:rPr>
            <a:t>Azure Storage</a:t>
          </a:r>
        </a:p>
      </dgm:t>
    </dgm:pt>
    <dgm:pt modelId="{1CDD6596-67E1-4C59-93B1-01CBD19A6B8E}" type="parTrans" cxnId="{FC23BA64-5B04-4EF8-9326-D5B528E0ACB8}">
      <dgm:prSet/>
      <dgm:spPr/>
      <dgm:t>
        <a:bodyPr/>
        <a:lstStyle/>
        <a:p>
          <a:endParaRPr lang="en-US" sz="1200" b="1">
            <a:solidFill>
              <a:schemeClr val="bg2"/>
            </a:solidFill>
          </a:endParaRPr>
        </a:p>
      </dgm:t>
    </dgm:pt>
    <dgm:pt modelId="{B586966D-EDF9-4827-9CA3-63AB3D2E71A7}" type="sibTrans" cxnId="{FC23BA64-5B04-4EF8-9326-D5B528E0ACB8}">
      <dgm:prSet/>
      <dgm:spPr/>
      <dgm:t>
        <a:bodyPr/>
        <a:lstStyle/>
        <a:p>
          <a:endParaRPr lang="en-US" sz="1200" b="1">
            <a:solidFill>
              <a:schemeClr val="bg2"/>
            </a:solidFill>
          </a:endParaRPr>
        </a:p>
      </dgm:t>
    </dgm:pt>
    <dgm:pt modelId="{35F0567E-236D-4971-8C0A-709AAD1BC349}">
      <dgm:prSet phldrT="[Text]" custT="1"/>
      <dgm:spPr/>
      <dgm:t>
        <a:bodyPr/>
        <a:lstStyle/>
        <a:p>
          <a:r>
            <a:rPr lang="en-US" sz="1200" b="1" dirty="0"/>
            <a:t>Stream Analytics</a:t>
          </a:r>
        </a:p>
      </dgm:t>
    </dgm:pt>
    <dgm:pt modelId="{7F62CFBA-4322-4F9F-BCFE-83C4491AC94C}" type="parTrans" cxnId="{096FE25D-ED43-48A2-ACA8-20A40F77FC31}">
      <dgm:prSet/>
      <dgm:spPr/>
      <dgm:t>
        <a:bodyPr/>
        <a:lstStyle/>
        <a:p>
          <a:endParaRPr lang="en-US" sz="1200" b="1">
            <a:solidFill>
              <a:schemeClr val="bg2"/>
            </a:solidFill>
          </a:endParaRPr>
        </a:p>
      </dgm:t>
    </dgm:pt>
    <dgm:pt modelId="{F8351DC9-FCD8-42B5-94E0-1FB511B25936}" type="sibTrans" cxnId="{096FE25D-ED43-48A2-ACA8-20A40F77FC31}">
      <dgm:prSet/>
      <dgm:spPr/>
      <dgm:t>
        <a:bodyPr/>
        <a:lstStyle/>
        <a:p>
          <a:endParaRPr lang="en-US" sz="1200" b="1">
            <a:solidFill>
              <a:schemeClr val="bg2"/>
            </a:solidFill>
          </a:endParaRPr>
        </a:p>
      </dgm:t>
    </dgm:pt>
    <dgm:pt modelId="{F2465E65-C3E0-423D-B60A-CBBB12166DD6}">
      <dgm:prSet phldrT="[Text]" custT="1"/>
      <dgm:spPr/>
      <dgm:t>
        <a:bodyPr/>
        <a:lstStyle/>
        <a:p>
          <a:r>
            <a:rPr lang="en-US" sz="1200" b="1" dirty="0"/>
            <a:t>Analysis Services</a:t>
          </a:r>
        </a:p>
      </dgm:t>
    </dgm:pt>
    <dgm:pt modelId="{D8845806-1D9D-4617-BBFA-FEA4939FF747}" type="parTrans" cxnId="{EDADB58C-AA26-476F-93FF-0704938DA538}">
      <dgm:prSet/>
      <dgm:spPr/>
      <dgm:t>
        <a:bodyPr/>
        <a:lstStyle/>
        <a:p>
          <a:endParaRPr lang="en-US" sz="1200" b="1">
            <a:solidFill>
              <a:schemeClr val="bg2"/>
            </a:solidFill>
          </a:endParaRPr>
        </a:p>
      </dgm:t>
    </dgm:pt>
    <dgm:pt modelId="{D6A1219B-E8CC-45FE-9E0F-99D20A856F7B}" type="sibTrans" cxnId="{EDADB58C-AA26-476F-93FF-0704938DA538}">
      <dgm:prSet/>
      <dgm:spPr/>
      <dgm:t>
        <a:bodyPr/>
        <a:lstStyle/>
        <a:p>
          <a:endParaRPr lang="en-US" sz="1200" b="1">
            <a:solidFill>
              <a:schemeClr val="bg2"/>
            </a:solidFill>
          </a:endParaRPr>
        </a:p>
      </dgm:t>
    </dgm:pt>
    <dgm:pt modelId="{DAB3F281-7B4F-49EC-8DF2-6797D69BDC56}">
      <dgm:prSet phldrT="[Text]" custT="1"/>
      <dgm:spPr/>
      <dgm:t>
        <a:bodyPr/>
        <a:lstStyle/>
        <a:p>
          <a:r>
            <a:rPr lang="en-US" sz="1200" b="1" kern="1200" dirty="0">
              <a:solidFill>
                <a:schemeClr val="accent1"/>
              </a:solidFill>
              <a:latin typeface="Segoe UI"/>
              <a:ea typeface="+mn-ea"/>
              <a:cs typeface="+mn-cs"/>
            </a:rPr>
            <a:t>Power BI</a:t>
          </a:r>
        </a:p>
      </dgm:t>
    </dgm:pt>
    <dgm:pt modelId="{6F984231-54E7-4CD8-B215-1F4C16DFC2F6}" type="parTrans" cxnId="{F94D4C84-D729-4065-B367-BAFC045EF498}">
      <dgm:prSet/>
      <dgm:spPr/>
      <dgm:t>
        <a:bodyPr/>
        <a:lstStyle/>
        <a:p>
          <a:endParaRPr lang="en-US" sz="1200" b="1">
            <a:solidFill>
              <a:schemeClr val="bg2"/>
            </a:solidFill>
          </a:endParaRPr>
        </a:p>
      </dgm:t>
    </dgm:pt>
    <dgm:pt modelId="{C69C4E7A-EC62-4329-8F2E-1F4E0F7537C2}" type="sibTrans" cxnId="{F94D4C84-D729-4065-B367-BAFC045EF498}">
      <dgm:prSet/>
      <dgm:spPr/>
      <dgm:t>
        <a:bodyPr/>
        <a:lstStyle/>
        <a:p>
          <a:endParaRPr lang="en-US" sz="1200" b="1">
            <a:solidFill>
              <a:schemeClr val="bg2"/>
            </a:solidFill>
          </a:endParaRPr>
        </a:p>
      </dgm:t>
    </dgm:pt>
    <dgm:pt modelId="{715ABCDD-7748-47FB-9152-0DE37D243758}">
      <dgm:prSet phldrT="[Text]" custT="1"/>
      <dgm:spPr/>
      <dgm:t>
        <a:bodyPr/>
        <a:lstStyle/>
        <a:p>
          <a:r>
            <a:rPr lang="en-US" sz="1200" b="1" kern="1200" dirty="0">
              <a:solidFill>
                <a:schemeClr val="accent1"/>
              </a:solidFill>
              <a:latin typeface="Segoe UI"/>
              <a:ea typeface="+mn-ea"/>
              <a:cs typeface="+mn-cs"/>
            </a:rPr>
            <a:t>R</a:t>
          </a:r>
        </a:p>
      </dgm:t>
    </dgm:pt>
    <dgm:pt modelId="{A4CDED56-308B-497B-BDAA-89BF5C12FE1C}" type="parTrans" cxnId="{0DFFAD90-2F9A-46A3-89E6-68A064766737}">
      <dgm:prSet/>
      <dgm:spPr/>
      <dgm:t>
        <a:bodyPr/>
        <a:lstStyle/>
        <a:p>
          <a:endParaRPr lang="en-US" sz="1200" b="1">
            <a:solidFill>
              <a:schemeClr val="bg2"/>
            </a:solidFill>
          </a:endParaRPr>
        </a:p>
      </dgm:t>
    </dgm:pt>
    <dgm:pt modelId="{60C13AFB-01B2-443D-B8DC-431B4AE659EC}" type="sibTrans" cxnId="{0DFFAD90-2F9A-46A3-89E6-68A064766737}">
      <dgm:prSet/>
      <dgm:spPr/>
      <dgm:t>
        <a:bodyPr/>
        <a:lstStyle/>
        <a:p>
          <a:endParaRPr lang="en-US" sz="1200" b="1">
            <a:solidFill>
              <a:schemeClr val="bg2"/>
            </a:solidFill>
          </a:endParaRPr>
        </a:p>
      </dgm:t>
    </dgm:pt>
    <dgm:pt modelId="{8C2B2478-3DF9-4134-955A-49E9307C40B0}">
      <dgm:prSet phldrT="[Text]" custT="1"/>
      <dgm:spPr/>
      <dgm:t>
        <a:bodyPr/>
        <a:lstStyle/>
        <a:p>
          <a:pPr marL="114300" lvl="1" indent="-114300" algn="l" defTabSz="533400">
            <a:lnSpc>
              <a:spcPct val="90000"/>
            </a:lnSpc>
            <a:spcBef>
              <a:spcPct val="0"/>
            </a:spcBef>
            <a:spcAft>
              <a:spcPct val="15000"/>
            </a:spcAft>
            <a:buChar char="•"/>
          </a:pPr>
          <a:r>
            <a:rPr lang="en-US" sz="1200" b="1" kern="1200" dirty="0">
              <a:solidFill>
                <a:prstClr val="black">
                  <a:hueOff val="0"/>
                  <a:satOff val="0"/>
                  <a:lumOff val="0"/>
                  <a:alphaOff val="0"/>
                </a:prstClr>
              </a:solidFill>
              <a:latin typeface="맑은 고딕" panose="020F0502020204030204"/>
              <a:ea typeface="+mn-ea"/>
              <a:cs typeface="+mn-cs"/>
            </a:rPr>
            <a:t>Templates and Gallery</a:t>
          </a:r>
        </a:p>
      </dgm:t>
    </dgm:pt>
    <dgm:pt modelId="{5B180C60-8273-4432-91C5-E4FBCD533558}" type="parTrans" cxnId="{B49A0BCF-26F9-4C92-9C5F-6F0EBA685DDD}">
      <dgm:prSet/>
      <dgm:spPr/>
      <dgm:t>
        <a:bodyPr/>
        <a:lstStyle/>
        <a:p>
          <a:endParaRPr lang="en-US" sz="1200" b="1">
            <a:solidFill>
              <a:schemeClr val="bg2"/>
            </a:solidFill>
          </a:endParaRPr>
        </a:p>
      </dgm:t>
    </dgm:pt>
    <dgm:pt modelId="{A7058E5A-5C03-4574-8AB8-5DCA8E545176}" type="sibTrans" cxnId="{B49A0BCF-26F9-4C92-9C5F-6F0EBA685DDD}">
      <dgm:prSet/>
      <dgm:spPr/>
      <dgm:t>
        <a:bodyPr/>
        <a:lstStyle/>
        <a:p>
          <a:endParaRPr lang="en-US" sz="1200" b="1">
            <a:solidFill>
              <a:schemeClr val="bg2"/>
            </a:solidFill>
          </a:endParaRPr>
        </a:p>
      </dgm:t>
    </dgm:pt>
    <dgm:pt modelId="{205502BB-E218-4F43-94ED-38D373921869}">
      <dgm:prSet phldrT="[Text]" custT="1"/>
      <dgm:spPr/>
      <dgm:t>
        <a:bodyPr/>
        <a:lstStyle/>
        <a:p>
          <a:r>
            <a:rPr lang="en-US" sz="1200" b="1"/>
            <a:t>Machine Learning</a:t>
          </a:r>
          <a:endParaRPr lang="en-US" sz="1200" b="1" dirty="0"/>
        </a:p>
      </dgm:t>
    </dgm:pt>
    <dgm:pt modelId="{E43973A5-6F63-4CBC-9CA1-AA1E0C16AAF7}" type="parTrans" cxnId="{8597440F-C7F1-464F-83C3-E22D6643DA1A}">
      <dgm:prSet/>
      <dgm:spPr/>
      <dgm:t>
        <a:bodyPr/>
        <a:lstStyle/>
        <a:p>
          <a:endParaRPr lang="en-US" sz="1200" b="1">
            <a:solidFill>
              <a:schemeClr val="bg2"/>
            </a:solidFill>
          </a:endParaRPr>
        </a:p>
      </dgm:t>
    </dgm:pt>
    <dgm:pt modelId="{09A953C8-FBF8-4924-B96E-D12A550857DE}" type="sibTrans" cxnId="{8597440F-C7F1-464F-83C3-E22D6643DA1A}">
      <dgm:prSet/>
      <dgm:spPr/>
      <dgm:t>
        <a:bodyPr/>
        <a:lstStyle/>
        <a:p>
          <a:endParaRPr lang="en-US" sz="1200" b="1">
            <a:solidFill>
              <a:schemeClr val="bg2"/>
            </a:solidFill>
          </a:endParaRPr>
        </a:p>
      </dgm:t>
    </dgm:pt>
    <dgm:pt modelId="{C435CE00-F12B-4E1E-88D5-230CB3206998}">
      <dgm:prSet phldrT="[Text]" custT="1"/>
      <dgm:spPr/>
      <dgm:t>
        <a:bodyPr/>
        <a:lstStyle/>
        <a:p>
          <a:r>
            <a:rPr lang="en-US" sz="1200" b="1" kern="1200" dirty="0">
              <a:solidFill>
                <a:schemeClr val="accent1"/>
              </a:solidFill>
              <a:latin typeface="맑은 고딕" panose="020F0502020204030204"/>
              <a:ea typeface="+mn-ea"/>
              <a:cs typeface="+mn-cs"/>
            </a:rPr>
            <a:t>Data Catalog</a:t>
          </a:r>
        </a:p>
      </dgm:t>
    </dgm:pt>
    <dgm:pt modelId="{0CEF2004-E424-4306-81CF-77EC267D4144}" type="sibTrans" cxnId="{1CD85CE6-891A-4559-8C6A-B2B8D10777A3}">
      <dgm:prSet/>
      <dgm:spPr/>
      <dgm:t>
        <a:bodyPr/>
        <a:lstStyle/>
        <a:p>
          <a:endParaRPr lang="en-US" sz="1200" b="1">
            <a:solidFill>
              <a:schemeClr val="bg2"/>
            </a:solidFill>
          </a:endParaRPr>
        </a:p>
      </dgm:t>
    </dgm:pt>
    <dgm:pt modelId="{F9EB0DCC-9309-46BE-A5F1-946925EF213F}" type="parTrans" cxnId="{1CD85CE6-891A-4559-8C6A-B2B8D10777A3}">
      <dgm:prSet/>
      <dgm:spPr/>
      <dgm:t>
        <a:bodyPr/>
        <a:lstStyle/>
        <a:p>
          <a:endParaRPr lang="en-US" sz="1200" b="1">
            <a:solidFill>
              <a:schemeClr val="bg2"/>
            </a:solidFill>
          </a:endParaRPr>
        </a:p>
      </dgm:t>
    </dgm:pt>
    <dgm:pt modelId="{E0ED33B9-E057-48E4-9E71-165921651D87}">
      <dgm:prSet phldrT="[Text]" custT="1"/>
      <dgm:spPr/>
      <dgm:t>
        <a:bodyPr/>
        <a:lstStyle/>
        <a:p>
          <a:r>
            <a:rPr lang="en-US" sz="1200" b="1" kern="1200" dirty="0">
              <a:solidFill>
                <a:schemeClr val="accent1"/>
              </a:solidFill>
            </a:rPr>
            <a:t>Data Factory</a:t>
          </a:r>
        </a:p>
      </dgm:t>
    </dgm:pt>
    <dgm:pt modelId="{51F416F3-006F-4031-AE82-2898447A66EE}" type="sibTrans" cxnId="{F5977DCA-FCBA-4F37-ADC2-A8184D8E3430}">
      <dgm:prSet/>
      <dgm:spPr/>
      <dgm:t>
        <a:bodyPr/>
        <a:lstStyle/>
        <a:p>
          <a:endParaRPr lang="en-US" sz="1200" b="1">
            <a:solidFill>
              <a:schemeClr val="bg2"/>
            </a:solidFill>
          </a:endParaRPr>
        </a:p>
      </dgm:t>
    </dgm:pt>
    <dgm:pt modelId="{8F5638B8-B583-4EA8-8527-E5F16E143838}" type="parTrans" cxnId="{F5977DCA-FCBA-4F37-ADC2-A8184D8E3430}">
      <dgm:prSet/>
      <dgm:spPr/>
      <dgm:t>
        <a:bodyPr/>
        <a:lstStyle/>
        <a:p>
          <a:endParaRPr lang="en-US" sz="1200" b="1">
            <a:solidFill>
              <a:schemeClr val="bg2"/>
            </a:solidFill>
          </a:endParaRPr>
        </a:p>
      </dgm:t>
    </dgm:pt>
    <dgm:pt modelId="{2C858D8A-BD5E-4943-AC97-3FD818D142DE}">
      <dgm:prSet phldrT="[Text]" custT="1"/>
      <dgm:spPr/>
      <dgm:t>
        <a:bodyPr/>
        <a:lstStyle/>
        <a:p>
          <a:r>
            <a:rPr lang="en-US" sz="1200" b="1" kern="1200" dirty="0">
              <a:solidFill>
                <a:schemeClr val="accent1"/>
              </a:solidFill>
            </a:rPr>
            <a:t>Event Hubs</a:t>
          </a:r>
        </a:p>
      </dgm:t>
    </dgm:pt>
    <dgm:pt modelId="{FCFEDC75-2A47-4FA0-A695-73D0EBC2EB13}" type="sibTrans" cxnId="{1388CB44-D3BD-4172-A856-4508ADCD1F7B}">
      <dgm:prSet/>
      <dgm:spPr/>
      <dgm:t>
        <a:bodyPr/>
        <a:lstStyle/>
        <a:p>
          <a:endParaRPr lang="en-US" sz="1200" b="1">
            <a:solidFill>
              <a:schemeClr val="bg2"/>
            </a:solidFill>
          </a:endParaRPr>
        </a:p>
      </dgm:t>
    </dgm:pt>
    <dgm:pt modelId="{7AF921C9-184C-4D38-ADA9-B898BB7C86C3}" type="parTrans" cxnId="{1388CB44-D3BD-4172-A856-4508ADCD1F7B}">
      <dgm:prSet/>
      <dgm:spPr/>
      <dgm:t>
        <a:bodyPr/>
        <a:lstStyle/>
        <a:p>
          <a:endParaRPr lang="en-US" sz="1200" b="1">
            <a:solidFill>
              <a:schemeClr val="bg2"/>
            </a:solidFill>
          </a:endParaRPr>
        </a:p>
      </dgm:t>
    </dgm:pt>
    <dgm:pt modelId="{2B91DE99-FB3D-40B9-9827-F76B61DF0C13}" type="pres">
      <dgm:prSet presAssocID="{EA313893-4865-4D2A-B411-A9583C447998}" presName="Name0" presStyleCnt="0">
        <dgm:presLayoutVars>
          <dgm:dir/>
          <dgm:animLvl val="lvl"/>
          <dgm:resizeHandles val="exact"/>
        </dgm:presLayoutVars>
      </dgm:prSet>
      <dgm:spPr/>
    </dgm:pt>
    <dgm:pt modelId="{4567989C-4FE6-49AC-A2A7-D9284F6FD9E9}" type="pres">
      <dgm:prSet presAssocID="{AE188517-6F02-4DC7-9EA1-785FA319F063}" presName="linNode" presStyleCnt="0"/>
      <dgm:spPr/>
    </dgm:pt>
    <dgm:pt modelId="{C8FB2B8E-8EB9-462C-A3BE-B343DF2940CF}" type="pres">
      <dgm:prSet presAssocID="{AE188517-6F02-4DC7-9EA1-785FA319F063}" presName="parTx" presStyleLbl="revTx" presStyleIdx="0" presStyleCnt="5">
        <dgm:presLayoutVars>
          <dgm:chMax val="1"/>
          <dgm:bulletEnabled val="1"/>
        </dgm:presLayoutVars>
      </dgm:prSet>
      <dgm:spPr/>
    </dgm:pt>
    <dgm:pt modelId="{08EC183C-AED6-4FF7-A9DF-6208AC571922}" type="pres">
      <dgm:prSet presAssocID="{AE188517-6F02-4DC7-9EA1-785FA319F063}" presName="bracket" presStyleLbl="parChTrans1D1" presStyleIdx="0" presStyleCnt="5"/>
      <dgm:spPr/>
    </dgm:pt>
    <dgm:pt modelId="{4F55B3C6-EC7F-488D-AAAC-8A7393E4380F}" type="pres">
      <dgm:prSet presAssocID="{AE188517-6F02-4DC7-9EA1-785FA319F063}" presName="spH" presStyleCnt="0"/>
      <dgm:spPr/>
    </dgm:pt>
    <dgm:pt modelId="{9175424E-612A-4B72-89CD-0EFDADCFDD1F}" type="pres">
      <dgm:prSet presAssocID="{AE188517-6F02-4DC7-9EA1-785FA319F063}" presName="desTx" presStyleLbl="node1" presStyleIdx="0" presStyleCnt="5">
        <dgm:presLayoutVars>
          <dgm:bulletEnabled val="1"/>
        </dgm:presLayoutVars>
      </dgm:prSet>
      <dgm:spPr/>
    </dgm:pt>
    <dgm:pt modelId="{CEC2B1A3-1726-4A39-94A3-4804FFB8C3F0}" type="pres">
      <dgm:prSet presAssocID="{568BD935-8EC2-4B1C-BF6A-A8560483E10B}" presName="spV" presStyleCnt="0"/>
      <dgm:spPr/>
    </dgm:pt>
    <dgm:pt modelId="{19932F73-1CAF-4C59-8BFA-57C0FED3FFE6}" type="pres">
      <dgm:prSet presAssocID="{B7ABE164-295C-4643-A9AC-4A52A9ED0489}" presName="linNode" presStyleCnt="0"/>
      <dgm:spPr/>
    </dgm:pt>
    <dgm:pt modelId="{82E9A0E0-8D14-4848-9DD2-59E0CDC0AAFD}" type="pres">
      <dgm:prSet presAssocID="{B7ABE164-295C-4643-A9AC-4A52A9ED0489}" presName="parTx" presStyleLbl="revTx" presStyleIdx="1" presStyleCnt="5">
        <dgm:presLayoutVars>
          <dgm:chMax val="1"/>
          <dgm:bulletEnabled val="1"/>
        </dgm:presLayoutVars>
      </dgm:prSet>
      <dgm:spPr/>
    </dgm:pt>
    <dgm:pt modelId="{BC4DC184-0FC8-4B22-8B26-0EC609A78835}" type="pres">
      <dgm:prSet presAssocID="{B7ABE164-295C-4643-A9AC-4A52A9ED0489}" presName="bracket" presStyleLbl="parChTrans1D1" presStyleIdx="1" presStyleCnt="5"/>
      <dgm:spPr/>
    </dgm:pt>
    <dgm:pt modelId="{FBA873B3-9422-4F35-9FBE-7724920B939D}" type="pres">
      <dgm:prSet presAssocID="{B7ABE164-295C-4643-A9AC-4A52A9ED0489}" presName="spH" presStyleCnt="0"/>
      <dgm:spPr/>
    </dgm:pt>
    <dgm:pt modelId="{86E21F88-7726-4B6A-8AA4-50C3FB4AC66D}" type="pres">
      <dgm:prSet presAssocID="{B7ABE164-295C-4643-A9AC-4A52A9ED0489}" presName="desTx" presStyleLbl="node1" presStyleIdx="1" presStyleCnt="5">
        <dgm:presLayoutVars>
          <dgm:bulletEnabled val="1"/>
        </dgm:presLayoutVars>
      </dgm:prSet>
      <dgm:spPr/>
    </dgm:pt>
    <dgm:pt modelId="{2A20A6C4-9D7F-459B-A86F-22BDE260726C}" type="pres">
      <dgm:prSet presAssocID="{E258CD5B-DCF5-4FA1-918A-96BF68D81660}" presName="spV" presStyleCnt="0"/>
      <dgm:spPr/>
    </dgm:pt>
    <dgm:pt modelId="{9B42504F-709C-4C72-B940-6AE7E3D80974}" type="pres">
      <dgm:prSet presAssocID="{83035B10-5B03-4E94-B998-54AE7C044928}" presName="linNode" presStyleCnt="0"/>
      <dgm:spPr/>
    </dgm:pt>
    <dgm:pt modelId="{06464D07-8B60-462A-8EC4-545BAA8C97B1}" type="pres">
      <dgm:prSet presAssocID="{83035B10-5B03-4E94-B998-54AE7C044928}" presName="parTx" presStyleLbl="revTx" presStyleIdx="2" presStyleCnt="5">
        <dgm:presLayoutVars>
          <dgm:chMax val="1"/>
          <dgm:bulletEnabled val="1"/>
        </dgm:presLayoutVars>
      </dgm:prSet>
      <dgm:spPr/>
    </dgm:pt>
    <dgm:pt modelId="{756D71B1-CFF2-4550-9E9D-D836CC5523C0}" type="pres">
      <dgm:prSet presAssocID="{83035B10-5B03-4E94-B998-54AE7C044928}" presName="bracket" presStyleLbl="parChTrans1D1" presStyleIdx="2" presStyleCnt="5"/>
      <dgm:spPr/>
    </dgm:pt>
    <dgm:pt modelId="{600B3877-632C-4D99-BBA2-F4B87710B1A3}" type="pres">
      <dgm:prSet presAssocID="{83035B10-5B03-4E94-B998-54AE7C044928}" presName="spH" presStyleCnt="0"/>
      <dgm:spPr/>
    </dgm:pt>
    <dgm:pt modelId="{603689CA-F9E4-44EC-B527-50FB539B823D}" type="pres">
      <dgm:prSet presAssocID="{83035B10-5B03-4E94-B998-54AE7C044928}" presName="desTx" presStyleLbl="node1" presStyleIdx="2" presStyleCnt="5">
        <dgm:presLayoutVars>
          <dgm:bulletEnabled val="1"/>
        </dgm:presLayoutVars>
      </dgm:prSet>
      <dgm:spPr/>
    </dgm:pt>
    <dgm:pt modelId="{D0322BD2-8077-405F-9EC9-F022003A48AB}" type="pres">
      <dgm:prSet presAssocID="{CCAFAB26-9A3D-4842-B88A-B85DA7E92A54}" presName="spV" presStyleCnt="0"/>
      <dgm:spPr/>
    </dgm:pt>
    <dgm:pt modelId="{CA18E8FC-FA63-43A4-99E8-B3F0AA05797A}" type="pres">
      <dgm:prSet presAssocID="{FAB16A03-BE56-456B-A536-11D2B059B184}" presName="linNode" presStyleCnt="0"/>
      <dgm:spPr/>
    </dgm:pt>
    <dgm:pt modelId="{975FEC36-CD0E-4BA1-9445-37B05FFD96CD}" type="pres">
      <dgm:prSet presAssocID="{FAB16A03-BE56-456B-A536-11D2B059B184}" presName="parTx" presStyleLbl="revTx" presStyleIdx="3" presStyleCnt="5">
        <dgm:presLayoutVars>
          <dgm:chMax val="1"/>
          <dgm:bulletEnabled val="1"/>
        </dgm:presLayoutVars>
      </dgm:prSet>
      <dgm:spPr/>
    </dgm:pt>
    <dgm:pt modelId="{719BA57B-B751-40B6-88AD-FF402F20568B}" type="pres">
      <dgm:prSet presAssocID="{FAB16A03-BE56-456B-A536-11D2B059B184}" presName="bracket" presStyleLbl="parChTrans1D1" presStyleIdx="3" presStyleCnt="5"/>
      <dgm:spPr/>
    </dgm:pt>
    <dgm:pt modelId="{9289F2B8-9F22-44F4-AE69-BDC1722E50CB}" type="pres">
      <dgm:prSet presAssocID="{FAB16A03-BE56-456B-A536-11D2B059B184}" presName="spH" presStyleCnt="0"/>
      <dgm:spPr/>
    </dgm:pt>
    <dgm:pt modelId="{F2B5D16A-6048-4E1D-9634-1D2AF0A2F256}" type="pres">
      <dgm:prSet presAssocID="{FAB16A03-BE56-456B-A536-11D2B059B184}" presName="desTx" presStyleLbl="node1" presStyleIdx="3" presStyleCnt="5">
        <dgm:presLayoutVars>
          <dgm:bulletEnabled val="1"/>
        </dgm:presLayoutVars>
      </dgm:prSet>
      <dgm:spPr/>
    </dgm:pt>
    <dgm:pt modelId="{483EAE36-B7B2-46A2-8BA1-36589AAA1D62}" type="pres">
      <dgm:prSet presAssocID="{F52C13CC-48BB-4B43-924B-37454BDA68A7}" presName="spV" presStyleCnt="0"/>
      <dgm:spPr/>
    </dgm:pt>
    <dgm:pt modelId="{02082B38-B0E7-42AB-937A-8F336CBBE0AC}" type="pres">
      <dgm:prSet presAssocID="{409B9CC3-4843-4F1F-8DB8-96CB6DDF3AA2}" presName="linNode" presStyleCnt="0"/>
      <dgm:spPr/>
    </dgm:pt>
    <dgm:pt modelId="{FD528662-2E78-46C5-AFEC-7596999AE27A}" type="pres">
      <dgm:prSet presAssocID="{409B9CC3-4843-4F1F-8DB8-96CB6DDF3AA2}" presName="parTx" presStyleLbl="revTx" presStyleIdx="4" presStyleCnt="5">
        <dgm:presLayoutVars>
          <dgm:chMax val="1"/>
          <dgm:bulletEnabled val="1"/>
        </dgm:presLayoutVars>
      </dgm:prSet>
      <dgm:spPr/>
    </dgm:pt>
    <dgm:pt modelId="{017728F1-FB8F-480D-960E-335CD7ADAB3C}" type="pres">
      <dgm:prSet presAssocID="{409B9CC3-4843-4F1F-8DB8-96CB6DDF3AA2}" presName="bracket" presStyleLbl="parChTrans1D1" presStyleIdx="4" presStyleCnt="5"/>
      <dgm:spPr/>
    </dgm:pt>
    <dgm:pt modelId="{E6DBF0EA-C16A-4AB0-8F5A-26C345274E5E}" type="pres">
      <dgm:prSet presAssocID="{409B9CC3-4843-4F1F-8DB8-96CB6DDF3AA2}" presName="spH" presStyleCnt="0"/>
      <dgm:spPr/>
    </dgm:pt>
    <dgm:pt modelId="{8201724E-AC5F-494D-BB50-B7D7A454D657}" type="pres">
      <dgm:prSet presAssocID="{409B9CC3-4843-4F1F-8DB8-96CB6DDF3AA2}" presName="desTx" presStyleLbl="node1" presStyleIdx="4" presStyleCnt="5">
        <dgm:presLayoutVars>
          <dgm:bulletEnabled val="1"/>
        </dgm:presLayoutVars>
      </dgm:prSet>
      <dgm:spPr/>
    </dgm:pt>
  </dgm:ptLst>
  <dgm:cxnLst>
    <dgm:cxn modelId="{05397C05-3613-4ED9-957F-64F627A094DF}" type="presOf" srcId="{E676A21A-338A-453B-AAD8-AE1E2984352F}" destId="{86E21F88-7726-4B6A-8AA4-50C3FB4AC66D}" srcOrd="0" destOrd="2" presId="urn:diagrams.loki3.com/BracketList"/>
    <dgm:cxn modelId="{B3DD820B-3AA4-4A6C-9F64-C25D87901740}" srcId="{EA313893-4865-4D2A-B411-A9583C447998}" destId="{409B9CC3-4843-4F1F-8DB8-96CB6DDF3AA2}" srcOrd="4" destOrd="0" parTransId="{77CCCA81-853E-493E-9B0C-4E6584C3068A}" sibTransId="{836C109C-9A6E-440E-B4AC-6BC1096CC572}"/>
    <dgm:cxn modelId="{8597440F-C7F1-464F-83C3-E22D6643DA1A}" srcId="{83035B10-5B03-4E94-B998-54AE7C044928}" destId="{205502BB-E218-4F43-94ED-38D373921869}" srcOrd="1" destOrd="0" parTransId="{E43973A5-6F63-4CBC-9CA1-AA1E0C16AAF7}" sibTransId="{09A953C8-FBF8-4924-B96E-D12A550857DE}"/>
    <dgm:cxn modelId="{6DD99C19-56AA-4709-A58E-46408FE3988F}" type="presOf" srcId="{B7ABE164-295C-4643-A9AC-4A52A9ED0489}" destId="{82E9A0E0-8D14-4848-9DD2-59E0CDC0AAFD}" srcOrd="0" destOrd="0" presId="urn:diagrams.loki3.com/BracketList"/>
    <dgm:cxn modelId="{F0748B1E-69F6-4D72-AC7C-1FCD73A7DC1C}" srcId="{EA313893-4865-4D2A-B411-A9583C447998}" destId="{B7ABE164-295C-4643-A9AC-4A52A9ED0489}" srcOrd="1" destOrd="0" parTransId="{D7B9EDA9-31A9-4C9B-BACF-788F74E16796}" sibTransId="{E258CD5B-DCF5-4FA1-918A-96BF68D81660}"/>
    <dgm:cxn modelId="{11E28022-DADB-4978-9EF7-42B3F338CC6C}" type="presOf" srcId="{AE3639C6-8C43-4F97-BE23-F9306E299CF9}" destId="{86E21F88-7726-4B6A-8AA4-50C3FB4AC66D}" srcOrd="0" destOrd="0" presId="urn:diagrams.loki3.com/BracketList"/>
    <dgm:cxn modelId="{0D5E2526-C15C-40F5-B9D1-48E2D92EC504}" type="presOf" srcId="{C435CE00-F12B-4E1E-88D5-230CB3206998}" destId="{9175424E-612A-4B72-89CD-0EFDADCFDD1F}" srcOrd="0" destOrd="0" presId="urn:diagrams.loki3.com/BracketList"/>
    <dgm:cxn modelId="{6621DB28-19D2-4317-A7D4-C1E229BDD2C3}" srcId="{B7ABE164-295C-4643-A9AC-4A52A9ED0489}" destId="{F29C4E01-C09B-438C-9113-B6E9FF5DFD38}" srcOrd="1" destOrd="0" parTransId="{2AE4FD27-8C8C-45AE-955D-C6687931D935}" sibTransId="{04836762-099A-4108-A61E-F6DA35680CF1}"/>
    <dgm:cxn modelId="{DF2F8029-1771-4247-B24D-AF2BCCBCC640}" type="presOf" srcId="{205502BB-E218-4F43-94ED-38D373921869}" destId="{603689CA-F9E4-44EC-B527-50FB539B823D}" srcOrd="0" destOrd="1" presId="urn:diagrams.loki3.com/BracketList"/>
    <dgm:cxn modelId="{6F44A232-4FBE-4A74-8103-CA7CA054FD2C}" type="presOf" srcId="{DAB3F281-7B4F-49EC-8DF2-6797D69BDC56}" destId="{F2B5D16A-6048-4E1D-9634-1D2AF0A2F256}" srcOrd="0" destOrd="0" presId="urn:diagrams.loki3.com/BracketList"/>
    <dgm:cxn modelId="{73CC5835-AA42-457E-A12B-17481BEF9838}" type="presOf" srcId="{2C858D8A-BD5E-4943-AC97-3FD818D142DE}" destId="{9175424E-612A-4B72-89CD-0EFDADCFDD1F}" srcOrd="0" destOrd="2" presId="urn:diagrams.loki3.com/BracketList"/>
    <dgm:cxn modelId="{01514636-B3E4-40B9-BA91-B1B09337B347}" type="presOf" srcId="{F29C4E01-C09B-438C-9113-B6E9FF5DFD38}" destId="{86E21F88-7726-4B6A-8AA4-50C3FB4AC66D}" srcOrd="0" destOrd="1" presId="urn:diagrams.loki3.com/BracketList"/>
    <dgm:cxn modelId="{096FE25D-ED43-48A2-ACA8-20A40F77FC31}" srcId="{83035B10-5B03-4E94-B998-54AE7C044928}" destId="{35F0567E-236D-4971-8C0A-709AAD1BC349}" srcOrd="4" destOrd="0" parTransId="{7F62CFBA-4322-4F9F-BCFE-83C4491AC94C}" sibTransId="{F8351DC9-FCD8-42B5-94E0-1FB511B25936}"/>
    <dgm:cxn modelId="{6DDA035E-790C-4A1F-AE26-24F19A00AF4A}" type="presOf" srcId="{50C37763-24F8-4AA8-A32B-9F9CA6D119D6}" destId="{603689CA-F9E4-44EC-B527-50FB539B823D}" srcOrd="0" destOrd="0" presId="urn:diagrams.loki3.com/BracketList"/>
    <dgm:cxn modelId="{04460660-F378-459A-9A2B-E3E0592F3242}" type="presOf" srcId="{5C0E0F60-874D-4767-AE2F-74FB881F036A}" destId="{86E21F88-7726-4B6A-8AA4-50C3FB4AC66D}" srcOrd="0" destOrd="3" presId="urn:diagrams.loki3.com/BracketList"/>
    <dgm:cxn modelId="{71A2D341-AA26-4666-9932-B4140F5EF1FE}" srcId="{EA313893-4865-4D2A-B411-A9583C447998}" destId="{FAB16A03-BE56-456B-A536-11D2B059B184}" srcOrd="3" destOrd="0" parTransId="{E696F496-5F4D-42CD-9F72-E43FD3C8193B}" sibTransId="{F52C13CC-48BB-4B43-924B-37454BDA68A7}"/>
    <dgm:cxn modelId="{E415D443-6379-4CD8-AB97-3FE6FD0F4592}" type="presOf" srcId="{715ABCDD-7748-47FB-9152-0DE37D243758}" destId="{F2B5D16A-6048-4E1D-9634-1D2AF0A2F256}" srcOrd="0" destOrd="1" presId="urn:diagrams.loki3.com/BracketList"/>
    <dgm:cxn modelId="{FC23BA64-5B04-4EF8-9326-D5B528E0ACB8}" srcId="{B7ABE164-295C-4643-A9AC-4A52A9ED0489}" destId="{AE3639C6-8C43-4F97-BE23-F9306E299CF9}" srcOrd="0" destOrd="0" parTransId="{1CDD6596-67E1-4C59-93B1-01CBD19A6B8E}" sibTransId="{B586966D-EDF9-4827-9CA3-63AB3D2E71A7}"/>
    <dgm:cxn modelId="{1388CB44-D3BD-4172-A856-4508ADCD1F7B}" srcId="{AE188517-6F02-4DC7-9EA1-785FA319F063}" destId="{2C858D8A-BD5E-4943-AC97-3FD818D142DE}" srcOrd="2" destOrd="0" parTransId="{7AF921C9-184C-4D38-ADA9-B898BB7C86C3}" sibTransId="{FCFEDC75-2A47-4FA0-A695-73D0EBC2EB13}"/>
    <dgm:cxn modelId="{34C39845-C590-493A-877C-951628E8E8F0}" type="presOf" srcId="{83035B10-5B03-4E94-B998-54AE7C044928}" destId="{06464D07-8B60-462A-8EC4-545BAA8C97B1}" srcOrd="0" destOrd="0" presId="urn:diagrams.loki3.com/BracketList"/>
    <dgm:cxn modelId="{726A266A-96C5-42ED-93FB-3116EF24E56C}" type="presOf" srcId="{FAB16A03-BE56-456B-A536-11D2B059B184}" destId="{975FEC36-CD0E-4BA1-9445-37B05FFD96CD}" srcOrd="0" destOrd="0" presId="urn:diagrams.loki3.com/BracketList"/>
    <dgm:cxn modelId="{90332A73-B2D0-48BB-8BEC-2F446E08968F}" srcId="{B7ABE164-295C-4643-A9AC-4A52A9ED0489}" destId="{5C0E0F60-874D-4767-AE2F-74FB881F036A}" srcOrd="3" destOrd="0" parTransId="{F7E90F27-6C0A-42E0-AF46-1B02D03EFEE8}" sibTransId="{4382FA18-74BA-4683-8DEF-EA290B0298B3}"/>
    <dgm:cxn modelId="{A1274A7F-CF88-49BE-AD7B-B72D81B5E439}" type="presOf" srcId="{35F0567E-236D-4971-8C0A-709AAD1BC349}" destId="{603689CA-F9E4-44EC-B527-50FB539B823D}" srcOrd="0" destOrd="4" presId="urn:diagrams.loki3.com/BracketList"/>
    <dgm:cxn modelId="{1B885F82-B84C-4695-AECA-80418A5B7E71}" type="presOf" srcId="{EA313893-4865-4D2A-B411-A9583C447998}" destId="{2B91DE99-FB3D-40B9-9827-F76B61DF0C13}" srcOrd="0" destOrd="0" presId="urn:diagrams.loki3.com/BracketList"/>
    <dgm:cxn modelId="{F94D4C84-D729-4065-B367-BAFC045EF498}" srcId="{FAB16A03-BE56-456B-A536-11D2B059B184}" destId="{DAB3F281-7B4F-49EC-8DF2-6797D69BDC56}" srcOrd="0" destOrd="0" parTransId="{6F984231-54E7-4CD8-B215-1F4C16DFC2F6}" sibTransId="{C69C4E7A-EC62-4329-8F2E-1F4E0F7537C2}"/>
    <dgm:cxn modelId="{EDADB58C-AA26-476F-93FF-0704938DA538}" srcId="{83035B10-5B03-4E94-B998-54AE7C044928}" destId="{F2465E65-C3E0-423D-B60A-CBBB12166DD6}" srcOrd="5" destOrd="0" parTransId="{D8845806-1D9D-4617-BBFA-FEA4939FF747}" sibTransId="{D6A1219B-E8CC-45FE-9E0F-99D20A856F7B}"/>
    <dgm:cxn modelId="{0DFFAD90-2F9A-46A3-89E6-68A064766737}" srcId="{FAB16A03-BE56-456B-A536-11D2B059B184}" destId="{715ABCDD-7748-47FB-9152-0DE37D243758}" srcOrd="1" destOrd="0" parTransId="{A4CDED56-308B-497B-BDAA-89BF5C12FE1C}" sibTransId="{60C13AFB-01B2-443D-B8DC-431B4AE659EC}"/>
    <dgm:cxn modelId="{2693BB9E-F2CD-4F85-AA3F-0D8505E9CD15}" srcId="{B7ABE164-295C-4643-A9AC-4A52A9ED0489}" destId="{E676A21A-338A-453B-AAD8-AE1E2984352F}" srcOrd="2" destOrd="0" parTransId="{5E57A9C1-04A6-49D4-AC5A-3AAB86452FC4}" sibTransId="{5A93F642-2A8F-4AA8-91EA-8C5E73BCE0E6}"/>
    <dgm:cxn modelId="{24E599A1-6729-4099-9255-88D181B968CF}" srcId="{EA313893-4865-4D2A-B411-A9583C447998}" destId="{AE188517-6F02-4DC7-9EA1-785FA319F063}" srcOrd="0" destOrd="0" parTransId="{74848A57-88CA-4171-BA55-469D8EB40C4E}" sibTransId="{568BD935-8EC2-4B1C-BF6A-A8560483E10B}"/>
    <dgm:cxn modelId="{3F672BA3-6B08-4E41-B0B1-EE48C70A6F7D}" type="presOf" srcId="{E0ED33B9-E057-48E4-9E71-165921651D87}" destId="{9175424E-612A-4B72-89CD-0EFDADCFDD1F}" srcOrd="0" destOrd="1" presId="urn:diagrams.loki3.com/BracketList"/>
    <dgm:cxn modelId="{601D92B6-4F88-4704-8384-4B4737DC3EC7}" type="presOf" srcId="{F2465E65-C3E0-423D-B60A-CBBB12166DD6}" destId="{603689CA-F9E4-44EC-B527-50FB539B823D}" srcOrd="0" destOrd="5" presId="urn:diagrams.loki3.com/BracketList"/>
    <dgm:cxn modelId="{0376D2BA-EE8B-4769-BC24-CC367BEE684B}" srcId="{83035B10-5B03-4E94-B998-54AE7C044928}" destId="{32CACD8F-92CC-4EB0-82A5-ED325E9C0DCF}" srcOrd="2" destOrd="0" parTransId="{A21F767D-FDA7-4106-99A9-F43109D327CE}" sibTransId="{D9DF8C18-8AD5-4792-BADC-2960152A17B4}"/>
    <dgm:cxn modelId="{147B58C2-DB15-4ED7-BAAA-B08374A5C799}" srcId="{83035B10-5B03-4E94-B998-54AE7C044928}" destId="{50C37763-24F8-4AA8-A32B-9F9CA6D119D6}" srcOrd="0" destOrd="0" parTransId="{F0D5E2E7-679F-4720-9577-5CD05DCDE746}" sibTransId="{49958AA6-4ED7-42C4-90F9-E8289337C9E3}"/>
    <dgm:cxn modelId="{F5977DCA-FCBA-4F37-ADC2-A8184D8E3430}" srcId="{AE188517-6F02-4DC7-9EA1-785FA319F063}" destId="{E0ED33B9-E057-48E4-9E71-165921651D87}" srcOrd="1" destOrd="0" parTransId="{8F5638B8-B583-4EA8-8527-E5F16E143838}" sibTransId="{51F416F3-006F-4031-AE82-2898447A66EE}"/>
    <dgm:cxn modelId="{079F09CF-DCE9-434C-8F2E-1D1CEF9AE618}" srcId="{EA313893-4865-4D2A-B411-A9583C447998}" destId="{83035B10-5B03-4E94-B998-54AE7C044928}" srcOrd="2" destOrd="0" parTransId="{29EAADE1-28CA-4B2F-9D08-E28BE3C336C9}" sibTransId="{CCAFAB26-9A3D-4842-B88A-B85DA7E92A54}"/>
    <dgm:cxn modelId="{B49A0BCF-26F9-4C92-9C5F-6F0EBA685DDD}" srcId="{409B9CC3-4843-4F1F-8DB8-96CB6DDF3AA2}" destId="{8C2B2478-3DF9-4134-955A-49E9307C40B0}" srcOrd="0" destOrd="0" parTransId="{5B180C60-8273-4432-91C5-E4FBCD533558}" sibTransId="{A7058E5A-5C03-4574-8AB8-5DCA8E545176}"/>
    <dgm:cxn modelId="{8C5358D7-12B8-4F5D-B86E-CCC731DF2ED5}" type="presOf" srcId="{409B9CC3-4843-4F1F-8DB8-96CB6DDF3AA2}" destId="{FD528662-2E78-46C5-AFEC-7596999AE27A}" srcOrd="0" destOrd="0" presId="urn:diagrams.loki3.com/BracketList"/>
    <dgm:cxn modelId="{D55887DD-0AA0-4CF4-B6DC-656DD41FC027}" type="presOf" srcId="{BDACD0F7-6180-4057-9453-3688A341F990}" destId="{603689CA-F9E4-44EC-B527-50FB539B823D}" srcOrd="0" destOrd="3" presId="urn:diagrams.loki3.com/BracketList"/>
    <dgm:cxn modelId="{67EF5EE5-3804-4D77-A770-4862443CBA60}" type="presOf" srcId="{8C2B2478-3DF9-4134-955A-49E9307C40B0}" destId="{8201724E-AC5F-494D-BB50-B7D7A454D657}" srcOrd="0" destOrd="0" presId="urn:diagrams.loki3.com/BracketList"/>
    <dgm:cxn modelId="{1CD85CE6-891A-4559-8C6A-B2B8D10777A3}" srcId="{AE188517-6F02-4DC7-9EA1-785FA319F063}" destId="{C435CE00-F12B-4E1E-88D5-230CB3206998}" srcOrd="0" destOrd="0" parTransId="{F9EB0DCC-9309-46BE-A5F1-946925EF213F}" sibTransId="{0CEF2004-E424-4306-81CF-77EC267D4144}"/>
    <dgm:cxn modelId="{EE0BA7E7-C37C-49A0-A211-E21D312230C5}" type="presOf" srcId="{AE188517-6F02-4DC7-9EA1-785FA319F063}" destId="{C8FB2B8E-8EB9-462C-A3BE-B343DF2940CF}" srcOrd="0" destOrd="0" presId="urn:diagrams.loki3.com/BracketList"/>
    <dgm:cxn modelId="{CBA447E9-10A8-4CB5-B5CE-0C5A8673E48E}" srcId="{83035B10-5B03-4E94-B998-54AE7C044928}" destId="{BDACD0F7-6180-4057-9453-3688A341F990}" srcOrd="3" destOrd="0" parTransId="{E4F3B442-D426-4A43-9F5D-27BAB10F10CE}" sibTransId="{08AD188E-871E-4AED-AB11-9BCCFB042448}"/>
    <dgm:cxn modelId="{9272B7FC-378B-4B83-9588-83966691943A}" type="presOf" srcId="{32CACD8F-92CC-4EB0-82A5-ED325E9C0DCF}" destId="{603689CA-F9E4-44EC-B527-50FB539B823D}" srcOrd="0" destOrd="2" presId="urn:diagrams.loki3.com/BracketList"/>
    <dgm:cxn modelId="{45DEC4BE-09CD-4236-B2DE-3491DD1CDAE7}" type="presParOf" srcId="{2B91DE99-FB3D-40B9-9827-F76B61DF0C13}" destId="{4567989C-4FE6-49AC-A2A7-D9284F6FD9E9}" srcOrd="0" destOrd="0" presId="urn:diagrams.loki3.com/BracketList"/>
    <dgm:cxn modelId="{FD53A306-1A94-4B70-8728-F90BD3C59D61}" type="presParOf" srcId="{4567989C-4FE6-49AC-A2A7-D9284F6FD9E9}" destId="{C8FB2B8E-8EB9-462C-A3BE-B343DF2940CF}" srcOrd="0" destOrd="0" presId="urn:diagrams.loki3.com/BracketList"/>
    <dgm:cxn modelId="{DB2714B7-0F22-42C4-B30D-FB52670835AA}" type="presParOf" srcId="{4567989C-4FE6-49AC-A2A7-D9284F6FD9E9}" destId="{08EC183C-AED6-4FF7-A9DF-6208AC571922}" srcOrd="1" destOrd="0" presId="urn:diagrams.loki3.com/BracketList"/>
    <dgm:cxn modelId="{BE0DD489-1719-4BAA-A118-A81EF249BE41}" type="presParOf" srcId="{4567989C-4FE6-49AC-A2A7-D9284F6FD9E9}" destId="{4F55B3C6-EC7F-488D-AAAC-8A7393E4380F}" srcOrd="2" destOrd="0" presId="urn:diagrams.loki3.com/BracketList"/>
    <dgm:cxn modelId="{3715B69E-396E-4A09-907F-7AB76460B7BE}" type="presParOf" srcId="{4567989C-4FE6-49AC-A2A7-D9284F6FD9E9}" destId="{9175424E-612A-4B72-89CD-0EFDADCFDD1F}" srcOrd="3" destOrd="0" presId="urn:diagrams.loki3.com/BracketList"/>
    <dgm:cxn modelId="{D3EA685A-CBFF-482A-95E7-F39337376F85}" type="presParOf" srcId="{2B91DE99-FB3D-40B9-9827-F76B61DF0C13}" destId="{CEC2B1A3-1726-4A39-94A3-4804FFB8C3F0}" srcOrd="1" destOrd="0" presId="urn:diagrams.loki3.com/BracketList"/>
    <dgm:cxn modelId="{722FE64F-F142-43FC-9BFD-D11B04EE4905}" type="presParOf" srcId="{2B91DE99-FB3D-40B9-9827-F76B61DF0C13}" destId="{19932F73-1CAF-4C59-8BFA-57C0FED3FFE6}" srcOrd="2" destOrd="0" presId="urn:diagrams.loki3.com/BracketList"/>
    <dgm:cxn modelId="{24E1145C-C9D5-484C-A782-5C016771A2F8}" type="presParOf" srcId="{19932F73-1CAF-4C59-8BFA-57C0FED3FFE6}" destId="{82E9A0E0-8D14-4848-9DD2-59E0CDC0AAFD}" srcOrd="0" destOrd="0" presId="urn:diagrams.loki3.com/BracketList"/>
    <dgm:cxn modelId="{33A40846-E684-4F8E-8F19-55F34A825D1B}" type="presParOf" srcId="{19932F73-1CAF-4C59-8BFA-57C0FED3FFE6}" destId="{BC4DC184-0FC8-4B22-8B26-0EC609A78835}" srcOrd="1" destOrd="0" presId="urn:diagrams.loki3.com/BracketList"/>
    <dgm:cxn modelId="{32C857B2-BCAD-4BDF-8E18-657DE9A8B6D2}" type="presParOf" srcId="{19932F73-1CAF-4C59-8BFA-57C0FED3FFE6}" destId="{FBA873B3-9422-4F35-9FBE-7724920B939D}" srcOrd="2" destOrd="0" presId="urn:diagrams.loki3.com/BracketList"/>
    <dgm:cxn modelId="{B5EB4D19-6502-48CC-A07C-BA044A822343}" type="presParOf" srcId="{19932F73-1CAF-4C59-8BFA-57C0FED3FFE6}" destId="{86E21F88-7726-4B6A-8AA4-50C3FB4AC66D}" srcOrd="3" destOrd="0" presId="urn:diagrams.loki3.com/BracketList"/>
    <dgm:cxn modelId="{C9B43430-FECE-4804-BA5F-058620F5DB74}" type="presParOf" srcId="{2B91DE99-FB3D-40B9-9827-F76B61DF0C13}" destId="{2A20A6C4-9D7F-459B-A86F-22BDE260726C}" srcOrd="3" destOrd="0" presId="urn:diagrams.loki3.com/BracketList"/>
    <dgm:cxn modelId="{7CD42F52-4700-4288-AC7A-FA575930E4AD}" type="presParOf" srcId="{2B91DE99-FB3D-40B9-9827-F76B61DF0C13}" destId="{9B42504F-709C-4C72-B940-6AE7E3D80974}" srcOrd="4" destOrd="0" presId="urn:diagrams.loki3.com/BracketList"/>
    <dgm:cxn modelId="{5DFF5123-21BE-430A-9181-DE44A64222A3}" type="presParOf" srcId="{9B42504F-709C-4C72-B940-6AE7E3D80974}" destId="{06464D07-8B60-462A-8EC4-545BAA8C97B1}" srcOrd="0" destOrd="0" presId="urn:diagrams.loki3.com/BracketList"/>
    <dgm:cxn modelId="{6EF4960F-7F29-4FB3-91CA-8D9F2F169435}" type="presParOf" srcId="{9B42504F-709C-4C72-B940-6AE7E3D80974}" destId="{756D71B1-CFF2-4550-9E9D-D836CC5523C0}" srcOrd="1" destOrd="0" presId="urn:diagrams.loki3.com/BracketList"/>
    <dgm:cxn modelId="{0FF8A310-2F33-4725-9EE0-1C5C39DF8708}" type="presParOf" srcId="{9B42504F-709C-4C72-B940-6AE7E3D80974}" destId="{600B3877-632C-4D99-BBA2-F4B87710B1A3}" srcOrd="2" destOrd="0" presId="urn:diagrams.loki3.com/BracketList"/>
    <dgm:cxn modelId="{C628FE04-D58F-4DEA-B36E-3F6FCBBC3126}" type="presParOf" srcId="{9B42504F-709C-4C72-B940-6AE7E3D80974}" destId="{603689CA-F9E4-44EC-B527-50FB539B823D}" srcOrd="3" destOrd="0" presId="urn:diagrams.loki3.com/BracketList"/>
    <dgm:cxn modelId="{C23D5235-829D-4F37-A987-E320BBC5F059}" type="presParOf" srcId="{2B91DE99-FB3D-40B9-9827-F76B61DF0C13}" destId="{D0322BD2-8077-405F-9EC9-F022003A48AB}" srcOrd="5" destOrd="0" presId="urn:diagrams.loki3.com/BracketList"/>
    <dgm:cxn modelId="{ADF43005-E894-42AC-AF31-FEE0C135C087}" type="presParOf" srcId="{2B91DE99-FB3D-40B9-9827-F76B61DF0C13}" destId="{CA18E8FC-FA63-43A4-99E8-B3F0AA05797A}" srcOrd="6" destOrd="0" presId="urn:diagrams.loki3.com/BracketList"/>
    <dgm:cxn modelId="{0351F6C6-7124-448D-A372-912F17B4A9AE}" type="presParOf" srcId="{CA18E8FC-FA63-43A4-99E8-B3F0AA05797A}" destId="{975FEC36-CD0E-4BA1-9445-37B05FFD96CD}" srcOrd="0" destOrd="0" presId="urn:diagrams.loki3.com/BracketList"/>
    <dgm:cxn modelId="{B80B2DAA-0068-4D49-A88E-2F3E1DC9F787}" type="presParOf" srcId="{CA18E8FC-FA63-43A4-99E8-B3F0AA05797A}" destId="{719BA57B-B751-40B6-88AD-FF402F20568B}" srcOrd="1" destOrd="0" presId="urn:diagrams.loki3.com/BracketList"/>
    <dgm:cxn modelId="{B305F177-A3AA-4EB8-AC7E-2D941920BF0B}" type="presParOf" srcId="{CA18E8FC-FA63-43A4-99E8-B3F0AA05797A}" destId="{9289F2B8-9F22-44F4-AE69-BDC1722E50CB}" srcOrd="2" destOrd="0" presId="urn:diagrams.loki3.com/BracketList"/>
    <dgm:cxn modelId="{6C5B9AE6-9B23-49DA-BE8F-F26CB1D3939E}" type="presParOf" srcId="{CA18E8FC-FA63-43A4-99E8-B3F0AA05797A}" destId="{F2B5D16A-6048-4E1D-9634-1D2AF0A2F256}" srcOrd="3" destOrd="0" presId="urn:diagrams.loki3.com/BracketList"/>
    <dgm:cxn modelId="{6948F0C7-BCD3-4FC1-A6C4-727F9F085F2B}" type="presParOf" srcId="{2B91DE99-FB3D-40B9-9827-F76B61DF0C13}" destId="{483EAE36-B7B2-46A2-8BA1-36589AAA1D62}" srcOrd="7" destOrd="0" presId="urn:diagrams.loki3.com/BracketList"/>
    <dgm:cxn modelId="{22F2A3C6-6F61-40DD-BA88-E0D632612853}" type="presParOf" srcId="{2B91DE99-FB3D-40B9-9827-F76B61DF0C13}" destId="{02082B38-B0E7-42AB-937A-8F336CBBE0AC}" srcOrd="8" destOrd="0" presId="urn:diagrams.loki3.com/BracketList"/>
    <dgm:cxn modelId="{21C0474B-6F24-4D28-8BD2-593FCB37B8B8}" type="presParOf" srcId="{02082B38-B0E7-42AB-937A-8F336CBBE0AC}" destId="{FD528662-2E78-46C5-AFEC-7596999AE27A}" srcOrd="0" destOrd="0" presId="urn:diagrams.loki3.com/BracketList"/>
    <dgm:cxn modelId="{F1E700AF-31D8-49BD-9968-03D649EAB1DA}" type="presParOf" srcId="{02082B38-B0E7-42AB-937A-8F336CBBE0AC}" destId="{017728F1-FB8F-480D-960E-335CD7ADAB3C}" srcOrd="1" destOrd="0" presId="urn:diagrams.loki3.com/BracketList"/>
    <dgm:cxn modelId="{98048B2A-6F7C-4445-8D74-BDFF0AAA4401}" type="presParOf" srcId="{02082B38-B0E7-42AB-937A-8F336CBBE0AC}" destId="{E6DBF0EA-C16A-4AB0-8F5A-26C345274E5E}" srcOrd="2" destOrd="0" presId="urn:diagrams.loki3.com/BracketList"/>
    <dgm:cxn modelId="{0671BCB3-0934-4472-8C41-37DD429A6287}" type="presParOf" srcId="{02082B38-B0E7-42AB-937A-8F336CBBE0AC}" destId="{8201724E-AC5F-494D-BB50-B7D7A454D657}" srcOrd="3" destOrd="0" presId="urn:diagrams.loki3.com/BracketLis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A6842990-62A4-4545-B120-1F8AF25A0D6E}" type="doc">
      <dgm:prSet loTypeId="urn:microsoft.com/office/officeart/2005/8/layout/vList5" loCatId="list" qsTypeId="urn:microsoft.com/office/officeart/2005/8/quickstyle/simple1" qsCatId="simple" csTypeId="urn:microsoft.com/office/officeart/2005/8/colors/accent1_1" csCatId="accent1" phldr="1"/>
      <dgm:spPr/>
      <dgm:t>
        <a:bodyPr/>
        <a:lstStyle/>
        <a:p>
          <a:endParaRPr lang="en-US"/>
        </a:p>
      </dgm:t>
    </dgm:pt>
    <dgm:pt modelId="{0FF8BA2A-500B-413D-8B7A-0FD72A53075A}">
      <dgm:prSet phldrT="[Text]" custT="1">
        <dgm:style>
          <a:lnRef idx="0">
            <a:schemeClr val="accent1"/>
          </a:lnRef>
          <a:fillRef idx="3">
            <a:schemeClr val="accent1"/>
          </a:fillRef>
          <a:effectRef idx="3">
            <a:schemeClr val="accent1"/>
          </a:effectRef>
          <a:fontRef idx="minor">
            <a:schemeClr val="lt1"/>
          </a:fontRef>
        </dgm:style>
      </dgm:prSet>
      <dgm:spPr>
        <a:solidFill>
          <a:prstClr val="white">
            <a:hueOff val="0"/>
            <a:satOff val="0"/>
            <a:lumOff val="0"/>
            <a:alphaOff val="0"/>
          </a:prstClr>
        </a:solidFill>
        <a:ln w="12700" cap="flat" cmpd="sng" algn="ctr">
          <a:solidFill>
            <a:srgbClr val="5B9BD5">
              <a:shade val="80000"/>
              <a:hueOff val="0"/>
              <a:satOff val="0"/>
              <a:lumOff val="0"/>
              <a:alphaOff val="0"/>
            </a:srgbClr>
          </a:solidFill>
          <a:prstDash val="solid"/>
          <a:miter lim="800000"/>
        </a:ln>
        <a:effectLst/>
      </dgm:spPr>
      <dgm:t>
        <a:bodyPr spcFirstLastPara="0" vert="horz" wrap="square" lIns="60960" tIns="30480" rIns="60960" bIns="30480" numCol="1" spcCol="1270" anchor="ctr" anchorCtr="0"/>
        <a:lstStyle/>
        <a:p>
          <a:pPr marL="0" lvl="0" indent="0" algn="ctr" defTabSz="711200">
            <a:lnSpc>
              <a:spcPct val="90000"/>
            </a:lnSpc>
            <a:spcBef>
              <a:spcPct val="0"/>
            </a:spcBef>
            <a:spcAft>
              <a:spcPct val="35000"/>
            </a:spcAft>
            <a:buNone/>
          </a:pPr>
          <a:r>
            <a:rPr lang="en-US" sz="1600" kern="1200" dirty="0">
              <a:solidFill>
                <a:prstClr val="black">
                  <a:hueOff val="0"/>
                  <a:satOff val="0"/>
                  <a:lumOff val="0"/>
                  <a:alphaOff val="0"/>
                </a:prstClr>
              </a:solidFill>
              <a:latin typeface="맑은 고딕" panose="020F0302020204030204"/>
              <a:ea typeface="+mn-ea"/>
              <a:cs typeface="+mn-cs"/>
            </a:rPr>
            <a:t>Business Understanding</a:t>
          </a:r>
        </a:p>
      </dgm:t>
    </dgm:pt>
    <dgm:pt modelId="{A445CB5E-895F-4150-B184-2C8283752FC5}" type="parTrans" cxnId="{A346880C-19BB-492E-86E8-A5888A7956E2}">
      <dgm:prSet/>
      <dgm:spPr/>
      <dgm:t>
        <a:bodyPr/>
        <a:lstStyle/>
        <a:p>
          <a:endParaRPr lang="en-US" sz="1100">
            <a:solidFill>
              <a:schemeClr val="bg2"/>
            </a:solidFill>
            <a:latin typeface="+mj-lt"/>
          </a:endParaRPr>
        </a:p>
      </dgm:t>
    </dgm:pt>
    <dgm:pt modelId="{F4903262-3BB8-4A76-A3AA-54C0993BC220}" type="sibTrans" cxnId="{A346880C-19BB-492E-86E8-A5888A7956E2}">
      <dgm:prSet/>
      <dgm:spPr/>
      <dgm:t>
        <a:bodyPr/>
        <a:lstStyle/>
        <a:p>
          <a:endParaRPr lang="en-US" sz="1100">
            <a:solidFill>
              <a:schemeClr val="bg2"/>
            </a:solidFill>
            <a:latin typeface="+mj-lt"/>
          </a:endParaRPr>
        </a:p>
      </dgm:t>
    </dgm:pt>
    <dgm:pt modelId="{8589F281-C004-49C2-9A17-144391E503DE}">
      <dgm:prSet phldrT="[Text]" custT="1">
        <dgm:style>
          <a:lnRef idx="0">
            <a:schemeClr val="accent1"/>
          </a:lnRef>
          <a:fillRef idx="3">
            <a:schemeClr val="accent1"/>
          </a:fillRef>
          <a:effectRef idx="3">
            <a:schemeClr val="accent1"/>
          </a:effectRef>
          <a:fontRef idx="minor">
            <a:schemeClr val="lt1"/>
          </a:fontRef>
        </dgm:style>
      </dgm:prSet>
      <dgm:spPr>
        <a:solidFill>
          <a:prstClr val="white">
            <a:alpha val="90000"/>
            <a:tint val="40000"/>
            <a:hueOff val="0"/>
            <a:satOff val="0"/>
            <a:lumOff val="0"/>
            <a:alphaOff val="0"/>
          </a:prstClr>
        </a:solidFill>
        <a:ln w="12700" cap="flat" cmpd="sng" algn="ctr">
          <a:solidFill>
            <a:srgbClr val="5B9BD5">
              <a:alpha val="90000"/>
              <a:hueOff val="0"/>
              <a:satOff val="0"/>
              <a:lumOff val="0"/>
              <a:alphaOff val="0"/>
            </a:srgbClr>
          </a:solidFill>
          <a:prstDash val="solid"/>
          <a:miter lim="800000"/>
        </a:ln>
        <a:effectLst/>
      </dgm:spPr>
      <dgm:t>
        <a:bodyPr spcFirstLastPara="0" vert="horz" wrap="square" lIns="247650" tIns="123825" rIns="247650" bIns="123825" numCol="1" spcCol="1270" anchor="ctr" anchorCtr="0"/>
        <a:lstStyle/>
        <a:p>
          <a:pPr marL="57150" lvl="1" indent="-57150" algn="l" defTabSz="488950">
            <a:lnSpc>
              <a:spcPct val="90000"/>
            </a:lnSpc>
            <a:spcBef>
              <a:spcPct val="0"/>
            </a:spcBef>
            <a:spcAft>
              <a:spcPct val="15000"/>
            </a:spcAft>
            <a:buChar char="•"/>
          </a:pPr>
          <a:r>
            <a:rPr lang="en-US" sz="1100" kern="1200" dirty="0">
              <a:solidFill>
                <a:prstClr val="black">
                  <a:hueOff val="0"/>
                  <a:satOff val="0"/>
                  <a:lumOff val="0"/>
                  <a:alphaOff val="0"/>
                </a:prstClr>
              </a:solidFill>
              <a:latin typeface="맑은 고딕" panose="020F0302020204030204"/>
              <a:ea typeface="+mn-ea"/>
              <a:cs typeface="+mn-cs"/>
            </a:rPr>
            <a:t>Define Objectives</a:t>
          </a:r>
        </a:p>
      </dgm:t>
    </dgm:pt>
    <dgm:pt modelId="{68ACA663-A4B5-4322-A79B-E6FDA765E412}" type="parTrans" cxnId="{B844C6F1-2818-4F3A-97BB-A513A7A6487D}">
      <dgm:prSet/>
      <dgm:spPr/>
      <dgm:t>
        <a:bodyPr/>
        <a:lstStyle/>
        <a:p>
          <a:endParaRPr lang="en-US" sz="1100">
            <a:solidFill>
              <a:schemeClr val="bg2"/>
            </a:solidFill>
            <a:latin typeface="+mj-lt"/>
          </a:endParaRPr>
        </a:p>
      </dgm:t>
    </dgm:pt>
    <dgm:pt modelId="{C3FF912E-6EAA-40C0-8E91-AAAED8175040}" type="sibTrans" cxnId="{B844C6F1-2818-4F3A-97BB-A513A7A6487D}">
      <dgm:prSet/>
      <dgm:spPr/>
      <dgm:t>
        <a:bodyPr/>
        <a:lstStyle/>
        <a:p>
          <a:endParaRPr lang="en-US" sz="1100">
            <a:solidFill>
              <a:schemeClr val="bg2"/>
            </a:solidFill>
            <a:latin typeface="+mj-lt"/>
          </a:endParaRPr>
        </a:p>
      </dgm:t>
    </dgm:pt>
    <dgm:pt modelId="{7C9DA717-4609-4F35-9627-FBCE587B2E07}">
      <dgm:prSet phldrT="[Text]" custT="1">
        <dgm:style>
          <a:lnRef idx="0">
            <a:schemeClr val="accent1"/>
          </a:lnRef>
          <a:fillRef idx="3">
            <a:schemeClr val="accent1"/>
          </a:fillRef>
          <a:effectRef idx="3">
            <a:schemeClr val="accent1"/>
          </a:effectRef>
          <a:fontRef idx="minor">
            <a:schemeClr val="lt1"/>
          </a:fontRef>
        </dgm:style>
      </dgm:prSet>
      <dgm:spPr>
        <a:solidFill>
          <a:prstClr val="white">
            <a:alpha val="90000"/>
            <a:tint val="40000"/>
            <a:hueOff val="0"/>
            <a:satOff val="0"/>
            <a:lumOff val="0"/>
            <a:alphaOff val="0"/>
          </a:prstClr>
        </a:solidFill>
        <a:ln w="12700" cap="flat" cmpd="sng" algn="ctr">
          <a:solidFill>
            <a:srgbClr val="5B9BD5">
              <a:alpha val="90000"/>
              <a:hueOff val="0"/>
              <a:satOff val="0"/>
              <a:lumOff val="0"/>
              <a:alphaOff val="0"/>
            </a:srgbClr>
          </a:solidFill>
          <a:prstDash val="solid"/>
          <a:miter lim="800000"/>
        </a:ln>
        <a:effectLst/>
      </dgm:spPr>
      <dgm:t>
        <a:bodyPr spcFirstLastPara="0" vert="horz" wrap="square" lIns="247650" tIns="123825" rIns="247650" bIns="123825" numCol="1" spcCol="1270" anchor="ctr" anchorCtr="0"/>
        <a:lstStyle/>
        <a:p>
          <a:pPr marL="57150" lvl="1" indent="-57150" algn="l" defTabSz="488950">
            <a:lnSpc>
              <a:spcPct val="90000"/>
            </a:lnSpc>
            <a:spcBef>
              <a:spcPct val="0"/>
            </a:spcBef>
            <a:spcAft>
              <a:spcPct val="15000"/>
            </a:spcAft>
            <a:buChar char="•"/>
          </a:pPr>
          <a:r>
            <a:rPr lang="en-US" sz="1100" kern="1200" dirty="0">
              <a:solidFill>
                <a:prstClr val="black">
                  <a:hueOff val="0"/>
                  <a:satOff val="0"/>
                  <a:lumOff val="0"/>
                  <a:alphaOff val="0"/>
                </a:prstClr>
              </a:solidFill>
              <a:latin typeface="맑은 고딕" panose="020F0302020204030204"/>
              <a:ea typeface="+mn-ea"/>
              <a:cs typeface="+mn-cs"/>
            </a:rPr>
            <a:t>Identify Data Sources</a:t>
          </a:r>
        </a:p>
      </dgm:t>
    </dgm:pt>
    <dgm:pt modelId="{E5D39B11-6038-4BAB-A377-66C89B23A4FE}" type="parTrans" cxnId="{220E0694-B595-46BE-BDB9-2B1763BF7F42}">
      <dgm:prSet/>
      <dgm:spPr/>
      <dgm:t>
        <a:bodyPr/>
        <a:lstStyle/>
        <a:p>
          <a:endParaRPr lang="en-US" sz="1100">
            <a:solidFill>
              <a:schemeClr val="bg2"/>
            </a:solidFill>
            <a:latin typeface="+mj-lt"/>
          </a:endParaRPr>
        </a:p>
      </dgm:t>
    </dgm:pt>
    <dgm:pt modelId="{C70C4ADA-4F3B-4BCA-9873-A32F1BD4BEED}" type="sibTrans" cxnId="{220E0694-B595-46BE-BDB9-2B1763BF7F42}">
      <dgm:prSet/>
      <dgm:spPr/>
      <dgm:t>
        <a:bodyPr/>
        <a:lstStyle/>
        <a:p>
          <a:endParaRPr lang="en-US" sz="1100">
            <a:solidFill>
              <a:schemeClr val="bg2"/>
            </a:solidFill>
            <a:latin typeface="+mj-lt"/>
          </a:endParaRPr>
        </a:p>
      </dgm:t>
    </dgm:pt>
    <dgm:pt modelId="{F1A8E0FB-6830-44B9-AD5D-2C6541803F4D}">
      <dgm:prSet phldrT="[Text]" custT="1"/>
      <dgm:spPr/>
      <dgm:t>
        <a:bodyPr/>
        <a:lstStyle/>
        <a:p>
          <a:pPr algn="ctr"/>
          <a:r>
            <a:rPr lang="en-US" sz="1600">
              <a:latin typeface="+mj-lt"/>
            </a:rPr>
            <a:t>Data Acquisition and Understanding</a:t>
          </a:r>
          <a:endParaRPr lang="en-US" sz="1600" dirty="0">
            <a:latin typeface="+mj-lt"/>
          </a:endParaRPr>
        </a:p>
      </dgm:t>
    </dgm:pt>
    <dgm:pt modelId="{BA9882FF-0D62-440B-AE35-07B5440B7352}" type="parTrans" cxnId="{DA864F5A-43C0-4EAB-ACD8-C653DCDBC285}">
      <dgm:prSet/>
      <dgm:spPr/>
      <dgm:t>
        <a:bodyPr/>
        <a:lstStyle/>
        <a:p>
          <a:endParaRPr lang="en-US" sz="1100">
            <a:solidFill>
              <a:schemeClr val="bg2"/>
            </a:solidFill>
            <a:latin typeface="+mj-lt"/>
          </a:endParaRPr>
        </a:p>
      </dgm:t>
    </dgm:pt>
    <dgm:pt modelId="{BE3BCC92-A824-45B0-AD74-589AA75A91ED}" type="sibTrans" cxnId="{DA864F5A-43C0-4EAB-ACD8-C653DCDBC285}">
      <dgm:prSet/>
      <dgm:spPr/>
      <dgm:t>
        <a:bodyPr/>
        <a:lstStyle/>
        <a:p>
          <a:endParaRPr lang="en-US" sz="1100">
            <a:solidFill>
              <a:schemeClr val="bg2"/>
            </a:solidFill>
            <a:latin typeface="+mj-lt"/>
          </a:endParaRPr>
        </a:p>
      </dgm:t>
    </dgm:pt>
    <dgm:pt modelId="{6DCAF490-84DF-45AB-95F8-850141BC8BDF}">
      <dgm:prSet phldrT="[Text]" custT="1"/>
      <dgm:spPr>
        <a:solidFill>
          <a:prstClr val="white">
            <a:alpha val="90000"/>
            <a:tint val="40000"/>
            <a:hueOff val="0"/>
            <a:satOff val="0"/>
            <a:lumOff val="0"/>
            <a:alphaOff val="0"/>
          </a:prstClr>
        </a:solidFill>
        <a:ln w="12700" cap="flat" cmpd="sng" algn="ctr">
          <a:solidFill>
            <a:srgbClr val="5B9BD5">
              <a:alpha val="90000"/>
              <a:hueOff val="0"/>
              <a:satOff val="0"/>
              <a:lumOff val="0"/>
              <a:alphaOff val="0"/>
            </a:srgbClr>
          </a:solidFill>
          <a:prstDash val="solid"/>
          <a:miter lim="800000"/>
        </a:ln>
        <a:effectLst/>
      </dgm:spPr>
      <dgm:t>
        <a:bodyPr spcFirstLastPara="0" vert="horz" wrap="square" lIns="247650" tIns="123825" rIns="247650" bIns="123825" numCol="1" spcCol="1270" anchor="ctr" anchorCtr="0"/>
        <a:lstStyle/>
        <a:p>
          <a:pPr marL="57150" lvl="1" indent="-57150" algn="l" defTabSz="488950">
            <a:lnSpc>
              <a:spcPct val="90000"/>
            </a:lnSpc>
            <a:spcBef>
              <a:spcPct val="0"/>
            </a:spcBef>
            <a:spcAft>
              <a:spcPct val="15000"/>
            </a:spcAft>
            <a:buChar char="•"/>
          </a:pPr>
          <a:r>
            <a:rPr lang="en-US" sz="1100" kern="1200">
              <a:solidFill>
                <a:prstClr val="black">
                  <a:hueOff val="0"/>
                  <a:satOff val="0"/>
                  <a:lumOff val="0"/>
                  <a:alphaOff val="0"/>
                </a:prstClr>
              </a:solidFill>
              <a:latin typeface="맑은 고딕" panose="020F0302020204030204"/>
              <a:ea typeface="+mn-ea"/>
              <a:cs typeface="+mn-cs"/>
            </a:rPr>
            <a:t>Ingest Data</a:t>
          </a:r>
          <a:endParaRPr lang="en-US" sz="1100" kern="1200" dirty="0">
            <a:solidFill>
              <a:prstClr val="black">
                <a:hueOff val="0"/>
                <a:satOff val="0"/>
                <a:lumOff val="0"/>
                <a:alphaOff val="0"/>
              </a:prstClr>
            </a:solidFill>
            <a:latin typeface="맑은 고딕" panose="020F0302020204030204"/>
            <a:ea typeface="+mn-ea"/>
            <a:cs typeface="+mn-cs"/>
          </a:endParaRPr>
        </a:p>
      </dgm:t>
    </dgm:pt>
    <dgm:pt modelId="{313354FE-947E-4C91-850E-55158EB5406E}" type="parTrans" cxnId="{DB01149F-013B-4AAC-83B8-EA5A02812FB1}">
      <dgm:prSet/>
      <dgm:spPr/>
      <dgm:t>
        <a:bodyPr/>
        <a:lstStyle/>
        <a:p>
          <a:endParaRPr lang="en-US" sz="1100">
            <a:solidFill>
              <a:schemeClr val="bg2"/>
            </a:solidFill>
            <a:latin typeface="+mj-lt"/>
          </a:endParaRPr>
        </a:p>
      </dgm:t>
    </dgm:pt>
    <dgm:pt modelId="{263CB43B-A0A5-48BB-9C20-6635267C3C22}" type="sibTrans" cxnId="{DB01149F-013B-4AAC-83B8-EA5A02812FB1}">
      <dgm:prSet/>
      <dgm:spPr/>
      <dgm:t>
        <a:bodyPr/>
        <a:lstStyle/>
        <a:p>
          <a:endParaRPr lang="en-US" sz="1100">
            <a:solidFill>
              <a:schemeClr val="bg2"/>
            </a:solidFill>
            <a:latin typeface="+mj-lt"/>
          </a:endParaRPr>
        </a:p>
      </dgm:t>
    </dgm:pt>
    <dgm:pt modelId="{FFA8810D-171E-4ADC-9CA8-AD57E9D504B9}">
      <dgm:prSet phldrT="[Text]" custT="1"/>
      <dgm:spPr>
        <a:solidFill>
          <a:prstClr val="white">
            <a:alpha val="90000"/>
            <a:tint val="40000"/>
            <a:hueOff val="0"/>
            <a:satOff val="0"/>
            <a:lumOff val="0"/>
            <a:alphaOff val="0"/>
          </a:prstClr>
        </a:solidFill>
        <a:ln w="12700" cap="flat" cmpd="sng" algn="ctr">
          <a:solidFill>
            <a:srgbClr val="5B9BD5">
              <a:alpha val="90000"/>
              <a:hueOff val="0"/>
              <a:satOff val="0"/>
              <a:lumOff val="0"/>
              <a:alphaOff val="0"/>
            </a:srgbClr>
          </a:solidFill>
          <a:prstDash val="solid"/>
          <a:miter lim="800000"/>
        </a:ln>
        <a:effectLst/>
      </dgm:spPr>
      <dgm:t>
        <a:bodyPr spcFirstLastPara="0" vert="horz" wrap="square" lIns="247650" tIns="123825" rIns="247650" bIns="123825" numCol="1" spcCol="1270" anchor="ctr" anchorCtr="0"/>
        <a:lstStyle/>
        <a:p>
          <a:pPr marL="57150" lvl="1" indent="-57150" algn="l" defTabSz="488950">
            <a:lnSpc>
              <a:spcPct val="90000"/>
            </a:lnSpc>
            <a:spcBef>
              <a:spcPct val="0"/>
            </a:spcBef>
            <a:spcAft>
              <a:spcPct val="15000"/>
            </a:spcAft>
            <a:buChar char="•"/>
          </a:pPr>
          <a:r>
            <a:rPr lang="en-US" sz="1100" kern="1200">
              <a:solidFill>
                <a:prstClr val="black">
                  <a:hueOff val="0"/>
                  <a:satOff val="0"/>
                  <a:lumOff val="0"/>
                  <a:alphaOff val="0"/>
                </a:prstClr>
              </a:solidFill>
              <a:latin typeface="맑은 고딕" panose="020F0302020204030204"/>
              <a:ea typeface="+mn-ea"/>
              <a:cs typeface="+mn-cs"/>
            </a:rPr>
            <a:t>Explore Data</a:t>
          </a:r>
          <a:endParaRPr lang="en-US" sz="1100" kern="1200" dirty="0">
            <a:solidFill>
              <a:prstClr val="black">
                <a:hueOff val="0"/>
                <a:satOff val="0"/>
                <a:lumOff val="0"/>
                <a:alphaOff val="0"/>
              </a:prstClr>
            </a:solidFill>
            <a:latin typeface="맑은 고딕" panose="020F0302020204030204"/>
            <a:ea typeface="+mn-ea"/>
            <a:cs typeface="+mn-cs"/>
          </a:endParaRPr>
        </a:p>
      </dgm:t>
    </dgm:pt>
    <dgm:pt modelId="{5D65951A-CE03-4794-9B2D-0A910A6F7FFB}" type="parTrans" cxnId="{E0CB53AF-1846-4839-A817-1BC95F8C73F9}">
      <dgm:prSet/>
      <dgm:spPr/>
      <dgm:t>
        <a:bodyPr/>
        <a:lstStyle/>
        <a:p>
          <a:endParaRPr lang="en-US" sz="1100">
            <a:solidFill>
              <a:schemeClr val="bg2"/>
            </a:solidFill>
            <a:latin typeface="+mj-lt"/>
          </a:endParaRPr>
        </a:p>
      </dgm:t>
    </dgm:pt>
    <dgm:pt modelId="{39C8D19E-6ADE-404A-843B-5F7020E72704}" type="sibTrans" cxnId="{E0CB53AF-1846-4839-A817-1BC95F8C73F9}">
      <dgm:prSet/>
      <dgm:spPr/>
      <dgm:t>
        <a:bodyPr/>
        <a:lstStyle/>
        <a:p>
          <a:endParaRPr lang="en-US" sz="1100">
            <a:solidFill>
              <a:schemeClr val="bg2"/>
            </a:solidFill>
            <a:latin typeface="+mj-lt"/>
          </a:endParaRPr>
        </a:p>
      </dgm:t>
    </dgm:pt>
    <dgm:pt modelId="{D66E06A0-8A7E-4EC6-8113-DDE9A8B91FA6}">
      <dgm:prSet phldrT="[Text]" custT="1">
        <dgm:style>
          <a:lnRef idx="0">
            <a:schemeClr val="accent1"/>
          </a:lnRef>
          <a:fillRef idx="3">
            <a:schemeClr val="accent1"/>
          </a:fillRef>
          <a:effectRef idx="3">
            <a:schemeClr val="accent1"/>
          </a:effectRef>
          <a:fontRef idx="minor">
            <a:schemeClr val="lt1"/>
          </a:fontRef>
        </dgm:style>
      </dgm:prSet>
      <dgm:spPr>
        <a:ln/>
      </dgm:spPr>
      <dgm:t>
        <a:bodyPr spcFirstLastPara="0" vert="horz" wrap="square" lIns="60960" tIns="30480" rIns="60960" bIns="30480" numCol="1" spcCol="1270" anchor="ctr" anchorCtr="0"/>
        <a:lstStyle/>
        <a:p>
          <a:pPr marL="0" lvl="0" indent="0" algn="ctr" defTabSz="711200">
            <a:lnSpc>
              <a:spcPct val="90000"/>
            </a:lnSpc>
            <a:spcBef>
              <a:spcPct val="0"/>
            </a:spcBef>
            <a:spcAft>
              <a:spcPct val="35000"/>
            </a:spcAft>
            <a:buNone/>
          </a:pPr>
          <a:r>
            <a:rPr lang="en-US" sz="1600" kern="1200">
              <a:solidFill>
                <a:prstClr val="white"/>
              </a:solidFill>
              <a:latin typeface="맑은 고딕" panose="020F0302020204030204"/>
              <a:ea typeface="+mn-ea"/>
              <a:cs typeface="+mn-cs"/>
            </a:rPr>
            <a:t>Modeling</a:t>
          </a:r>
          <a:endParaRPr lang="en-US" sz="1600" kern="1200" dirty="0">
            <a:solidFill>
              <a:prstClr val="white"/>
            </a:solidFill>
            <a:latin typeface="맑은 고딕" panose="020F0302020204030204"/>
            <a:ea typeface="+mn-ea"/>
            <a:cs typeface="+mn-cs"/>
          </a:endParaRPr>
        </a:p>
      </dgm:t>
    </dgm:pt>
    <dgm:pt modelId="{C867E6D7-68AF-43C6-9E80-BCCDD787550D}" type="parTrans" cxnId="{BEEC91A6-BF3F-4E21-859A-6D47ACAB8869}">
      <dgm:prSet/>
      <dgm:spPr/>
      <dgm:t>
        <a:bodyPr/>
        <a:lstStyle/>
        <a:p>
          <a:endParaRPr lang="en-US" sz="1100">
            <a:solidFill>
              <a:schemeClr val="bg2"/>
            </a:solidFill>
            <a:latin typeface="+mj-lt"/>
          </a:endParaRPr>
        </a:p>
      </dgm:t>
    </dgm:pt>
    <dgm:pt modelId="{4B0A02DB-F299-4AF6-A72B-B326FF7FE0BF}" type="sibTrans" cxnId="{BEEC91A6-BF3F-4E21-859A-6D47ACAB8869}">
      <dgm:prSet/>
      <dgm:spPr/>
      <dgm:t>
        <a:bodyPr/>
        <a:lstStyle/>
        <a:p>
          <a:endParaRPr lang="en-US" sz="1100">
            <a:solidFill>
              <a:schemeClr val="bg2"/>
            </a:solidFill>
            <a:latin typeface="+mj-lt"/>
          </a:endParaRPr>
        </a:p>
      </dgm:t>
    </dgm:pt>
    <dgm:pt modelId="{E08D914F-4215-41A4-8173-F3CBF316F76B}">
      <dgm:prSet phldrT="[Text]" custT="1">
        <dgm:style>
          <a:lnRef idx="0">
            <a:schemeClr val="accent1"/>
          </a:lnRef>
          <a:fillRef idx="3">
            <a:schemeClr val="accent1"/>
          </a:fillRef>
          <a:effectRef idx="3">
            <a:schemeClr val="accent1"/>
          </a:effectRef>
          <a:fontRef idx="minor">
            <a:schemeClr val="lt1"/>
          </a:fontRef>
        </dgm:style>
      </dgm:prSet>
      <dgm:spPr>
        <a:ln/>
      </dgm:spPr>
      <dgm:t>
        <a:bodyPr spcFirstLastPara="0" vert="horz" wrap="square" lIns="247650" tIns="123825" rIns="247650" bIns="123825" numCol="1" spcCol="1270" anchor="ctr" anchorCtr="0"/>
        <a:lstStyle/>
        <a:p>
          <a:pPr marL="57150" lvl="1" indent="-57150" algn="l" defTabSz="488950">
            <a:lnSpc>
              <a:spcPct val="90000"/>
            </a:lnSpc>
            <a:spcBef>
              <a:spcPct val="0"/>
            </a:spcBef>
            <a:spcAft>
              <a:spcPct val="15000"/>
            </a:spcAft>
            <a:buChar char="•"/>
          </a:pPr>
          <a:r>
            <a:rPr lang="en-US" sz="1100" kern="1200">
              <a:solidFill>
                <a:prstClr val="white"/>
              </a:solidFill>
              <a:latin typeface="맑은 고딕" panose="020F0302020204030204"/>
              <a:ea typeface="+mn-ea"/>
              <a:cs typeface="+mn-cs"/>
            </a:rPr>
            <a:t>Feature Selection</a:t>
          </a:r>
          <a:endParaRPr lang="en-US" sz="1100" kern="1200" dirty="0">
            <a:solidFill>
              <a:prstClr val="white"/>
            </a:solidFill>
            <a:latin typeface="맑은 고딕" panose="020F0302020204030204"/>
            <a:ea typeface="+mn-ea"/>
            <a:cs typeface="+mn-cs"/>
          </a:endParaRPr>
        </a:p>
      </dgm:t>
    </dgm:pt>
    <dgm:pt modelId="{6E6AFD42-BD05-4248-B472-1EFABC017324}" type="parTrans" cxnId="{61EC2C2C-336E-4152-BF38-E133255426BA}">
      <dgm:prSet/>
      <dgm:spPr/>
      <dgm:t>
        <a:bodyPr/>
        <a:lstStyle/>
        <a:p>
          <a:endParaRPr lang="en-US" sz="1100">
            <a:solidFill>
              <a:schemeClr val="bg2"/>
            </a:solidFill>
            <a:latin typeface="+mj-lt"/>
          </a:endParaRPr>
        </a:p>
      </dgm:t>
    </dgm:pt>
    <dgm:pt modelId="{1759AAC5-ADE9-4C55-8CBC-F1BA87C7A449}" type="sibTrans" cxnId="{61EC2C2C-336E-4152-BF38-E133255426BA}">
      <dgm:prSet/>
      <dgm:spPr/>
      <dgm:t>
        <a:bodyPr/>
        <a:lstStyle/>
        <a:p>
          <a:endParaRPr lang="en-US" sz="1100">
            <a:solidFill>
              <a:schemeClr val="bg2"/>
            </a:solidFill>
            <a:latin typeface="+mj-lt"/>
          </a:endParaRPr>
        </a:p>
      </dgm:t>
    </dgm:pt>
    <dgm:pt modelId="{EFB0480E-A451-4750-9076-B8DA17ACD683}">
      <dgm:prSet phldrT="[Text]" custT="1">
        <dgm:style>
          <a:lnRef idx="0">
            <a:schemeClr val="accent1"/>
          </a:lnRef>
          <a:fillRef idx="3">
            <a:schemeClr val="accent1"/>
          </a:fillRef>
          <a:effectRef idx="3">
            <a:schemeClr val="accent1"/>
          </a:effectRef>
          <a:fontRef idx="minor">
            <a:schemeClr val="lt1"/>
          </a:fontRef>
        </dgm:style>
      </dgm:prSet>
      <dgm:spPr>
        <a:ln/>
      </dgm:spPr>
      <dgm:t>
        <a:bodyPr spcFirstLastPara="0" vert="horz" wrap="square" lIns="247650" tIns="123825" rIns="247650" bIns="123825" numCol="1" spcCol="1270" anchor="ctr" anchorCtr="0"/>
        <a:lstStyle/>
        <a:p>
          <a:pPr marL="57150" lvl="1" indent="-57150" algn="l" defTabSz="488950">
            <a:lnSpc>
              <a:spcPct val="90000"/>
            </a:lnSpc>
            <a:spcBef>
              <a:spcPct val="0"/>
            </a:spcBef>
            <a:spcAft>
              <a:spcPct val="15000"/>
            </a:spcAft>
            <a:buChar char="•"/>
          </a:pPr>
          <a:r>
            <a:rPr lang="en-US" sz="1100" kern="1200">
              <a:solidFill>
                <a:prstClr val="white"/>
              </a:solidFill>
              <a:latin typeface="맑은 고딕" panose="020F0302020204030204"/>
              <a:ea typeface="+mn-ea"/>
              <a:cs typeface="+mn-cs"/>
            </a:rPr>
            <a:t>Create and Train Model</a:t>
          </a:r>
          <a:endParaRPr lang="en-US" sz="1100" kern="1200" dirty="0">
            <a:solidFill>
              <a:prstClr val="white"/>
            </a:solidFill>
            <a:latin typeface="맑은 고딕" panose="020F0302020204030204"/>
            <a:ea typeface="+mn-ea"/>
            <a:cs typeface="+mn-cs"/>
          </a:endParaRPr>
        </a:p>
      </dgm:t>
    </dgm:pt>
    <dgm:pt modelId="{02255FE4-1BB8-44C8-8FC3-2DB4276D8435}" type="parTrans" cxnId="{F0686254-8BC6-438F-8EFC-387D3C1B4582}">
      <dgm:prSet/>
      <dgm:spPr/>
      <dgm:t>
        <a:bodyPr/>
        <a:lstStyle/>
        <a:p>
          <a:endParaRPr lang="en-US" sz="1100">
            <a:solidFill>
              <a:schemeClr val="bg2"/>
            </a:solidFill>
            <a:latin typeface="+mj-lt"/>
          </a:endParaRPr>
        </a:p>
      </dgm:t>
    </dgm:pt>
    <dgm:pt modelId="{7ECF0E78-DA31-4B08-B8BA-D36DB4135973}" type="sibTrans" cxnId="{F0686254-8BC6-438F-8EFC-387D3C1B4582}">
      <dgm:prSet/>
      <dgm:spPr/>
      <dgm:t>
        <a:bodyPr/>
        <a:lstStyle/>
        <a:p>
          <a:endParaRPr lang="en-US" sz="1100">
            <a:solidFill>
              <a:schemeClr val="bg2"/>
            </a:solidFill>
            <a:latin typeface="+mj-lt"/>
          </a:endParaRPr>
        </a:p>
      </dgm:t>
    </dgm:pt>
    <dgm:pt modelId="{31989D70-38F8-40B4-A5B4-5B64244B04DB}">
      <dgm:prSet phldrT="[Text]" custT="1"/>
      <dgm:spPr/>
      <dgm:t>
        <a:bodyPr/>
        <a:lstStyle/>
        <a:p>
          <a:pPr algn="ctr"/>
          <a:r>
            <a:rPr lang="en-US" sz="1600">
              <a:latin typeface="+mj-lt"/>
            </a:rPr>
            <a:t>Deployment</a:t>
          </a:r>
          <a:endParaRPr lang="en-US" sz="1600" dirty="0">
            <a:latin typeface="+mj-lt"/>
          </a:endParaRPr>
        </a:p>
      </dgm:t>
    </dgm:pt>
    <dgm:pt modelId="{E572721F-5C44-451C-B622-59B69949FB6F}" type="parTrans" cxnId="{991DC740-DAA8-4D0F-9BAB-A0D216E7CC9C}">
      <dgm:prSet/>
      <dgm:spPr/>
      <dgm:t>
        <a:bodyPr/>
        <a:lstStyle/>
        <a:p>
          <a:endParaRPr lang="en-US" sz="1100">
            <a:solidFill>
              <a:schemeClr val="bg2"/>
            </a:solidFill>
            <a:latin typeface="+mj-lt"/>
          </a:endParaRPr>
        </a:p>
      </dgm:t>
    </dgm:pt>
    <dgm:pt modelId="{FF3730C5-5E1C-4ACF-986C-1F8BDC2A87DC}" type="sibTrans" cxnId="{991DC740-DAA8-4D0F-9BAB-A0D216E7CC9C}">
      <dgm:prSet/>
      <dgm:spPr/>
      <dgm:t>
        <a:bodyPr/>
        <a:lstStyle/>
        <a:p>
          <a:endParaRPr lang="en-US" sz="1100">
            <a:solidFill>
              <a:schemeClr val="bg2"/>
            </a:solidFill>
            <a:latin typeface="+mj-lt"/>
          </a:endParaRPr>
        </a:p>
      </dgm:t>
    </dgm:pt>
    <dgm:pt modelId="{75DF6D0E-EF2D-4899-8D56-11F561E3DB25}">
      <dgm:prSet phldrT="[Text]" custT="1"/>
      <dgm:spPr/>
      <dgm:t>
        <a:bodyPr/>
        <a:lstStyle/>
        <a:p>
          <a:pPr algn="ctr"/>
          <a:r>
            <a:rPr lang="en-US" sz="1600">
              <a:latin typeface="+mj-lt"/>
            </a:rPr>
            <a:t>Customer Acceptance</a:t>
          </a:r>
          <a:endParaRPr lang="en-US" sz="1600" dirty="0">
            <a:latin typeface="+mj-lt"/>
          </a:endParaRPr>
        </a:p>
      </dgm:t>
    </dgm:pt>
    <dgm:pt modelId="{510C85D3-5932-4392-B61F-F44832C002FA}" type="parTrans" cxnId="{6D864F09-96B6-4444-95BB-D36241D055AD}">
      <dgm:prSet/>
      <dgm:spPr/>
      <dgm:t>
        <a:bodyPr/>
        <a:lstStyle/>
        <a:p>
          <a:endParaRPr lang="en-US" sz="1100">
            <a:solidFill>
              <a:schemeClr val="bg2"/>
            </a:solidFill>
            <a:latin typeface="+mj-lt"/>
          </a:endParaRPr>
        </a:p>
      </dgm:t>
    </dgm:pt>
    <dgm:pt modelId="{EEE1824F-AA0C-4316-B13D-ED5B6C4A0BFF}" type="sibTrans" cxnId="{6D864F09-96B6-4444-95BB-D36241D055AD}">
      <dgm:prSet/>
      <dgm:spPr/>
      <dgm:t>
        <a:bodyPr/>
        <a:lstStyle/>
        <a:p>
          <a:endParaRPr lang="en-US" sz="1100">
            <a:solidFill>
              <a:schemeClr val="bg2"/>
            </a:solidFill>
            <a:latin typeface="+mj-lt"/>
          </a:endParaRPr>
        </a:p>
      </dgm:t>
    </dgm:pt>
    <dgm:pt modelId="{07E81225-DE19-4D3E-99CD-FC123A33837F}">
      <dgm:prSet phldrT="[Text]" custT="1"/>
      <dgm:spPr/>
      <dgm:t>
        <a:bodyPr/>
        <a:lstStyle/>
        <a:p>
          <a:r>
            <a:rPr lang="en-US" sz="1100">
              <a:latin typeface="+mj-lt"/>
            </a:rPr>
            <a:t>Operationalize</a:t>
          </a:r>
          <a:endParaRPr lang="en-US" sz="1100" dirty="0">
            <a:latin typeface="+mj-lt"/>
          </a:endParaRPr>
        </a:p>
      </dgm:t>
    </dgm:pt>
    <dgm:pt modelId="{642D5DAC-991D-456E-978D-DDF8870668E2}" type="parTrans" cxnId="{F9E74B76-F3C8-474B-BE2E-672A4119380A}">
      <dgm:prSet/>
      <dgm:spPr/>
      <dgm:t>
        <a:bodyPr/>
        <a:lstStyle/>
        <a:p>
          <a:endParaRPr lang="en-US" sz="1100">
            <a:solidFill>
              <a:schemeClr val="bg2"/>
            </a:solidFill>
            <a:latin typeface="+mj-lt"/>
          </a:endParaRPr>
        </a:p>
      </dgm:t>
    </dgm:pt>
    <dgm:pt modelId="{71EEF2D0-2FC1-4663-8EEF-F8400FED6EFD}" type="sibTrans" cxnId="{F9E74B76-F3C8-474B-BE2E-672A4119380A}">
      <dgm:prSet/>
      <dgm:spPr/>
      <dgm:t>
        <a:bodyPr/>
        <a:lstStyle/>
        <a:p>
          <a:endParaRPr lang="en-US" sz="1100">
            <a:solidFill>
              <a:schemeClr val="bg2"/>
            </a:solidFill>
            <a:latin typeface="+mj-lt"/>
          </a:endParaRPr>
        </a:p>
      </dgm:t>
    </dgm:pt>
    <dgm:pt modelId="{0EBDD81E-61F5-4638-8D23-E64C5784A7CF}">
      <dgm:prSet phldrT="[Text]" custT="1"/>
      <dgm:spPr/>
      <dgm:t>
        <a:bodyPr/>
        <a:lstStyle/>
        <a:p>
          <a:r>
            <a:rPr lang="en-US" sz="1100">
              <a:latin typeface="+mj-lt"/>
            </a:rPr>
            <a:t>Testing and Validation</a:t>
          </a:r>
          <a:endParaRPr lang="en-US" sz="1100" dirty="0">
            <a:latin typeface="+mj-lt"/>
          </a:endParaRPr>
        </a:p>
      </dgm:t>
    </dgm:pt>
    <dgm:pt modelId="{5BB68B6B-2470-4B4F-B825-03319C46AB79}" type="parTrans" cxnId="{0652195D-79AA-41CB-A507-64DF25821FDC}">
      <dgm:prSet/>
      <dgm:spPr/>
      <dgm:t>
        <a:bodyPr/>
        <a:lstStyle/>
        <a:p>
          <a:endParaRPr lang="en-US" sz="1100">
            <a:solidFill>
              <a:schemeClr val="bg2"/>
            </a:solidFill>
            <a:latin typeface="+mj-lt"/>
          </a:endParaRPr>
        </a:p>
      </dgm:t>
    </dgm:pt>
    <dgm:pt modelId="{91158606-88ED-478A-99A3-FF66895B49FF}" type="sibTrans" cxnId="{0652195D-79AA-41CB-A507-64DF25821FDC}">
      <dgm:prSet/>
      <dgm:spPr/>
      <dgm:t>
        <a:bodyPr/>
        <a:lstStyle/>
        <a:p>
          <a:endParaRPr lang="en-US" sz="1100">
            <a:solidFill>
              <a:schemeClr val="bg2"/>
            </a:solidFill>
            <a:latin typeface="+mj-lt"/>
          </a:endParaRPr>
        </a:p>
      </dgm:t>
    </dgm:pt>
    <dgm:pt modelId="{8A560357-68DD-41D8-841B-C94F1FF7F8C1}">
      <dgm:prSet phldrT="[Text]" custT="1"/>
      <dgm:spPr>
        <a:solidFill>
          <a:prstClr val="white">
            <a:alpha val="90000"/>
            <a:tint val="40000"/>
            <a:hueOff val="0"/>
            <a:satOff val="0"/>
            <a:lumOff val="0"/>
            <a:alphaOff val="0"/>
          </a:prstClr>
        </a:solidFill>
        <a:ln w="12700" cap="flat" cmpd="sng" algn="ctr">
          <a:solidFill>
            <a:srgbClr val="5B9BD5">
              <a:alpha val="90000"/>
              <a:hueOff val="0"/>
              <a:satOff val="0"/>
              <a:lumOff val="0"/>
              <a:alphaOff val="0"/>
            </a:srgbClr>
          </a:solidFill>
          <a:prstDash val="solid"/>
          <a:miter lim="800000"/>
        </a:ln>
        <a:effectLst/>
      </dgm:spPr>
      <dgm:t>
        <a:bodyPr spcFirstLastPara="0" vert="horz" wrap="square" lIns="247650" tIns="123825" rIns="247650" bIns="123825" numCol="1" spcCol="1270" anchor="ctr" anchorCtr="0"/>
        <a:lstStyle/>
        <a:p>
          <a:pPr marL="57150" lvl="1" indent="-57150" algn="l" defTabSz="488950">
            <a:lnSpc>
              <a:spcPct val="90000"/>
            </a:lnSpc>
            <a:spcBef>
              <a:spcPct val="0"/>
            </a:spcBef>
            <a:spcAft>
              <a:spcPct val="15000"/>
            </a:spcAft>
            <a:buChar char="•"/>
          </a:pPr>
          <a:r>
            <a:rPr lang="en-US" sz="1100" kern="1200">
              <a:solidFill>
                <a:prstClr val="black">
                  <a:hueOff val="0"/>
                  <a:satOff val="0"/>
                  <a:lumOff val="0"/>
                  <a:alphaOff val="0"/>
                </a:prstClr>
              </a:solidFill>
              <a:latin typeface="맑은 고딕" panose="020F0302020204030204"/>
              <a:ea typeface="+mn-ea"/>
              <a:cs typeface="+mn-cs"/>
            </a:rPr>
            <a:t>Update Data</a:t>
          </a:r>
          <a:endParaRPr lang="en-US" sz="1100" kern="1200" dirty="0">
            <a:solidFill>
              <a:prstClr val="black">
                <a:hueOff val="0"/>
                <a:satOff val="0"/>
                <a:lumOff val="0"/>
                <a:alphaOff val="0"/>
              </a:prstClr>
            </a:solidFill>
            <a:latin typeface="맑은 고딕" panose="020F0302020204030204"/>
            <a:ea typeface="+mn-ea"/>
            <a:cs typeface="+mn-cs"/>
          </a:endParaRPr>
        </a:p>
      </dgm:t>
    </dgm:pt>
    <dgm:pt modelId="{3BC3B257-E716-47FF-9C4E-A1CCC502A26F}" type="parTrans" cxnId="{6D9D5740-A78E-432A-A19B-79A7629DFBD0}">
      <dgm:prSet/>
      <dgm:spPr/>
      <dgm:t>
        <a:bodyPr/>
        <a:lstStyle/>
        <a:p>
          <a:endParaRPr lang="en-US" sz="1100">
            <a:solidFill>
              <a:schemeClr val="bg2"/>
            </a:solidFill>
            <a:latin typeface="+mj-lt"/>
          </a:endParaRPr>
        </a:p>
      </dgm:t>
    </dgm:pt>
    <dgm:pt modelId="{0F75D6C4-A5C5-4C0B-A3E7-E1F9127F0B24}" type="sibTrans" cxnId="{6D9D5740-A78E-432A-A19B-79A7629DFBD0}">
      <dgm:prSet/>
      <dgm:spPr/>
      <dgm:t>
        <a:bodyPr/>
        <a:lstStyle/>
        <a:p>
          <a:endParaRPr lang="en-US" sz="1100">
            <a:solidFill>
              <a:schemeClr val="bg2"/>
            </a:solidFill>
            <a:latin typeface="+mj-lt"/>
          </a:endParaRPr>
        </a:p>
      </dgm:t>
    </dgm:pt>
    <dgm:pt modelId="{051E23BA-27D6-402B-8FD0-643279078F48}">
      <dgm:prSet phldrT="[Text]" custT="1"/>
      <dgm:spPr/>
      <dgm:t>
        <a:bodyPr/>
        <a:lstStyle/>
        <a:p>
          <a:r>
            <a:rPr lang="en-US" sz="1100">
              <a:latin typeface="+mj-lt"/>
            </a:rPr>
            <a:t>Handoff</a:t>
          </a:r>
          <a:endParaRPr lang="en-US" sz="1100" dirty="0">
            <a:latin typeface="+mj-lt"/>
          </a:endParaRPr>
        </a:p>
      </dgm:t>
    </dgm:pt>
    <dgm:pt modelId="{DA361144-F3E9-4156-9CC2-FE98E458196C}" type="parTrans" cxnId="{9D250ACB-3782-4169-9513-D5939A72E14C}">
      <dgm:prSet/>
      <dgm:spPr/>
      <dgm:t>
        <a:bodyPr/>
        <a:lstStyle/>
        <a:p>
          <a:endParaRPr lang="en-US" sz="1100">
            <a:solidFill>
              <a:schemeClr val="bg2"/>
            </a:solidFill>
            <a:latin typeface="+mj-lt"/>
          </a:endParaRPr>
        </a:p>
      </dgm:t>
    </dgm:pt>
    <dgm:pt modelId="{AE55AD9A-A016-48D5-8B34-AF4339F64545}" type="sibTrans" cxnId="{9D250ACB-3782-4169-9513-D5939A72E14C}">
      <dgm:prSet/>
      <dgm:spPr/>
      <dgm:t>
        <a:bodyPr/>
        <a:lstStyle/>
        <a:p>
          <a:endParaRPr lang="en-US" sz="1100">
            <a:solidFill>
              <a:schemeClr val="bg2"/>
            </a:solidFill>
            <a:latin typeface="+mj-lt"/>
          </a:endParaRPr>
        </a:p>
      </dgm:t>
    </dgm:pt>
    <dgm:pt modelId="{22DA92B9-9C40-4A25-8285-966799791BE7}">
      <dgm:prSet phldrT="[Text]" custT="1"/>
      <dgm:spPr/>
      <dgm:t>
        <a:bodyPr/>
        <a:lstStyle/>
        <a:p>
          <a:r>
            <a:rPr lang="en-US" sz="1100">
              <a:latin typeface="+mj-lt"/>
            </a:rPr>
            <a:t>Re-train and re-score</a:t>
          </a:r>
          <a:endParaRPr lang="en-US" sz="1100" dirty="0">
            <a:latin typeface="+mj-lt"/>
          </a:endParaRPr>
        </a:p>
      </dgm:t>
    </dgm:pt>
    <dgm:pt modelId="{31A0D76F-F3CA-4A56-BA36-A4E6E0932F46}" type="parTrans" cxnId="{0E99CA05-F61F-4393-A01F-8CCEDBA18F50}">
      <dgm:prSet/>
      <dgm:spPr/>
      <dgm:t>
        <a:bodyPr/>
        <a:lstStyle/>
        <a:p>
          <a:endParaRPr lang="en-US" sz="1100">
            <a:solidFill>
              <a:schemeClr val="bg2"/>
            </a:solidFill>
            <a:latin typeface="+mj-lt"/>
          </a:endParaRPr>
        </a:p>
      </dgm:t>
    </dgm:pt>
    <dgm:pt modelId="{C2D43770-B53D-4E3F-BFD7-DA47BF161F8F}" type="sibTrans" cxnId="{0E99CA05-F61F-4393-A01F-8CCEDBA18F50}">
      <dgm:prSet/>
      <dgm:spPr/>
      <dgm:t>
        <a:bodyPr/>
        <a:lstStyle/>
        <a:p>
          <a:endParaRPr lang="en-US" sz="1100">
            <a:solidFill>
              <a:schemeClr val="bg2"/>
            </a:solidFill>
            <a:latin typeface="+mj-lt"/>
          </a:endParaRPr>
        </a:p>
      </dgm:t>
    </dgm:pt>
    <dgm:pt modelId="{C5ED45AB-5708-4618-8F2A-585D84BC9EAD}" type="pres">
      <dgm:prSet presAssocID="{A6842990-62A4-4545-B120-1F8AF25A0D6E}" presName="Name0" presStyleCnt="0">
        <dgm:presLayoutVars>
          <dgm:dir/>
          <dgm:animLvl val="lvl"/>
          <dgm:resizeHandles val="exact"/>
        </dgm:presLayoutVars>
      </dgm:prSet>
      <dgm:spPr/>
    </dgm:pt>
    <dgm:pt modelId="{210816C1-7BD4-4E1F-9BAF-45430065939E}" type="pres">
      <dgm:prSet presAssocID="{0FF8BA2A-500B-413D-8B7A-0FD72A53075A}" presName="linNode" presStyleCnt="0"/>
      <dgm:spPr/>
    </dgm:pt>
    <dgm:pt modelId="{FCE31E78-3DAC-4692-A464-D0C835B3F5C0}" type="pres">
      <dgm:prSet presAssocID="{0FF8BA2A-500B-413D-8B7A-0FD72A53075A}" presName="parentText" presStyleLbl="node1" presStyleIdx="0" presStyleCnt="5" custScaleX="202485">
        <dgm:presLayoutVars>
          <dgm:chMax val="1"/>
          <dgm:bulletEnabled val="1"/>
        </dgm:presLayoutVars>
      </dgm:prSet>
      <dgm:spPr>
        <a:xfrm>
          <a:off x="76" y="2282"/>
          <a:ext cx="2937587" cy="997763"/>
        </a:xfrm>
        <a:prstGeom prst="roundRect">
          <a:avLst/>
        </a:prstGeom>
      </dgm:spPr>
    </dgm:pt>
    <dgm:pt modelId="{43C6ABD0-F64A-458E-8A26-0D837897DC64}" type="pres">
      <dgm:prSet presAssocID="{0FF8BA2A-500B-413D-8B7A-0FD72A53075A}" presName="descendantText" presStyleLbl="alignAccFollowNode1" presStyleIdx="0" presStyleCnt="5">
        <dgm:presLayoutVars>
          <dgm:bulletEnabled val="1"/>
        </dgm:presLayoutVars>
      </dgm:prSet>
      <dgm:spPr>
        <a:xfrm rot="5400000">
          <a:off x="3828130" y="-788407"/>
          <a:ext cx="798210" cy="2579143"/>
        </a:xfrm>
        <a:prstGeom prst="round2SameRect">
          <a:avLst/>
        </a:prstGeom>
      </dgm:spPr>
    </dgm:pt>
    <dgm:pt modelId="{46882EB6-A3B5-4F96-AFCB-DD20C8B79C51}" type="pres">
      <dgm:prSet presAssocID="{F4903262-3BB8-4A76-A3AA-54C0993BC220}" presName="sp" presStyleCnt="0"/>
      <dgm:spPr/>
    </dgm:pt>
    <dgm:pt modelId="{778044F5-F603-40D5-9552-BC7E2EC9D884}" type="pres">
      <dgm:prSet presAssocID="{F1A8E0FB-6830-44B9-AD5D-2C6541803F4D}" presName="linNode" presStyleCnt="0"/>
      <dgm:spPr/>
    </dgm:pt>
    <dgm:pt modelId="{3E606814-09D9-4B4C-8F40-66F312978EEB}" type="pres">
      <dgm:prSet presAssocID="{F1A8E0FB-6830-44B9-AD5D-2C6541803F4D}" presName="parentText" presStyleLbl="node1" presStyleIdx="1" presStyleCnt="5" custScaleX="202485">
        <dgm:presLayoutVars>
          <dgm:chMax val="1"/>
          <dgm:bulletEnabled val="1"/>
        </dgm:presLayoutVars>
      </dgm:prSet>
      <dgm:spPr/>
    </dgm:pt>
    <dgm:pt modelId="{B35FD520-5FF0-41BD-887C-8B0911FFCB12}" type="pres">
      <dgm:prSet presAssocID="{F1A8E0FB-6830-44B9-AD5D-2C6541803F4D}" presName="descendantText" presStyleLbl="alignAccFollowNode1" presStyleIdx="1" presStyleCnt="5" custScaleY="103237">
        <dgm:presLayoutVars>
          <dgm:bulletEnabled val="1"/>
        </dgm:presLayoutVars>
      </dgm:prSet>
      <dgm:spPr>
        <a:xfrm rot="5400000">
          <a:off x="3815211" y="259243"/>
          <a:ext cx="824048" cy="2579143"/>
        </a:xfrm>
        <a:prstGeom prst="round2SameRect">
          <a:avLst/>
        </a:prstGeom>
      </dgm:spPr>
    </dgm:pt>
    <dgm:pt modelId="{D5C5E9EF-7F27-4FF7-8CAB-C92EA47DC3D6}" type="pres">
      <dgm:prSet presAssocID="{BE3BCC92-A824-45B0-AD74-589AA75A91ED}" presName="sp" presStyleCnt="0"/>
      <dgm:spPr/>
    </dgm:pt>
    <dgm:pt modelId="{72C8B641-2F72-485E-A0ED-A940665DEF29}" type="pres">
      <dgm:prSet presAssocID="{D66E06A0-8A7E-4EC6-8113-DDE9A8B91FA6}" presName="linNode" presStyleCnt="0"/>
      <dgm:spPr/>
    </dgm:pt>
    <dgm:pt modelId="{D8CBC06D-2193-488F-8EDE-5FAA991E0B6B}" type="pres">
      <dgm:prSet presAssocID="{D66E06A0-8A7E-4EC6-8113-DDE9A8B91FA6}" presName="parentText" presStyleLbl="node1" presStyleIdx="2" presStyleCnt="5" custScaleX="202485">
        <dgm:presLayoutVars>
          <dgm:chMax val="1"/>
          <dgm:bulletEnabled val="1"/>
        </dgm:presLayoutVars>
      </dgm:prSet>
      <dgm:spPr>
        <a:xfrm>
          <a:off x="76" y="2097585"/>
          <a:ext cx="2937587" cy="997763"/>
        </a:xfrm>
        <a:prstGeom prst="roundRect">
          <a:avLst/>
        </a:prstGeom>
      </dgm:spPr>
    </dgm:pt>
    <dgm:pt modelId="{EF322D6C-1CB6-431F-8B42-A64D898D2824}" type="pres">
      <dgm:prSet presAssocID="{D66E06A0-8A7E-4EC6-8113-DDE9A8B91FA6}" presName="descendantText" presStyleLbl="alignAccFollowNode1" presStyleIdx="2" presStyleCnt="5">
        <dgm:presLayoutVars>
          <dgm:bulletEnabled val="1"/>
        </dgm:presLayoutVars>
      </dgm:prSet>
      <dgm:spPr>
        <a:xfrm rot="5400000">
          <a:off x="3828130" y="1306895"/>
          <a:ext cx="798210" cy="2579143"/>
        </a:xfrm>
        <a:prstGeom prst="round2SameRect">
          <a:avLst/>
        </a:prstGeom>
      </dgm:spPr>
    </dgm:pt>
    <dgm:pt modelId="{5D027A10-F74F-4727-9E3F-6EEA93EE4288}" type="pres">
      <dgm:prSet presAssocID="{4B0A02DB-F299-4AF6-A72B-B326FF7FE0BF}" presName="sp" presStyleCnt="0"/>
      <dgm:spPr/>
    </dgm:pt>
    <dgm:pt modelId="{6D857F1D-1E3D-4FB8-9D34-97C6D4E649D1}" type="pres">
      <dgm:prSet presAssocID="{31989D70-38F8-40B4-A5B4-5B64244B04DB}" presName="linNode" presStyleCnt="0"/>
      <dgm:spPr/>
    </dgm:pt>
    <dgm:pt modelId="{C971C0CD-D6D6-4BD2-B517-483DD2B85EA0}" type="pres">
      <dgm:prSet presAssocID="{31989D70-38F8-40B4-A5B4-5B64244B04DB}" presName="parentText" presStyleLbl="node1" presStyleIdx="3" presStyleCnt="5" custScaleX="202485">
        <dgm:presLayoutVars>
          <dgm:chMax val="1"/>
          <dgm:bulletEnabled val="1"/>
        </dgm:presLayoutVars>
      </dgm:prSet>
      <dgm:spPr/>
    </dgm:pt>
    <dgm:pt modelId="{DE1FE771-1582-4775-9E8F-B758D933162D}" type="pres">
      <dgm:prSet presAssocID="{31989D70-38F8-40B4-A5B4-5B64244B04DB}" presName="descendantText" presStyleLbl="alignAccFollowNode1" presStyleIdx="3" presStyleCnt="5">
        <dgm:presLayoutVars>
          <dgm:bulletEnabled val="1"/>
        </dgm:presLayoutVars>
      </dgm:prSet>
      <dgm:spPr/>
    </dgm:pt>
    <dgm:pt modelId="{396899F4-452F-4C21-9308-1A185EB0D170}" type="pres">
      <dgm:prSet presAssocID="{FF3730C5-5E1C-4ACF-986C-1F8BDC2A87DC}" presName="sp" presStyleCnt="0"/>
      <dgm:spPr/>
    </dgm:pt>
    <dgm:pt modelId="{0B8CE6DB-5E88-49FA-A351-9AFC9ADFC256}" type="pres">
      <dgm:prSet presAssocID="{75DF6D0E-EF2D-4899-8D56-11F561E3DB25}" presName="linNode" presStyleCnt="0"/>
      <dgm:spPr/>
    </dgm:pt>
    <dgm:pt modelId="{C5DBDEB5-64EF-486D-ADE8-9AD2774135B2}" type="pres">
      <dgm:prSet presAssocID="{75DF6D0E-EF2D-4899-8D56-11F561E3DB25}" presName="parentText" presStyleLbl="node1" presStyleIdx="4" presStyleCnt="5" custScaleX="202485">
        <dgm:presLayoutVars>
          <dgm:chMax val="1"/>
          <dgm:bulletEnabled val="1"/>
        </dgm:presLayoutVars>
      </dgm:prSet>
      <dgm:spPr/>
    </dgm:pt>
    <dgm:pt modelId="{E36319A3-4DDD-4596-A48B-3AFC2FB82E08}" type="pres">
      <dgm:prSet presAssocID="{75DF6D0E-EF2D-4899-8D56-11F561E3DB25}" presName="descendantText" presStyleLbl="alignAccFollowNode1" presStyleIdx="4" presStyleCnt="5">
        <dgm:presLayoutVars>
          <dgm:bulletEnabled val="1"/>
        </dgm:presLayoutVars>
      </dgm:prSet>
      <dgm:spPr/>
    </dgm:pt>
  </dgm:ptLst>
  <dgm:cxnLst>
    <dgm:cxn modelId="{0E99CA05-F61F-4393-A01F-8CCEDBA18F50}" srcId="{75DF6D0E-EF2D-4899-8D56-11F561E3DB25}" destId="{22DA92B9-9C40-4A25-8285-966799791BE7}" srcOrd="2" destOrd="0" parTransId="{31A0D76F-F3CA-4A56-BA36-A4E6E0932F46}" sibTransId="{C2D43770-B53D-4E3F-BFD7-DA47BF161F8F}"/>
    <dgm:cxn modelId="{6D864F09-96B6-4444-95BB-D36241D055AD}" srcId="{A6842990-62A4-4545-B120-1F8AF25A0D6E}" destId="{75DF6D0E-EF2D-4899-8D56-11F561E3DB25}" srcOrd="4" destOrd="0" parTransId="{510C85D3-5932-4392-B61F-F44832C002FA}" sibTransId="{EEE1824F-AA0C-4316-B13D-ED5B6C4A0BFF}"/>
    <dgm:cxn modelId="{A346880C-19BB-492E-86E8-A5888A7956E2}" srcId="{A6842990-62A4-4545-B120-1F8AF25A0D6E}" destId="{0FF8BA2A-500B-413D-8B7A-0FD72A53075A}" srcOrd="0" destOrd="0" parTransId="{A445CB5E-895F-4150-B184-2C8283752FC5}" sibTransId="{F4903262-3BB8-4A76-A3AA-54C0993BC220}"/>
    <dgm:cxn modelId="{61EC2C2C-336E-4152-BF38-E133255426BA}" srcId="{D66E06A0-8A7E-4EC6-8113-DDE9A8B91FA6}" destId="{E08D914F-4215-41A4-8173-F3CBF316F76B}" srcOrd="0" destOrd="0" parTransId="{6E6AFD42-BD05-4248-B472-1EFABC017324}" sibTransId="{1759AAC5-ADE9-4C55-8CBC-F1BA87C7A449}"/>
    <dgm:cxn modelId="{F4DF8B2E-967B-4C23-9FF5-BB008183100C}" type="presOf" srcId="{F1A8E0FB-6830-44B9-AD5D-2C6541803F4D}" destId="{3E606814-09D9-4B4C-8F40-66F312978EEB}" srcOrd="0" destOrd="0" presId="urn:microsoft.com/office/officeart/2005/8/layout/vList5"/>
    <dgm:cxn modelId="{8122CC33-B4F2-4AA4-9832-D53CD089768C}" type="presOf" srcId="{75DF6D0E-EF2D-4899-8D56-11F561E3DB25}" destId="{C5DBDEB5-64EF-486D-ADE8-9AD2774135B2}" srcOrd="0" destOrd="0" presId="urn:microsoft.com/office/officeart/2005/8/layout/vList5"/>
    <dgm:cxn modelId="{D9C32539-B0FF-4269-910E-8E2F3FB2481A}" type="presOf" srcId="{6DCAF490-84DF-45AB-95F8-850141BC8BDF}" destId="{B35FD520-5FF0-41BD-887C-8B0911FFCB12}" srcOrd="0" destOrd="0" presId="urn:microsoft.com/office/officeart/2005/8/layout/vList5"/>
    <dgm:cxn modelId="{6D9D5740-A78E-432A-A19B-79A7629DFBD0}" srcId="{F1A8E0FB-6830-44B9-AD5D-2C6541803F4D}" destId="{8A560357-68DD-41D8-841B-C94F1FF7F8C1}" srcOrd="2" destOrd="0" parTransId="{3BC3B257-E716-47FF-9C4E-A1CCC502A26F}" sibTransId="{0F75D6C4-A5C5-4C0B-A3E7-E1F9127F0B24}"/>
    <dgm:cxn modelId="{991DC740-DAA8-4D0F-9BAB-A0D216E7CC9C}" srcId="{A6842990-62A4-4545-B120-1F8AF25A0D6E}" destId="{31989D70-38F8-40B4-A5B4-5B64244B04DB}" srcOrd="3" destOrd="0" parTransId="{E572721F-5C44-451C-B622-59B69949FB6F}" sibTransId="{FF3730C5-5E1C-4ACF-986C-1F8BDC2A87DC}"/>
    <dgm:cxn modelId="{0652195D-79AA-41CB-A507-64DF25821FDC}" srcId="{75DF6D0E-EF2D-4899-8D56-11F561E3DB25}" destId="{0EBDD81E-61F5-4638-8D23-E64C5784A7CF}" srcOrd="0" destOrd="0" parTransId="{5BB68B6B-2470-4B4F-B825-03319C46AB79}" sibTransId="{91158606-88ED-478A-99A3-FF66895B49FF}"/>
    <dgm:cxn modelId="{F6DB5C63-69FA-4FC9-BB9C-7D6AEF8B14EB}" type="presOf" srcId="{EFB0480E-A451-4750-9076-B8DA17ACD683}" destId="{EF322D6C-1CB6-431F-8B42-A64D898D2824}" srcOrd="0" destOrd="1" presId="urn:microsoft.com/office/officeart/2005/8/layout/vList5"/>
    <dgm:cxn modelId="{9197056C-C44F-4A04-AEB6-8E23C28CFBCA}" type="presOf" srcId="{D66E06A0-8A7E-4EC6-8113-DDE9A8B91FA6}" destId="{D8CBC06D-2193-488F-8EDE-5FAA991E0B6B}" srcOrd="0" destOrd="0" presId="urn:microsoft.com/office/officeart/2005/8/layout/vList5"/>
    <dgm:cxn modelId="{66A8234E-E4C2-45FA-965B-ECB6FD1A9659}" type="presOf" srcId="{0EBDD81E-61F5-4638-8D23-E64C5784A7CF}" destId="{E36319A3-4DDD-4596-A48B-3AFC2FB82E08}" srcOrd="0" destOrd="0" presId="urn:microsoft.com/office/officeart/2005/8/layout/vList5"/>
    <dgm:cxn modelId="{F0686254-8BC6-438F-8EFC-387D3C1B4582}" srcId="{D66E06A0-8A7E-4EC6-8113-DDE9A8B91FA6}" destId="{EFB0480E-A451-4750-9076-B8DA17ACD683}" srcOrd="1" destOrd="0" parTransId="{02255FE4-1BB8-44C8-8FC3-2DB4276D8435}" sibTransId="{7ECF0E78-DA31-4B08-B8BA-D36DB4135973}"/>
    <dgm:cxn modelId="{78B26055-4003-4B61-B1A2-86AC6919F907}" type="presOf" srcId="{22DA92B9-9C40-4A25-8285-966799791BE7}" destId="{E36319A3-4DDD-4596-A48B-3AFC2FB82E08}" srcOrd="0" destOrd="2" presId="urn:microsoft.com/office/officeart/2005/8/layout/vList5"/>
    <dgm:cxn modelId="{F9E74B76-F3C8-474B-BE2E-672A4119380A}" srcId="{31989D70-38F8-40B4-A5B4-5B64244B04DB}" destId="{07E81225-DE19-4D3E-99CD-FC123A33837F}" srcOrd="0" destOrd="0" parTransId="{642D5DAC-991D-456E-978D-DDF8870668E2}" sibTransId="{71EEF2D0-2FC1-4663-8EEF-F8400FED6EFD}"/>
    <dgm:cxn modelId="{DA864F5A-43C0-4EAB-ACD8-C653DCDBC285}" srcId="{A6842990-62A4-4545-B120-1F8AF25A0D6E}" destId="{F1A8E0FB-6830-44B9-AD5D-2C6541803F4D}" srcOrd="1" destOrd="0" parTransId="{BA9882FF-0D62-440B-AE35-07B5440B7352}" sibTransId="{BE3BCC92-A824-45B0-AD74-589AA75A91ED}"/>
    <dgm:cxn modelId="{2178D97F-3CAA-4CEB-BCA2-825BD11AB20F}" type="presOf" srcId="{FFA8810D-171E-4ADC-9CA8-AD57E9D504B9}" destId="{B35FD520-5FF0-41BD-887C-8B0911FFCB12}" srcOrd="0" destOrd="1" presId="urn:microsoft.com/office/officeart/2005/8/layout/vList5"/>
    <dgm:cxn modelId="{60DB5F81-807B-4DAD-8ED9-6DCE2A60111F}" type="presOf" srcId="{8589F281-C004-49C2-9A17-144391E503DE}" destId="{43C6ABD0-F64A-458E-8A26-0D837897DC64}" srcOrd="0" destOrd="0" presId="urn:microsoft.com/office/officeart/2005/8/layout/vList5"/>
    <dgm:cxn modelId="{A7498686-3363-4727-9125-3753C7FB4287}" type="presOf" srcId="{A6842990-62A4-4545-B120-1F8AF25A0D6E}" destId="{C5ED45AB-5708-4618-8F2A-585D84BC9EAD}" srcOrd="0" destOrd="0" presId="urn:microsoft.com/office/officeart/2005/8/layout/vList5"/>
    <dgm:cxn modelId="{220E0694-B595-46BE-BDB9-2B1763BF7F42}" srcId="{0FF8BA2A-500B-413D-8B7A-0FD72A53075A}" destId="{7C9DA717-4609-4F35-9627-FBCE587B2E07}" srcOrd="1" destOrd="0" parTransId="{E5D39B11-6038-4BAB-A377-66C89B23A4FE}" sibTransId="{C70C4ADA-4F3B-4BCA-9873-A32F1BD4BEED}"/>
    <dgm:cxn modelId="{DB01149F-013B-4AAC-83B8-EA5A02812FB1}" srcId="{F1A8E0FB-6830-44B9-AD5D-2C6541803F4D}" destId="{6DCAF490-84DF-45AB-95F8-850141BC8BDF}" srcOrd="0" destOrd="0" parTransId="{313354FE-947E-4C91-850E-55158EB5406E}" sibTransId="{263CB43B-A0A5-48BB-9C20-6635267C3C22}"/>
    <dgm:cxn modelId="{BEEC91A6-BF3F-4E21-859A-6D47ACAB8869}" srcId="{A6842990-62A4-4545-B120-1F8AF25A0D6E}" destId="{D66E06A0-8A7E-4EC6-8113-DDE9A8B91FA6}" srcOrd="2" destOrd="0" parTransId="{C867E6D7-68AF-43C6-9E80-BCCDD787550D}" sibTransId="{4B0A02DB-F299-4AF6-A72B-B326FF7FE0BF}"/>
    <dgm:cxn modelId="{1FC3DAAC-2674-4AC0-A681-6AC6E1E041FE}" type="presOf" srcId="{07E81225-DE19-4D3E-99CD-FC123A33837F}" destId="{DE1FE771-1582-4775-9E8F-B758D933162D}" srcOrd="0" destOrd="0" presId="urn:microsoft.com/office/officeart/2005/8/layout/vList5"/>
    <dgm:cxn modelId="{E0CB53AF-1846-4839-A817-1BC95F8C73F9}" srcId="{F1A8E0FB-6830-44B9-AD5D-2C6541803F4D}" destId="{FFA8810D-171E-4ADC-9CA8-AD57E9D504B9}" srcOrd="1" destOrd="0" parTransId="{5D65951A-CE03-4794-9B2D-0A910A6F7FFB}" sibTransId="{39C8D19E-6ADE-404A-843B-5F7020E72704}"/>
    <dgm:cxn modelId="{657DF6AF-D666-4D2C-A115-75BA748559C6}" type="presOf" srcId="{8A560357-68DD-41D8-841B-C94F1FF7F8C1}" destId="{B35FD520-5FF0-41BD-887C-8B0911FFCB12}" srcOrd="0" destOrd="2" presId="urn:microsoft.com/office/officeart/2005/8/layout/vList5"/>
    <dgm:cxn modelId="{9D250ACB-3782-4169-9513-D5939A72E14C}" srcId="{75DF6D0E-EF2D-4899-8D56-11F561E3DB25}" destId="{051E23BA-27D6-402B-8FD0-643279078F48}" srcOrd="1" destOrd="0" parTransId="{DA361144-F3E9-4156-9CC2-FE98E458196C}" sibTransId="{AE55AD9A-A016-48D5-8B34-AF4339F64545}"/>
    <dgm:cxn modelId="{ACACF1CD-A9C0-4633-8495-72FF45057E3A}" type="presOf" srcId="{7C9DA717-4609-4F35-9627-FBCE587B2E07}" destId="{43C6ABD0-F64A-458E-8A26-0D837897DC64}" srcOrd="0" destOrd="1" presId="urn:microsoft.com/office/officeart/2005/8/layout/vList5"/>
    <dgm:cxn modelId="{FC9795E3-DBDF-499A-B2B6-4B8E6CA578BE}" type="presOf" srcId="{E08D914F-4215-41A4-8173-F3CBF316F76B}" destId="{EF322D6C-1CB6-431F-8B42-A64D898D2824}" srcOrd="0" destOrd="0" presId="urn:microsoft.com/office/officeart/2005/8/layout/vList5"/>
    <dgm:cxn modelId="{B844C6F1-2818-4F3A-97BB-A513A7A6487D}" srcId="{0FF8BA2A-500B-413D-8B7A-0FD72A53075A}" destId="{8589F281-C004-49C2-9A17-144391E503DE}" srcOrd="0" destOrd="0" parTransId="{68ACA663-A4B5-4322-A79B-E6FDA765E412}" sibTransId="{C3FF912E-6EAA-40C0-8E91-AAAED8175040}"/>
    <dgm:cxn modelId="{A345E6FB-E582-491A-BAAE-F2A1141E8D26}" type="presOf" srcId="{0FF8BA2A-500B-413D-8B7A-0FD72A53075A}" destId="{FCE31E78-3DAC-4692-A464-D0C835B3F5C0}" srcOrd="0" destOrd="0" presId="urn:microsoft.com/office/officeart/2005/8/layout/vList5"/>
    <dgm:cxn modelId="{DDE004FE-29B7-4A52-86FC-2EB3E9848396}" type="presOf" srcId="{31989D70-38F8-40B4-A5B4-5B64244B04DB}" destId="{C971C0CD-D6D6-4BD2-B517-483DD2B85EA0}" srcOrd="0" destOrd="0" presId="urn:microsoft.com/office/officeart/2005/8/layout/vList5"/>
    <dgm:cxn modelId="{9324FDFF-96EF-4D6F-B059-8A767EA02701}" type="presOf" srcId="{051E23BA-27D6-402B-8FD0-643279078F48}" destId="{E36319A3-4DDD-4596-A48B-3AFC2FB82E08}" srcOrd="0" destOrd="1" presId="urn:microsoft.com/office/officeart/2005/8/layout/vList5"/>
    <dgm:cxn modelId="{2F1976CB-BC7D-4DA6-86B6-A03B32E37FD5}" type="presParOf" srcId="{C5ED45AB-5708-4618-8F2A-585D84BC9EAD}" destId="{210816C1-7BD4-4E1F-9BAF-45430065939E}" srcOrd="0" destOrd="0" presId="urn:microsoft.com/office/officeart/2005/8/layout/vList5"/>
    <dgm:cxn modelId="{E698788D-62E0-4A5C-AADF-1FCEDABB06F8}" type="presParOf" srcId="{210816C1-7BD4-4E1F-9BAF-45430065939E}" destId="{FCE31E78-3DAC-4692-A464-D0C835B3F5C0}" srcOrd="0" destOrd="0" presId="urn:microsoft.com/office/officeart/2005/8/layout/vList5"/>
    <dgm:cxn modelId="{5008CCE3-5624-4055-8ECB-E1C45F2FC429}" type="presParOf" srcId="{210816C1-7BD4-4E1F-9BAF-45430065939E}" destId="{43C6ABD0-F64A-458E-8A26-0D837897DC64}" srcOrd="1" destOrd="0" presId="urn:microsoft.com/office/officeart/2005/8/layout/vList5"/>
    <dgm:cxn modelId="{11422C3C-6E2E-430C-8EA1-30E68421B754}" type="presParOf" srcId="{C5ED45AB-5708-4618-8F2A-585D84BC9EAD}" destId="{46882EB6-A3B5-4F96-AFCB-DD20C8B79C51}" srcOrd="1" destOrd="0" presId="urn:microsoft.com/office/officeart/2005/8/layout/vList5"/>
    <dgm:cxn modelId="{C20AF965-3917-410C-9749-F7A8FAFC99DD}" type="presParOf" srcId="{C5ED45AB-5708-4618-8F2A-585D84BC9EAD}" destId="{778044F5-F603-40D5-9552-BC7E2EC9D884}" srcOrd="2" destOrd="0" presId="urn:microsoft.com/office/officeart/2005/8/layout/vList5"/>
    <dgm:cxn modelId="{297A61BB-27BA-4919-9698-81450C24751F}" type="presParOf" srcId="{778044F5-F603-40D5-9552-BC7E2EC9D884}" destId="{3E606814-09D9-4B4C-8F40-66F312978EEB}" srcOrd="0" destOrd="0" presId="urn:microsoft.com/office/officeart/2005/8/layout/vList5"/>
    <dgm:cxn modelId="{4C07501A-F090-416D-AB0E-FAE740A972E5}" type="presParOf" srcId="{778044F5-F603-40D5-9552-BC7E2EC9D884}" destId="{B35FD520-5FF0-41BD-887C-8B0911FFCB12}" srcOrd="1" destOrd="0" presId="urn:microsoft.com/office/officeart/2005/8/layout/vList5"/>
    <dgm:cxn modelId="{8FB1101D-9210-44A9-9070-01AD48AA58B2}" type="presParOf" srcId="{C5ED45AB-5708-4618-8F2A-585D84BC9EAD}" destId="{D5C5E9EF-7F27-4FF7-8CAB-C92EA47DC3D6}" srcOrd="3" destOrd="0" presId="urn:microsoft.com/office/officeart/2005/8/layout/vList5"/>
    <dgm:cxn modelId="{3D6A8236-A2B0-4615-B5D0-368B9FF88250}" type="presParOf" srcId="{C5ED45AB-5708-4618-8F2A-585D84BC9EAD}" destId="{72C8B641-2F72-485E-A0ED-A940665DEF29}" srcOrd="4" destOrd="0" presId="urn:microsoft.com/office/officeart/2005/8/layout/vList5"/>
    <dgm:cxn modelId="{D1C48279-0AF9-4596-BAEC-49E72111F6C4}" type="presParOf" srcId="{72C8B641-2F72-485E-A0ED-A940665DEF29}" destId="{D8CBC06D-2193-488F-8EDE-5FAA991E0B6B}" srcOrd="0" destOrd="0" presId="urn:microsoft.com/office/officeart/2005/8/layout/vList5"/>
    <dgm:cxn modelId="{0BC32397-2FB7-49D2-BC25-A542222DD313}" type="presParOf" srcId="{72C8B641-2F72-485E-A0ED-A940665DEF29}" destId="{EF322D6C-1CB6-431F-8B42-A64D898D2824}" srcOrd="1" destOrd="0" presId="urn:microsoft.com/office/officeart/2005/8/layout/vList5"/>
    <dgm:cxn modelId="{8C1C9115-6119-4576-BFE8-B6AA6C6D8DCC}" type="presParOf" srcId="{C5ED45AB-5708-4618-8F2A-585D84BC9EAD}" destId="{5D027A10-F74F-4727-9E3F-6EEA93EE4288}" srcOrd="5" destOrd="0" presId="urn:microsoft.com/office/officeart/2005/8/layout/vList5"/>
    <dgm:cxn modelId="{E8B60839-2D0A-46FD-B7B3-CB0534CAD332}" type="presParOf" srcId="{C5ED45AB-5708-4618-8F2A-585D84BC9EAD}" destId="{6D857F1D-1E3D-4FB8-9D34-97C6D4E649D1}" srcOrd="6" destOrd="0" presId="urn:microsoft.com/office/officeart/2005/8/layout/vList5"/>
    <dgm:cxn modelId="{F1C38C85-3FE2-4B55-8A20-DCB544325FBA}" type="presParOf" srcId="{6D857F1D-1E3D-4FB8-9D34-97C6D4E649D1}" destId="{C971C0CD-D6D6-4BD2-B517-483DD2B85EA0}" srcOrd="0" destOrd="0" presId="urn:microsoft.com/office/officeart/2005/8/layout/vList5"/>
    <dgm:cxn modelId="{FB5FBDE6-A25F-4FE7-92F0-F85C5D5107B8}" type="presParOf" srcId="{6D857F1D-1E3D-4FB8-9D34-97C6D4E649D1}" destId="{DE1FE771-1582-4775-9E8F-B758D933162D}" srcOrd="1" destOrd="0" presId="urn:microsoft.com/office/officeart/2005/8/layout/vList5"/>
    <dgm:cxn modelId="{D8508C71-8FC4-49EA-ABAF-243697A1F1A5}" type="presParOf" srcId="{C5ED45AB-5708-4618-8F2A-585D84BC9EAD}" destId="{396899F4-452F-4C21-9308-1A185EB0D170}" srcOrd="7" destOrd="0" presId="urn:microsoft.com/office/officeart/2005/8/layout/vList5"/>
    <dgm:cxn modelId="{949A2025-D75C-40C7-B054-44555E39521A}" type="presParOf" srcId="{C5ED45AB-5708-4618-8F2A-585D84BC9EAD}" destId="{0B8CE6DB-5E88-49FA-A351-9AFC9ADFC256}" srcOrd="8" destOrd="0" presId="urn:microsoft.com/office/officeart/2005/8/layout/vList5"/>
    <dgm:cxn modelId="{EFA21BC0-9B75-4730-BB37-8235ABAC5898}" type="presParOf" srcId="{0B8CE6DB-5E88-49FA-A351-9AFC9ADFC256}" destId="{C5DBDEB5-64EF-486D-ADE8-9AD2774135B2}" srcOrd="0" destOrd="0" presId="urn:microsoft.com/office/officeart/2005/8/layout/vList5"/>
    <dgm:cxn modelId="{77F24D8C-C5D4-4F16-8F89-84338867327E}" type="presParOf" srcId="{0B8CE6DB-5E88-49FA-A351-9AFC9ADFC256}" destId="{E36319A3-4DDD-4596-A48B-3AFC2FB82E08}"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EA313893-4865-4D2A-B411-A9583C447998}" type="doc">
      <dgm:prSet loTypeId="urn:diagrams.loki3.com/BracketList" loCatId="list" qsTypeId="urn:microsoft.com/office/officeart/2005/8/quickstyle/simple1" qsCatId="simple" csTypeId="urn:microsoft.com/office/officeart/2005/8/colors/accent1_1" csCatId="accent1" phldr="1"/>
      <dgm:spPr/>
      <dgm:t>
        <a:bodyPr/>
        <a:lstStyle/>
        <a:p>
          <a:endParaRPr lang="en-US"/>
        </a:p>
      </dgm:t>
    </dgm:pt>
    <dgm:pt modelId="{B7ABE164-295C-4643-A9AC-4A52A9ED0489}">
      <dgm:prSet phldrT="[Text]" custT="1"/>
      <dgm:spPr/>
      <dgm:t>
        <a:bodyPr/>
        <a:lstStyle/>
        <a:p>
          <a:r>
            <a:rPr lang="en-US" sz="1200" b="1"/>
            <a:t>Big Data</a:t>
          </a:r>
          <a:endParaRPr lang="en-US" sz="1200" b="1" dirty="0"/>
        </a:p>
      </dgm:t>
    </dgm:pt>
    <dgm:pt modelId="{D7B9EDA9-31A9-4C9B-BACF-788F74E16796}" type="parTrans" cxnId="{F0748B1E-69F6-4D72-AC7C-1FCD73A7DC1C}">
      <dgm:prSet/>
      <dgm:spPr/>
      <dgm:t>
        <a:bodyPr/>
        <a:lstStyle/>
        <a:p>
          <a:endParaRPr lang="en-US" sz="1200" b="1">
            <a:solidFill>
              <a:schemeClr val="bg2"/>
            </a:solidFill>
          </a:endParaRPr>
        </a:p>
      </dgm:t>
    </dgm:pt>
    <dgm:pt modelId="{E258CD5B-DCF5-4FA1-918A-96BF68D81660}" type="sibTrans" cxnId="{F0748B1E-69F6-4D72-AC7C-1FCD73A7DC1C}">
      <dgm:prSet/>
      <dgm:spPr/>
      <dgm:t>
        <a:bodyPr/>
        <a:lstStyle/>
        <a:p>
          <a:endParaRPr lang="en-US" sz="1200" b="1">
            <a:solidFill>
              <a:schemeClr val="bg2"/>
            </a:solidFill>
          </a:endParaRPr>
        </a:p>
      </dgm:t>
    </dgm:pt>
    <dgm:pt modelId="{83035B10-5B03-4E94-B998-54AE7C044928}">
      <dgm:prSet phldrT="[Text]" custT="1"/>
      <dgm:spPr/>
      <dgm:t>
        <a:bodyPr/>
        <a:lstStyle/>
        <a:p>
          <a:r>
            <a:rPr lang="en-US" sz="1200" b="1"/>
            <a:t>Intelligence and Advanced Analytics</a:t>
          </a:r>
          <a:endParaRPr lang="en-US" sz="1200" b="1" dirty="0"/>
        </a:p>
      </dgm:t>
    </dgm:pt>
    <dgm:pt modelId="{29EAADE1-28CA-4B2F-9D08-E28BE3C336C9}" type="parTrans" cxnId="{079F09CF-DCE9-434C-8F2E-1D1CEF9AE618}">
      <dgm:prSet/>
      <dgm:spPr/>
      <dgm:t>
        <a:bodyPr/>
        <a:lstStyle/>
        <a:p>
          <a:endParaRPr lang="en-US" sz="1200" b="1">
            <a:solidFill>
              <a:schemeClr val="bg2"/>
            </a:solidFill>
          </a:endParaRPr>
        </a:p>
      </dgm:t>
    </dgm:pt>
    <dgm:pt modelId="{CCAFAB26-9A3D-4842-B88A-B85DA7E92A54}" type="sibTrans" cxnId="{079F09CF-DCE9-434C-8F2E-1D1CEF9AE618}">
      <dgm:prSet/>
      <dgm:spPr/>
      <dgm:t>
        <a:bodyPr/>
        <a:lstStyle/>
        <a:p>
          <a:endParaRPr lang="en-US" sz="1200" b="1">
            <a:solidFill>
              <a:schemeClr val="bg2"/>
            </a:solidFill>
          </a:endParaRPr>
        </a:p>
      </dgm:t>
    </dgm:pt>
    <dgm:pt modelId="{AE188517-6F02-4DC7-9EA1-785FA319F063}">
      <dgm:prSet phldrT="[Text]" custT="1"/>
      <dgm:spPr/>
      <dgm:t>
        <a:bodyPr/>
        <a:lstStyle/>
        <a:p>
          <a:r>
            <a:rPr lang="en-US" sz="1200" b="1"/>
            <a:t>Information Management</a:t>
          </a:r>
          <a:endParaRPr lang="en-US" sz="1200" b="1" dirty="0"/>
        </a:p>
      </dgm:t>
    </dgm:pt>
    <dgm:pt modelId="{74848A57-88CA-4171-BA55-469D8EB40C4E}" type="parTrans" cxnId="{24E599A1-6729-4099-9255-88D181B968CF}">
      <dgm:prSet/>
      <dgm:spPr/>
      <dgm:t>
        <a:bodyPr/>
        <a:lstStyle/>
        <a:p>
          <a:endParaRPr lang="en-US" sz="1200" b="1">
            <a:solidFill>
              <a:schemeClr val="bg2"/>
            </a:solidFill>
          </a:endParaRPr>
        </a:p>
      </dgm:t>
    </dgm:pt>
    <dgm:pt modelId="{568BD935-8EC2-4B1C-BF6A-A8560483E10B}" type="sibTrans" cxnId="{24E599A1-6729-4099-9255-88D181B968CF}">
      <dgm:prSet/>
      <dgm:spPr/>
      <dgm:t>
        <a:bodyPr/>
        <a:lstStyle/>
        <a:p>
          <a:endParaRPr lang="en-US" sz="1200" b="1">
            <a:solidFill>
              <a:schemeClr val="bg2"/>
            </a:solidFill>
          </a:endParaRPr>
        </a:p>
      </dgm:t>
    </dgm:pt>
    <dgm:pt modelId="{409B9CC3-4843-4F1F-8DB8-96CB6DDF3AA2}">
      <dgm:prSet phldrT="[Text]" custT="1"/>
      <dgm:spPr/>
      <dgm:t>
        <a:bodyPr/>
        <a:lstStyle/>
        <a:p>
          <a:r>
            <a:rPr lang="en-US" sz="1200" b="1"/>
            <a:t>Solutions</a:t>
          </a:r>
          <a:endParaRPr lang="en-US" sz="1200" b="1" dirty="0"/>
        </a:p>
      </dgm:t>
    </dgm:pt>
    <dgm:pt modelId="{77CCCA81-853E-493E-9B0C-4E6584C3068A}" type="parTrans" cxnId="{B3DD820B-3AA4-4A6C-9F64-C25D87901740}">
      <dgm:prSet/>
      <dgm:spPr/>
      <dgm:t>
        <a:bodyPr/>
        <a:lstStyle/>
        <a:p>
          <a:endParaRPr lang="en-US" sz="1200" b="1">
            <a:solidFill>
              <a:schemeClr val="bg2"/>
            </a:solidFill>
          </a:endParaRPr>
        </a:p>
      </dgm:t>
    </dgm:pt>
    <dgm:pt modelId="{836C109C-9A6E-440E-B4AC-6BC1096CC572}" type="sibTrans" cxnId="{B3DD820B-3AA4-4A6C-9F64-C25D87901740}">
      <dgm:prSet/>
      <dgm:spPr/>
      <dgm:t>
        <a:bodyPr/>
        <a:lstStyle/>
        <a:p>
          <a:endParaRPr lang="en-US" sz="1200" b="1">
            <a:solidFill>
              <a:schemeClr val="bg2"/>
            </a:solidFill>
          </a:endParaRPr>
        </a:p>
      </dgm:t>
    </dgm:pt>
    <dgm:pt modelId="{FAB16A03-BE56-456B-A536-11D2B059B184}">
      <dgm:prSet phldrT="[Text]" custT="1"/>
      <dgm:spPr/>
      <dgm:t>
        <a:bodyPr/>
        <a:lstStyle/>
        <a:p>
          <a:r>
            <a:rPr lang="en-US" sz="1200" b="1"/>
            <a:t>Visualization</a:t>
          </a:r>
          <a:endParaRPr lang="en-US" sz="1200" b="1" dirty="0"/>
        </a:p>
      </dgm:t>
    </dgm:pt>
    <dgm:pt modelId="{E696F496-5F4D-42CD-9F72-E43FD3C8193B}" type="parTrans" cxnId="{71A2D341-AA26-4666-9932-B4140F5EF1FE}">
      <dgm:prSet/>
      <dgm:spPr/>
      <dgm:t>
        <a:bodyPr/>
        <a:lstStyle/>
        <a:p>
          <a:endParaRPr lang="en-US" sz="1200" b="1">
            <a:solidFill>
              <a:schemeClr val="bg2"/>
            </a:solidFill>
          </a:endParaRPr>
        </a:p>
      </dgm:t>
    </dgm:pt>
    <dgm:pt modelId="{F52C13CC-48BB-4B43-924B-37454BDA68A7}" type="sibTrans" cxnId="{71A2D341-AA26-4666-9932-B4140F5EF1FE}">
      <dgm:prSet/>
      <dgm:spPr/>
      <dgm:t>
        <a:bodyPr/>
        <a:lstStyle/>
        <a:p>
          <a:endParaRPr lang="en-US" sz="1200" b="1">
            <a:solidFill>
              <a:schemeClr val="bg2"/>
            </a:solidFill>
          </a:endParaRPr>
        </a:p>
      </dgm:t>
    </dgm:pt>
    <dgm:pt modelId="{F29C4E01-C09B-438C-9113-B6E9FF5DFD38}">
      <dgm:prSet phldrT="[Text]" custT="1"/>
      <dgm:spPr/>
      <dgm:t>
        <a:bodyPr/>
        <a:lstStyle/>
        <a:p>
          <a:r>
            <a:rPr lang="en-US" sz="1200" b="1"/>
            <a:t>Data Lake</a:t>
          </a:r>
          <a:endParaRPr lang="en-US" sz="1200" b="1" dirty="0"/>
        </a:p>
      </dgm:t>
    </dgm:pt>
    <dgm:pt modelId="{2AE4FD27-8C8C-45AE-955D-C6687931D935}" type="parTrans" cxnId="{6621DB28-19D2-4317-A7D4-C1E229BDD2C3}">
      <dgm:prSet/>
      <dgm:spPr/>
      <dgm:t>
        <a:bodyPr/>
        <a:lstStyle/>
        <a:p>
          <a:endParaRPr lang="en-US" sz="1200" b="1">
            <a:solidFill>
              <a:schemeClr val="bg2"/>
            </a:solidFill>
          </a:endParaRPr>
        </a:p>
      </dgm:t>
    </dgm:pt>
    <dgm:pt modelId="{04836762-099A-4108-A61E-F6DA35680CF1}" type="sibTrans" cxnId="{6621DB28-19D2-4317-A7D4-C1E229BDD2C3}">
      <dgm:prSet/>
      <dgm:spPr/>
      <dgm:t>
        <a:bodyPr/>
        <a:lstStyle/>
        <a:p>
          <a:endParaRPr lang="en-US" sz="1200" b="1">
            <a:solidFill>
              <a:schemeClr val="bg2"/>
            </a:solidFill>
          </a:endParaRPr>
        </a:p>
      </dgm:t>
    </dgm:pt>
    <dgm:pt modelId="{E676A21A-338A-453B-AAD8-AE1E2984352F}">
      <dgm:prSet phldrT="[Text]" custT="1"/>
      <dgm:spPr/>
      <dgm:t>
        <a:bodyPr/>
        <a:lstStyle/>
        <a:p>
          <a:r>
            <a:rPr lang="en-US" sz="1200" b="1"/>
            <a:t>SQL Data Warehouse</a:t>
          </a:r>
          <a:endParaRPr lang="en-US" sz="1200" b="1" dirty="0"/>
        </a:p>
      </dgm:t>
    </dgm:pt>
    <dgm:pt modelId="{5E57A9C1-04A6-49D4-AC5A-3AAB86452FC4}" type="parTrans" cxnId="{2693BB9E-F2CD-4F85-AA3F-0D8505E9CD15}">
      <dgm:prSet/>
      <dgm:spPr/>
      <dgm:t>
        <a:bodyPr/>
        <a:lstStyle/>
        <a:p>
          <a:endParaRPr lang="en-US" sz="1200" b="1">
            <a:solidFill>
              <a:schemeClr val="bg2"/>
            </a:solidFill>
          </a:endParaRPr>
        </a:p>
      </dgm:t>
    </dgm:pt>
    <dgm:pt modelId="{5A93F642-2A8F-4AA8-91EA-8C5E73BCE0E6}" type="sibTrans" cxnId="{2693BB9E-F2CD-4F85-AA3F-0D8505E9CD15}">
      <dgm:prSet/>
      <dgm:spPr/>
      <dgm:t>
        <a:bodyPr/>
        <a:lstStyle/>
        <a:p>
          <a:endParaRPr lang="en-US" sz="1200" b="1">
            <a:solidFill>
              <a:schemeClr val="bg2"/>
            </a:solidFill>
          </a:endParaRPr>
        </a:p>
      </dgm:t>
    </dgm:pt>
    <dgm:pt modelId="{5C0E0F60-874D-4767-AE2F-74FB881F036A}">
      <dgm:prSet phldrT="[Text]" custT="1"/>
      <dgm:spPr/>
      <dgm:t>
        <a:bodyPr/>
        <a:lstStyle/>
        <a:p>
          <a:r>
            <a:rPr lang="en-US" sz="1200" b="1"/>
            <a:t>Cosmos DB</a:t>
          </a:r>
          <a:endParaRPr lang="en-US" sz="1200" b="1" dirty="0"/>
        </a:p>
      </dgm:t>
    </dgm:pt>
    <dgm:pt modelId="{F7E90F27-6C0A-42E0-AF46-1B02D03EFEE8}" type="parTrans" cxnId="{90332A73-B2D0-48BB-8BEC-2F446E08968F}">
      <dgm:prSet/>
      <dgm:spPr/>
      <dgm:t>
        <a:bodyPr/>
        <a:lstStyle/>
        <a:p>
          <a:endParaRPr lang="en-US" sz="1200" b="1">
            <a:solidFill>
              <a:schemeClr val="bg2"/>
            </a:solidFill>
          </a:endParaRPr>
        </a:p>
      </dgm:t>
    </dgm:pt>
    <dgm:pt modelId="{4382FA18-74BA-4683-8DEF-EA290B0298B3}" type="sibTrans" cxnId="{90332A73-B2D0-48BB-8BEC-2F446E08968F}">
      <dgm:prSet/>
      <dgm:spPr/>
      <dgm:t>
        <a:bodyPr/>
        <a:lstStyle/>
        <a:p>
          <a:endParaRPr lang="en-US" sz="1200" b="1">
            <a:solidFill>
              <a:schemeClr val="bg2"/>
            </a:solidFill>
          </a:endParaRPr>
        </a:p>
      </dgm:t>
    </dgm:pt>
    <dgm:pt modelId="{50C37763-24F8-4AA8-A32B-9F9CA6D119D6}">
      <dgm:prSet phldrT="[Text]" custT="1"/>
      <dgm:spPr/>
      <dgm:t>
        <a:bodyPr/>
        <a:lstStyle/>
        <a:p>
          <a:r>
            <a:rPr lang="en-US" sz="1200" b="1"/>
            <a:t>Cortana, Bot Service, Cognitive Framework</a:t>
          </a:r>
          <a:endParaRPr lang="en-US" sz="1200" b="1" dirty="0"/>
        </a:p>
      </dgm:t>
    </dgm:pt>
    <dgm:pt modelId="{F0D5E2E7-679F-4720-9577-5CD05DCDE746}" type="parTrans" cxnId="{147B58C2-DB15-4ED7-BAAA-B08374A5C799}">
      <dgm:prSet/>
      <dgm:spPr/>
      <dgm:t>
        <a:bodyPr/>
        <a:lstStyle/>
        <a:p>
          <a:endParaRPr lang="en-US" sz="1200" b="1">
            <a:solidFill>
              <a:schemeClr val="bg2"/>
            </a:solidFill>
          </a:endParaRPr>
        </a:p>
      </dgm:t>
    </dgm:pt>
    <dgm:pt modelId="{49958AA6-4ED7-42C4-90F9-E8289337C9E3}" type="sibTrans" cxnId="{147B58C2-DB15-4ED7-BAAA-B08374A5C799}">
      <dgm:prSet/>
      <dgm:spPr/>
      <dgm:t>
        <a:bodyPr/>
        <a:lstStyle/>
        <a:p>
          <a:endParaRPr lang="en-US" sz="1200" b="1">
            <a:solidFill>
              <a:schemeClr val="bg2"/>
            </a:solidFill>
          </a:endParaRPr>
        </a:p>
      </dgm:t>
    </dgm:pt>
    <dgm:pt modelId="{32CACD8F-92CC-4EB0-82A5-ED325E9C0DCF}">
      <dgm:prSet phldrT="[Text]" custT="1"/>
      <dgm:spPr/>
      <dgm:t>
        <a:bodyPr/>
        <a:lstStyle/>
        <a:p>
          <a:r>
            <a:rPr lang="en-US" sz="1200" b="1" dirty="0"/>
            <a:t>HDInsight</a:t>
          </a:r>
        </a:p>
      </dgm:t>
    </dgm:pt>
    <dgm:pt modelId="{A21F767D-FDA7-4106-99A9-F43109D327CE}" type="parTrans" cxnId="{0376D2BA-EE8B-4769-BC24-CC367BEE684B}">
      <dgm:prSet/>
      <dgm:spPr/>
      <dgm:t>
        <a:bodyPr/>
        <a:lstStyle/>
        <a:p>
          <a:endParaRPr lang="en-US" sz="1200" b="1">
            <a:solidFill>
              <a:schemeClr val="bg2"/>
            </a:solidFill>
          </a:endParaRPr>
        </a:p>
      </dgm:t>
    </dgm:pt>
    <dgm:pt modelId="{D9DF8C18-8AD5-4792-BADC-2960152A17B4}" type="sibTrans" cxnId="{0376D2BA-EE8B-4769-BC24-CC367BEE684B}">
      <dgm:prSet/>
      <dgm:spPr/>
      <dgm:t>
        <a:bodyPr/>
        <a:lstStyle/>
        <a:p>
          <a:endParaRPr lang="en-US" sz="1200" b="1">
            <a:solidFill>
              <a:schemeClr val="bg2"/>
            </a:solidFill>
          </a:endParaRPr>
        </a:p>
      </dgm:t>
    </dgm:pt>
    <dgm:pt modelId="{BDACD0F7-6180-4057-9453-3688A341F990}">
      <dgm:prSet phldrT="[Text]" custT="1"/>
      <dgm:spPr/>
      <dgm:t>
        <a:bodyPr/>
        <a:lstStyle/>
        <a:p>
          <a:r>
            <a:rPr lang="en-US" sz="1200" b="1" dirty="0"/>
            <a:t>Data Lake</a:t>
          </a:r>
        </a:p>
      </dgm:t>
    </dgm:pt>
    <dgm:pt modelId="{E4F3B442-D426-4A43-9F5D-27BAB10F10CE}" type="parTrans" cxnId="{CBA447E9-10A8-4CB5-B5CE-0C5A8673E48E}">
      <dgm:prSet/>
      <dgm:spPr/>
      <dgm:t>
        <a:bodyPr/>
        <a:lstStyle/>
        <a:p>
          <a:endParaRPr lang="en-US" sz="1200" b="1">
            <a:solidFill>
              <a:schemeClr val="bg2"/>
            </a:solidFill>
          </a:endParaRPr>
        </a:p>
      </dgm:t>
    </dgm:pt>
    <dgm:pt modelId="{08AD188E-871E-4AED-AB11-9BCCFB042448}" type="sibTrans" cxnId="{CBA447E9-10A8-4CB5-B5CE-0C5A8673E48E}">
      <dgm:prSet/>
      <dgm:spPr/>
      <dgm:t>
        <a:bodyPr/>
        <a:lstStyle/>
        <a:p>
          <a:endParaRPr lang="en-US" sz="1200" b="1">
            <a:solidFill>
              <a:schemeClr val="bg2"/>
            </a:solidFill>
          </a:endParaRPr>
        </a:p>
      </dgm:t>
    </dgm:pt>
    <dgm:pt modelId="{AE3639C6-8C43-4F97-BE23-F9306E299CF9}">
      <dgm:prSet phldrT="[Text]" custT="1"/>
      <dgm:spPr/>
      <dgm:t>
        <a:bodyPr/>
        <a:lstStyle/>
        <a:p>
          <a:r>
            <a:rPr lang="en-US" sz="1200" b="1"/>
            <a:t>Azure Storage</a:t>
          </a:r>
          <a:endParaRPr lang="en-US" sz="1200" b="1" dirty="0"/>
        </a:p>
      </dgm:t>
    </dgm:pt>
    <dgm:pt modelId="{1CDD6596-67E1-4C59-93B1-01CBD19A6B8E}" type="parTrans" cxnId="{FC23BA64-5B04-4EF8-9326-D5B528E0ACB8}">
      <dgm:prSet/>
      <dgm:spPr/>
      <dgm:t>
        <a:bodyPr/>
        <a:lstStyle/>
        <a:p>
          <a:endParaRPr lang="en-US" sz="1200" b="1">
            <a:solidFill>
              <a:schemeClr val="bg2"/>
            </a:solidFill>
          </a:endParaRPr>
        </a:p>
      </dgm:t>
    </dgm:pt>
    <dgm:pt modelId="{B586966D-EDF9-4827-9CA3-63AB3D2E71A7}" type="sibTrans" cxnId="{FC23BA64-5B04-4EF8-9326-D5B528E0ACB8}">
      <dgm:prSet/>
      <dgm:spPr/>
      <dgm:t>
        <a:bodyPr/>
        <a:lstStyle/>
        <a:p>
          <a:endParaRPr lang="en-US" sz="1200" b="1">
            <a:solidFill>
              <a:schemeClr val="bg2"/>
            </a:solidFill>
          </a:endParaRPr>
        </a:p>
      </dgm:t>
    </dgm:pt>
    <dgm:pt modelId="{35F0567E-236D-4971-8C0A-709AAD1BC349}">
      <dgm:prSet phldrT="[Text]" custT="1"/>
      <dgm:spPr/>
      <dgm:t>
        <a:bodyPr/>
        <a:lstStyle/>
        <a:p>
          <a:r>
            <a:rPr lang="en-US" sz="1200" b="1" dirty="0"/>
            <a:t>Stream Analytics</a:t>
          </a:r>
        </a:p>
      </dgm:t>
    </dgm:pt>
    <dgm:pt modelId="{7F62CFBA-4322-4F9F-BCFE-83C4491AC94C}" type="parTrans" cxnId="{096FE25D-ED43-48A2-ACA8-20A40F77FC31}">
      <dgm:prSet/>
      <dgm:spPr/>
      <dgm:t>
        <a:bodyPr/>
        <a:lstStyle/>
        <a:p>
          <a:endParaRPr lang="en-US" sz="1200" b="1">
            <a:solidFill>
              <a:schemeClr val="bg2"/>
            </a:solidFill>
          </a:endParaRPr>
        </a:p>
      </dgm:t>
    </dgm:pt>
    <dgm:pt modelId="{F8351DC9-FCD8-42B5-94E0-1FB511B25936}" type="sibTrans" cxnId="{096FE25D-ED43-48A2-ACA8-20A40F77FC31}">
      <dgm:prSet/>
      <dgm:spPr/>
      <dgm:t>
        <a:bodyPr/>
        <a:lstStyle/>
        <a:p>
          <a:endParaRPr lang="en-US" sz="1200" b="1">
            <a:solidFill>
              <a:schemeClr val="bg2"/>
            </a:solidFill>
          </a:endParaRPr>
        </a:p>
      </dgm:t>
    </dgm:pt>
    <dgm:pt modelId="{F2465E65-C3E0-423D-B60A-CBBB12166DD6}">
      <dgm:prSet phldrT="[Text]" custT="1"/>
      <dgm:spPr/>
      <dgm:t>
        <a:bodyPr/>
        <a:lstStyle/>
        <a:p>
          <a:r>
            <a:rPr lang="en-US" sz="1200" b="1" dirty="0"/>
            <a:t>Analysis Services</a:t>
          </a:r>
        </a:p>
      </dgm:t>
    </dgm:pt>
    <dgm:pt modelId="{D8845806-1D9D-4617-BBFA-FEA4939FF747}" type="parTrans" cxnId="{EDADB58C-AA26-476F-93FF-0704938DA538}">
      <dgm:prSet/>
      <dgm:spPr/>
      <dgm:t>
        <a:bodyPr/>
        <a:lstStyle/>
        <a:p>
          <a:endParaRPr lang="en-US" sz="1200" b="1">
            <a:solidFill>
              <a:schemeClr val="bg2"/>
            </a:solidFill>
          </a:endParaRPr>
        </a:p>
      </dgm:t>
    </dgm:pt>
    <dgm:pt modelId="{D6A1219B-E8CC-45FE-9E0F-99D20A856F7B}" type="sibTrans" cxnId="{EDADB58C-AA26-476F-93FF-0704938DA538}">
      <dgm:prSet/>
      <dgm:spPr/>
      <dgm:t>
        <a:bodyPr/>
        <a:lstStyle/>
        <a:p>
          <a:endParaRPr lang="en-US" sz="1200" b="1">
            <a:solidFill>
              <a:schemeClr val="bg2"/>
            </a:solidFill>
          </a:endParaRPr>
        </a:p>
      </dgm:t>
    </dgm:pt>
    <dgm:pt modelId="{DAB3F281-7B4F-49EC-8DF2-6797D69BDC56}">
      <dgm:prSet phldrT="[Text]" custT="1"/>
      <dgm:spPr/>
      <dgm:t>
        <a:bodyPr/>
        <a:lstStyle/>
        <a:p>
          <a:r>
            <a:rPr lang="en-US" sz="1200" b="1" kern="1200" dirty="0">
              <a:solidFill>
                <a:srgbClr val="505050">
                  <a:hueOff val="0"/>
                  <a:satOff val="0"/>
                  <a:lumOff val="0"/>
                  <a:alphaOff val="0"/>
                </a:srgbClr>
              </a:solidFill>
              <a:latin typeface="Segoe UI"/>
              <a:ea typeface="+mn-ea"/>
              <a:cs typeface="+mn-cs"/>
            </a:rPr>
            <a:t>Power BI</a:t>
          </a:r>
        </a:p>
      </dgm:t>
    </dgm:pt>
    <dgm:pt modelId="{6F984231-54E7-4CD8-B215-1F4C16DFC2F6}" type="parTrans" cxnId="{F94D4C84-D729-4065-B367-BAFC045EF498}">
      <dgm:prSet/>
      <dgm:spPr/>
      <dgm:t>
        <a:bodyPr/>
        <a:lstStyle/>
        <a:p>
          <a:endParaRPr lang="en-US" sz="1200" b="1">
            <a:solidFill>
              <a:schemeClr val="bg2"/>
            </a:solidFill>
          </a:endParaRPr>
        </a:p>
      </dgm:t>
    </dgm:pt>
    <dgm:pt modelId="{C69C4E7A-EC62-4329-8F2E-1F4E0F7537C2}" type="sibTrans" cxnId="{F94D4C84-D729-4065-B367-BAFC045EF498}">
      <dgm:prSet/>
      <dgm:spPr/>
      <dgm:t>
        <a:bodyPr/>
        <a:lstStyle/>
        <a:p>
          <a:endParaRPr lang="en-US" sz="1200" b="1">
            <a:solidFill>
              <a:schemeClr val="bg2"/>
            </a:solidFill>
          </a:endParaRPr>
        </a:p>
      </dgm:t>
    </dgm:pt>
    <dgm:pt modelId="{715ABCDD-7748-47FB-9152-0DE37D243758}">
      <dgm:prSet phldrT="[Text]" custT="1"/>
      <dgm:spPr/>
      <dgm:t>
        <a:bodyPr/>
        <a:lstStyle/>
        <a:p>
          <a:r>
            <a:rPr lang="en-US" sz="1200" b="1" kern="1200" dirty="0">
              <a:solidFill>
                <a:schemeClr val="accent1"/>
              </a:solidFill>
              <a:latin typeface="Segoe UI"/>
              <a:ea typeface="+mn-ea"/>
              <a:cs typeface="+mn-cs"/>
            </a:rPr>
            <a:t>R</a:t>
          </a:r>
        </a:p>
      </dgm:t>
    </dgm:pt>
    <dgm:pt modelId="{A4CDED56-308B-497B-BDAA-89BF5C12FE1C}" type="parTrans" cxnId="{0DFFAD90-2F9A-46A3-89E6-68A064766737}">
      <dgm:prSet/>
      <dgm:spPr/>
      <dgm:t>
        <a:bodyPr/>
        <a:lstStyle/>
        <a:p>
          <a:endParaRPr lang="en-US" sz="1200" b="1">
            <a:solidFill>
              <a:schemeClr val="bg2"/>
            </a:solidFill>
          </a:endParaRPr>
        </a:p>
      </dgm:t>
    </dgm:pt>
    <dgm:pt modelId="{60C13AFB-01B2-443D-B8DC-431B4AE659EC}" type="sibTrans" cxnId="{0DFFAD90-2F9A-46A3-89E6-68A064766737}">
      <dgm:prSet/>
      <dgm:spPr/>
      <dgm:t>
        <a:bodyPr/>
        <a:lstStyle/>
        <a:p>
          <a:endParaRPr lang="en-US" sz="1200" b="1">
            <a:solidFill>
              <a:schemeClr val="bg2"/>
            </a:solidFill>
          </a:endParaRPr>
        </a:p>
      </dgm:t>
    </dgm:pt>
    <dgm:pt modelId="{8C2B2478-3DF9-4134-955A-49E9307C40B0}">
      <dgm:prSet phldrT="[Text]" custT="1"/>
      <dgm:spPr/>
      <dgm:t>
        <a:bodyPr/>
        <a:lstStyle/>
        <a:p>
          <a:pPr marL="114300" lvl="1" indent="-114300" algn="l" defTabSz="533400">
            <a:lnSpc>
              <a:spcPct val="90000"/>
            </a:lnSpc>
            <a:spcBef>
              <a:spcPct val="0"/>
            </a:spcBef>
            <a:spcAft>
              <a:spcPct val="15000"/>
            </a:spcAft>
            <a:buChar char="•"/>
          </a:pPr>
          <a:r>
            <a:rPr lang="en-US" sz="1200" b="1" kern="1200" dirty="0">
              <a:solidFill>
                <a:prstClr val="black">
                  <a:hueOff val="0"/>
                  <a:satOff val="0"/>
                  <a:lumOff val="0"/>
                  <a:alphaOff val="0"/>
                </a:prstClr>
              </a:solidFill>
              <a:latin typeface="맑은 고딕" panose="020F0502020204030204"/>
              <a:ea typeface="+mn-ea"/>
              <a:cs typeface="+mn-cs"/>
            </a:rPr>
            <a:t>Templates and Gallery</a:t>
          </a:r>
        </a:p>
      </dgm:t>
    </dgm:pt>
    <dgm:pt modelId="{5B180C60-8273-4432-91C5-E4FBCD533558}" type="parTrans" cxnId="{B49A0BCF-26F9-4C92-9C5F-6F0EBA685DDD}">
      <dgm:prSet/>
      <dgm:spPr/>
      <dgm:t>
        <a:bodyPr/>
        <a:lstStyle/>
        <a:p>
          <a:endParaRPr lang="en-US" sz="1200" b="1">
            <a:solidFill>
              <a:schemeClr val="bg2"/>
            </a:solidFill>
          </a:endParaRPr>
        </a:p>
      </dgm:t>
    </dgm:pt>
    <dgm:pt modelId="{A7058E5A-5C03-4574-8AB8-5DCA8E545176}" type="sibTrans" cxnId="{B49A0BCF-26F9-4C92-9C5F-6F0EBA685DDD}">
      <dgm:prSet/>
      <dgm:spPr/>
      <dgm:t>
        <a:bodyPr/>
        <a:lstStyle/>
        <a:p>
          <a:endParaRPr lang="en-US" sz="1200" b="1">
            <a:solidFill>
              <a:schemeClr val="bg2"/>
            </a:solidFill>
          </a:endParaRPr>
        </a:p>
      </dgm:t>
    </dgm:pt>
    <dgm:pt modelId="{205502BB-E218-4F43-94ED-38D373921869}">
      <dgm:prSet phldrT="[Text]" custT="1"/>
      <dgm:spPr/>
      <dgm:t>
        <a:bodyPr/>
        <a:lstStyle/>
        <a:p>
          <a:r>
            <a:rPr lang="en-US" sz="1200" b="1" dirty="0">
              <a:solidFill>
                <a:schemeClr val="accent1"/>
              </a:solidFill>
            </a:rPr>
            <a:t>Machine Learning</a:t>
          </a:r>
        </a:p>
      </dgm:t>
    </dgm:pt>
    <dgm:pt modelId="{E43973A5-6F63-4CBC-9CA1-AA1E0C16AAF7}" type="parTrans" cxnId="{8597440F-C7F1-464F-83C3-E22D6643DA1A}">
      <dgm:prSet/>
      <dgm:spPr/>
      <dgm:t>
        <a:bodyPr/>
        <a:lstStyle/>
        <a:p>
          <a:endParaRPr lang="en-US" sz="1200" b="1">
            <a:solidFill>
              <a:schemeClr val="bg2"/>
            </a:solidFill>
          </a:endParaRPr>
        </a:p>
      </dgm:t>
    </dgm:pt>
    <dgm:pt modelId="{09A953C8-FBF8-4924-B96E-D12A550857DE}" type="sibTrans" cxnId="{8597440F-C7F1-464F-83C3-E22D6643DA1A}">
      <dgm:prSet/>
      <dgm:spPr/>
      <dgm:t>
        <a:bodyPr/>
        <a:lstStyle/>
        <a:p>
          <a:endParaRPr lang="en-US" sz="1200" b="1">
            <a:solidFill>
              <a:schemeClr val="bg2"/>
            </a:solidFill>
          </a:endParaRPr>
        </a:p>
      </dgm:t>
    </dgm:pt>
    <dgm:pt modelId="{C435CE00-F12B-4E1E-88D5-230CB3206998}">
      <dgm:prSet phldrT="[Text]" custT="1"/>
      <dgm:spPr/>
      <dgm:t>
        <a:bodyPr/>
        <a:lstStyle/>
        <a:p>
          <a:r>
            <a:rPr lang="en-US" sz="1200" b="1" dirty="0">
              <a:solidFill>
                <a:schemeClr val="tx1"/>
              </a:solidFill>
            </a:rPr>
            <a:t>Data Catalog</a:t>
          </a:r>
        </a:p>
      </dgm:t>
    </dgm:pt>
    <dgm:pt modelId="{0CEF2004-E424-4306-81CF-77EC267D4144}" type="sibTrans" cxnId="{1CD85CE6-891A-4559-8C6A-B2B8D10777A3}">
      <dgm:prSet/>
      <dgm:spPr/>
      <dgm:t>
        <a:bodyPr/>
        <a:lstStyle/>
        <a:p>
          <a:endParaRPr lang="en-US" sz="1200" b="1">
            <a:solidFill>
              <a:schemeClr val="bg2"/>
            </a:solidFill>
          </a:endParaRPr>
        </a:p>
      </dgm:t>
    </dgm:pt>
    <dgm:pt modelId="{F9EB0DCC-9309-46BE-A5F1-946925EF213F}" type="parTrans" cxnId="{1CD85CE6-891A-4559-8C6A-B2B8D10777A3}">
      <dgm:prSet/>
      <dgm:spPr/>
      <dgm:t>
        <a:bodyPr/>
        <a:lstStyle/>
        <a:p>
          <a:endParaRPr lang="en-US" sz="1200" b="1">
            <a:solidFill>
              <a:schemeClr val="bg2"/>
            </a:solidFill>
          </a:endParaRPr>
        </a:p>
      </dgm:t>
    </dgm:pt>
    <dgm:pt modelId="{E0ED33B9-E057-48E4-9E71-165921651D87}">
      <dgm:prSet phldrT="[Text]" custT="1"/>
      <dgm:spPr/>
      <dgm:t>
        <a:bodyPr/>
        <a:lstStyle/>
        <a:p>
          <a:r>
            <a:rPr lang="en-US" sz="1200" b="1" dirty="0"/>
            <a:t>Data Factory</a:t>
          </a:r>
        </a:p>
      </dgm:t>
    </dgm:pt>
    <dgm:pt modelId="{51F416F3-006F-4031-AE82-2898447A66EE}" type="sibTrans" cxnId="{F5977DCA-FCBA-4F37-ADC2-A8184D8E3430}">
      <dgm:prSet/>
      <dgm:spPr/>
      <dgm:t>
        <a:bodyPr/>
        <a:lstStyle/>
        <a:p>
          <a:endParaRPr lang="en-US" sz="1200" b="1">
            <a:solidFill>
              <a:schemeClr val="bg2"/>
            </a:solidFill>
          </a:endParaRPr>
        </a:p>
      </dgm:t>
    </dgm:pt>
    <dgm:pt modelId="{8F5638B8-B583-4EA8-8527-E5F16E143838}" type="parTrans" cxnId="{F5977DCA-FCBA-4F37-ADC2-A8184D8E3430}">
      <dgm:prSet/>
      <dgm:spPr/>
      <dgm:t>
        <a:bodyPr/>
        <a:lstStyle/>
        <a:p>
          <a:endParaRPr lang="en-US" sz="1200" b="1">
            <a:solidFill>
              <a:schemeClr val="bg2"/>
            </a:solidFill>
          </a:endParaRPr>
        </a:p>
      </dgm:t>
    </dgm:pt>
    <dgm:pt modelId="{2C858D8A-BD5E-4943-AC97-3FD818D142DE}">
      <dgm:prSet phldrT="[Text]" custT="1"/>
      <dgm:spPr/>
      <dgm:t>
        <a:bodyPr/>
        <a:lstStyle/>
        <a:p>
          <a:r>
            <a:rPr lang="en-US" sz="1200" b="1"/>
            <a:t>Event Hubs</a:t>
          </a:r>
          <a:endParaRPr lang="en-US" sz="1200" b="1" dirty="0"/>
        </a:p>
      </dgm:t>
    </dgm:pt>
    <dgm:pt modelId="{FCFEDC75-2A47-4FA0-A695-73D0EBC2EB13}" type="sibTrans" cxnId="{1388CB44-D3BD-4172-A856-4508ADCD1F7B}">
      <dgm:prSet/>
      <dgm:spPr/>
      <dgm:t>
        <a:bodyPr/>
        <a:lstStyle/>
        <a:p>
          <a:endParaRPr lang="en-US" sz="1200" b="1">
            <a:solidFill>
              <a:schemeClr val="bg2"/>
            </a:solidFill>
          </a:endParaRPr>
        </a:p>
      </dgm:t>
    </dgm:pt>
    <dgm:pt modelId="{7AF921C9-184C-4D38-ADA9-B898BB7C86C3}" type="parTrans" cxnId="{1388CB44-D3BD-4172-A856-4508ADCD1F7B}">
      <dgm:prSet/>
      <dgm:spPr/>
      <dgm:t>
        <a:bodyPr/>
        <a:lstStyle/>
        <a:p>
          <a:endParaRPr lang="en-US" sz="1200" b="1">
            <a:solidFill>
              <a:schemeClr val="bg2"/>
            </a:solidFill>
          </a:endParaRPr>
        </a:p>
      </dgm:t>
    </dgm:pt>
    <dgm:pt modelId="{2B91DE99-FB3D-40B9-9827-F76B61DF0C13}" type="pres">
      <dgm:prSet presAssocID="{EA313893-4865-4D2A-B411-A9583C447998}" presName="Name0" presStyleCnt="0">
        <dgm:presLayoutVars>
          <dgm:dir/>
          <dgm:animLvl val="lvl"/>
          <dgm:resizeHandles val="exact"/>
        </dgm:presLayoutVars>
      </dgm:prSet>
      <dgm:spPr/>
    </dgm:pt>
    <dgm:pt modelId="{4567989C-4FE6-49AC-A2A7-D9284F6FD9E9}" type="pres">
      <dgm:prSet presAssocID="{AE188517-6F02-4DC7-9EA1-785FA319F063}" presName="linNode" presStyleCnt="0"/>
      <dgm:spPr/>
    </dgm:pt>
    <dgm:pt modelId="{C8FB2B8E-8EB9-462C-A3BE-B343DF2940CF}" type="pres">
      <dgm:prSet presAssocID="{AE188517-6F02-4DC7-9EA1-785FA319F063}" presName="parTx" presStyleLbl="revTx" presStyleIdx="0" presStyleCnt="5">
        <dgm:presLayoutVars>
          <dgm:chMax val="1"/>
          <dgm:bulletEnabled val="1"/>
        </dgm:presLayoutVars>
      </dgm:prSet>
      <dgm:spPr/>
    </dgm:pt>
    <dgm:pt modelId="{08EC183C-AED6-4FF7-A9DF-6208AC571922}" type="pres">
      <dgm:prSet presAssocID="{AE188517-6F02-4DC7-9EA1-785FA319F063}" presName="bracket" presStyleLbl="parChTrans1D1" presStyleIdx="0" presStyleCnt="5"/>
      <dgm:spPr/>
    </dgm:pt>
    <dgm:pt modelId="{4F55B3C6-EC7F-488D-AAAC-8A7393E4380F}" type="pres">
      <dgm:prSet presAssocID="{AE188517-6F02-4DC7-9EA1-785FA319F063}" presName="spH" presStyleCnt="0"/>
      <dgm:spPr/>
    </dgm:pt>
    <dgm:pt modelId="{9175424E-612A-4B72-89CD-0EFDADCFDD1F}" type="pres">
      <dgm:prSet presAssocID="{AE188517-6F02-4DC7-9EA1-785FA319F063}" presName="desTx" presStyleLbl="node1" presStyleIdx="0" presStyleCnt="5">
        <dgm:presLayoutVars>
          <dgm:bulletEnabled val="1"/>
        </dgm:presLayoutVars>
      </dgm:prSet>
      <dgm:spPr/>
    </dgm:pt>
    <dgm:pt modelId="{CEC2B1A3-1726-4A39-94A3-4804FFB8C3F0}" type="pres">
      <dgm:prSet presAssocID="{568BD935-8EC2-4B1C-BF6A-A8560483E10B}" presName="spV" presStyleCnt="0"/>
      <dgm:spPr/>
    </dgm:pt>
    <dgm:pt modelId="{19932F73-1CAF-4C59-8BFA-57C0FED3FFE6}" type="pres">
      <dgm:prSet presAssocID="{B7ABE164-295C-4643-A9AC-4A52A9ED0489}" presName="linNode" presStyleCnt="0"/>
      <dgm:spPr/>
    </dgm:pt>
    <dgm:pt modelId="{82E9A0E0-8D14-4848-9DD2-59E0CDC0AAFD}" type="pres">
      <dgm:prSet presAssocID="{B7ABE164-295C-4643-A9AC-4A52A9ED0489}" presName="parTx" presStyleLbl="revTx" presStyleIdx="1" presStyleCnt="5">
        <dgm:presLayoutVars>
          <dgm:chMax val="1"/>
          <dgm:bulletEnabled val="1"/>
        </dgm:presLayoutVars>
      </dgm:prSet>
      <dgm:spPr/>
    </dgm:pt>
    <dgm:pt modelId="{BC4DC184-0FC8-4B22-8B26-0EC609A78835}" type="pres">
      <dgm:prSet presAssocID="{B7ABE164-295C-4643-A9AC-4A52A9ED0489}" presName="bracket" presStyleLbl="parChTrans1D1" presStyleIdx="1" presStyleCnt="5"/>
      <dgm:spPr/>
    </dgm:pt>
    <dgm:pt modelId="{FBA873B3-9422-4F35-9FBE-7724920B939D}" type="pres">
      <dgm:prSet presAssocID="{B7ABE164-295C-4643-A9AC-4A52A9ED0489}" presName="spH" presStyleCnt="0"/>
      <dgm:spPr/>
    </dgm:pt>
    <dgm:pt modelId="{86E21F88-7726-4B6A-8AA4-50C3FB4AC66D}" type="pres">
      <dgm:prSet presAssocID="{B7ABE164-295C-4643-A9AC-4A52A9ED0489}" presName="desTx" presStyleLbl="node1" presStyleIdx="1" presStyleCnt="5">
        <dgm:presLayoutVars>
          <dgm:bulletEnabled val="1"/>
        </dgm:presLayoutVars>
      </dgm:prSet>
      <dgm:spPr/>
    </dgm:pt>
    <dgm:pt modelId="{2A20A6C4-9D7F-459B-A86F-22BDE260726C}" type="pres">
      <dgm:prSet presAssocID="{E258CD5B-DCF5-4FA1-918A-96BF68D81660}" presName="spV" presStyleCnt="0"/>
      <dgm:spPr/>
    </dgm:pt>
    <dgm:pt modelId="{9B42504F-709C-4C72-B940-6AE7E3D80974}" type="pres">
      <dgm:prSet presAssocID="{83035B10-5B03-4E94-B998-54AE7C044928}" presName="linNode" presStyleCnt="0"/>
      <dgm:spPr/>
    </dgm:pt>
    <dgm:pt modelId="{06464D07-8B60-462A-8EC4-545BAA8C97B1}" type="pres">
      <dgm:prSet presAssocID="{83035B10-5B03-4E94-B998-54AE7C044928}" presName="parTx" presStyleLbl="revTx" presStyleIdx="2" presStyleCnt="5">
        <dgm:presLayoutVars>
          <dgm:chMax val="1"/>
          <dgm:bulletEnabled val="1"/>
        </dgm:presLayoutVars>
      </dgm:prSet>
      <dgm:spPr/>
    </dgm:pt>
    <dgm:pt modelId="{756D71B1-CFF2-4550-9E9D-D836CC5523C0}" type="pres">
      <dgm:prSet presAssocID="{83035B10-5B03-4E94-B998-54AE7C044928}" presName="bracket" presStyleLbl="parChTrans1D1" presStyleIdx="2" presStyleCnt="5"/>
      <dgm:spPr/>
    </dgm:pt>
    <dgm:pt modelId="{600B3877-632C-4D99-BBA2-F4B87710B1A3}" type="pres">
      <dgm:prSet presAssocID="{83035B10-5B03-4E94-B998-54AE7C044928}" presName="spH" presStyleCnt="0"/>
      <dgm:spPr/>
    </dgm:pt>
    <dgm:pt modelId="{603689CA-F9E4-44EC-B527-50FB539B823D}" type="pres">
      <dgm:prSet presAssocID="{83035B10-5B03-4E94-B998-54AE7C044928}" presName="desTx" presStyleLbl="node1" presStyleIdx="2" presStyleCnt="5">
        <dgm:presLayoutVars>
          <dgm:bulletEnabled val="1"/>
        </dgm:presLayoutVars>
      </dgm:prSet>
      <dgm:spPr/>
    </dgm:pt>
    <dgm:pt modelId="{D0322BD2-8077-405F-9EC9-F022003A48AB}" type="pres">
      <dgm:prSet presAssocID="{CCAFAB26-9A3D-4842-B88A-B85DA7E92A54}" presName="spV" presStyleCnt="0"/>
      <dgm:spPr/>
    </dgm:pt>
    <dgm:pt modelId="{CA18E8FC-FA63-43A4-99E8-B3F0AA05797A}" type="pres">
      <dgm:prSet presAssocID="{FAB16A03-BE56-456B-A536-11D2B059B184}" presName="linNode" presStyleCnt="0"/>
      <dgm:spPr/>
    </dgm:pt>
    <dgm:pt modelId="{975FEC36-CD0E-4BA1-9445-37B05FFD96CD}" type="pres">
      <dgm:prSet presAssocID="{FAB16A03-BE56-456B-A536-11D2B059B184}" presName="parTx" presStyleLbl="revTx" presStyleIdx="3" presStyleCnt="5">
        <dgm:presLayoutVars>
          <dgm:chMax val="1"/>
          <dgm:bulletEnabled val="1"/>
        </dgm:presLayoutVars>
      </dgm:prSet>
      <dgm:spPr/>
    </dgm:pt>
    <dgm:pt modelId="{719BA57B-B751-40B6-88AD-FF402F20568B}" type="pres">
      <dgm:prSet presAssocID="{FAB16A03-BE56-456B-A536-11D2B059B184}" presName="bracket" presStyleLbl="parChTrans1D1" presStyleIdx="3" presStyleCnt="5"/>
      <dgm:spPr/>
    </dgm:pt>
    <dgm:pt modelId="{9289F2B8-9F22-44F4-AE69-BDC1722E50CB}" type="pres">
      <dgm:prSet presAssocID="{FAB16A03-BE56-456B-A536-11D2B059B184}" presName="spH" presStyleCnt="0"/>
      <dgm:spPr/>
    </dgm:pt>
    <dgm:pt modelId="{F2B5D16A-6048-4E1D-9634-1D2AF0A2F256}" type="pres">
      <dgm:prSet presAssocID="{FAB16A03-BE56-456B-A536-11D2B059B184}" presName="desTx" presStyleLbl="node1" presStyleIdx="3" presStyleCnt="5">
        <dgm:presLayoutVars>
          <dgm:bulletEnabled val="1"/>
        </dgm:presLayoutVars>
      </dgm:prSet>
      <dgm:spPr/>
    </dgm:pt>
    <dgm:pt modelId="{483EAE36-B7B2-46A2-8BA1-36589AAA1D62}" type="pres">
      <dgm:prSet presAssocID="{F52C13CC-48BB-4B43-924B-37454BDA68A7}" presName="spV" presStyleCnt="0"/>
      <dgm:spPr/>
    </dgm:pt>
    <dgm:pt modelId="{02082B38-B0E7-42AB-937A-8F336CBBE0AC}" type="pres">
      <dgm:prSet presAssocID="{409B9CC3-4843-4F1F-8DB8-96CB6DDF3AA2}" presName="linNode" presStyleCnt="0"/>
      <dgm:spPr/>
    </dgm:pt>
    <dgm:pt modelId="{FD528662-2E78-46C5-AFEC-7596999AE27A}" type="pres">
      <dgm:prSet presAssocID="{409B9CC3-4843-4F1F-8DB8-96CB6DDF3AA2}" presName="parTx" presStyleLbl="revTx" presStyleIdx="4" presStyleCnt="5">
        <dgm:presLayoutVars>
          <dgm:chMax val="1"/>
          <dgm:bulletEnabled val="1"/>
        </dgm:presLayoutVars>
      </dgm:prSet>
      <dgm:spPr/>
    </dgm:pt>
    <dgm:pt modelId="{017728F1-FB8F-480D-960E-335CD7ADAB3C}" type="pres">
      <dgm:prSet presAssocID="{409B9CC3-4843-4F1F-8DB8-96CB6DDF3AA2}" presName="bracket" presStyleLbl="parChTrans1D1" presStyleIdx="4" presStyleCnt="5"/>
      <dgm:spPr/>
    </dgm:pt>
    <dgm:pt modelId="{E6DBF0EA-C16A-4AB0-8F5A-26C345274E5E}" type="pres">
      <dgm:prSet presAssocID="{409B9CC3-4843-4F1F-8DB8-96CB6DDF3AA2}" presName="spH" presStyleCnt="0"/>
      <dgm:spPr/>
    </dgm:pt>
    <dgm:pt modelId="{8201724E-AC5F-494D-BB50-B7D7A454D657}" type="pres">
      <dgm:prSet presAssocID="{409B9CC3-4843-4F1F-8DB8-96CB6DDF3AA2}" presName="desTx" presStyleLbl="node1" presStyleIdx="4" presStyleCnt="5">
        <dgm:presLayoutVars>
          <dgm:bulletEnabled val="1"/>
        </dgm:presLayoutVars>
      </dgm:prSet>
      <dgm:spPr/>
    </dgm:pt>
  </dgm:ptLst>
  <dgm:cxnLst>
    <dgm:cxn modelId="{05397C05-3613-4ED9-957F-64F627A094DF}" type="presOf" srcId="{E676A21A-338A-453B-AAD8-AE1E2984352F}" destId="{86E21F88-7726-4B6A-8AA4-50C3FB4AC66D}" srcOrd="0" destOrd="2" presId="urn:diagrams.loki3.com/BracketList"/>
    <dgm:cxn modelId="{B3DD820B-3AA4-4A6C-9F64-C25D87901740}" srcId="{EA313893-4865-4D2A-B411-A9583C447998}" destId="{409B9CC3-4843-4F1F-8DB8-96CB6DDF3AA2}" srcOrd="4" destOrd="0" parTransId="{77CCCA81-853E-493E-9B0C-4E6584C3068A}" sibTransId="{836C109C-9A6E-440E-B4AC-6BC1096CC572}"/>
    <dgm:cxn modelId="{8597440F-C7F1-464F-83C3-E22D6643DA1A}" srcId="{83035B10-5B03-4E94-B998-54AE7C044928}" destId="{205502BB-E218-4F43-94ED-38D373921869}" srcOrd="1" destOrd="0" parTransId="{E43973A5-6F63-4CBC-9CA1-AA1E0C16AAF7}" sibTransId="{09A953C8-FBF8-4924-B96E-D12A550857DE}"/>
    <dgm:cxn modelId="{6DD99C19-56AA-4709-A58E-46408FE3988F}" type="presOf" srcId="{B7ABE164-295C-4643-A9AC-4A52A9ED0489}" destId="{82E9A0E0-8D14-4848-9DD2-59E0CDC0AAFD}" srcOrd="0" destOrd="0" presId="urn:diagrams.loki3.com/BracketList"/>
    <dgm:cxn modelId="{F0748B1E-69F6-4D72-AC7C-1FCD73A7DC1C}" srcId="{EA313893-4865-4D2A-B411-A9583C447998}" destId="{B7ABE164-295C-4643-A9AC-4A52A9ED0489}" srcOrd="1" destOrd="0" parTransId="{D7B9EDA9-31A9-4C9B-BACF-788F74E16796}" sibTransId="{E258CD5B-DCF5-4FA1-918A-96BF68D81660}"/>
    <dgm:cxn modelId="{11E28022-DADB-4978-9EF7-42B3F338CC6C}" type="presOf" srcId="{AE3639C6-8C43-4F97-BE23-F9306E299CF9}" destId="{86E21F88-7726-4B6A-8AA4-50C3FB4AC66D}" srcOrd="0" destOrd="0" presId="urn:diagrams.loki3.com/BracketList"/>
    <dgm:cxn modelId="{0D5E2526-C15C-40F5-B9D1-48E2D92EC504}" type="presOf" srcId="{C435CE00-F12B-4E1E-88D5-230CB3206998}" destId="{9175424E-612A-4B72-89CD-0EFDADCFDD1F}" srcOrd="0" destOrd="0" presId="urn:diagrams.loki3.com/BracketList"/>
    <dgm:cxn modelId="{6621DB28-19D2-4317-A7D4-C1E229BDD2C3}" srcId="{B7ABE164-295C-4643-A9AC-4A52A9ED0489}" destId="{F29C4E01-C09B-438C-9113-B6E9FF5DFD38}" srcOrd="1" destOrd="0" parTransId="{2AE4FD27-8C8C-45AE-955D-C6687931D935}" sibTransId="{04836762-099A-4108-A61E-F6DA35680CF1}"/>
    <dgm:cxn modelId="{DF2F8029-1771-4247-B24D-AF2BCCBCC640}" type="presOf" srcId="{205502BB-E218-4F43-94ED-38D373921869}" destId="{603689CA-F9E4-44EC-B527-50FB539B823D}" srcOrd="0" destOrd="1" presId="urn:diagrams.loki3.com/BracketList"/>
    <dgm:cxn modelId="{6F44A232-4FBE-4A74-8103-CA7CA054FD2C}" type="presOf" srcId="{DAB3F281-7B4F-49EC-8DF2-6797D69BDC56}" destId="{F2B5D16A-6048-4E1D-9634-1D2AF0A2F256}" srcOrd="0" destOrd="0" presId="urn:diagrams.loki3.com/BracketList"/>
    <dgm:cxn modelId="{73CC5835-AA42-457E-A12B-17481BEF9838}" type="presOf" srcId="{2C858D8A-BD5E-4943-AC97-3FD818D142DE}" destId="{9175424E-612A-4B72-89CD-0EFDADCFDD1F}" srcOrd="0" destOrd="2" presId="urn:diagrams.loki3.com/BracketList"/>
    <dgm:cxn modelId="{01514636-B3E4-40B9-BA91-B1B09337B347}" type="presOf" srcId="{F29C4E01-C09B-438C-9113-B6E9FF5DFD38}" destId="{86E21F88-7726-4B6A-8AA4-50C3FB4AC66D}" srcOrd="0" destOrd="1" presId="urn:diagrams.loki3.com/BracketList"/>
    <dgm:cxn modelId="{096FE25D-ED43-48A2-ACA8-20A40F77FC31}" srcId="{83035B10-5B03-4E94-B998-54AE7C044928}" destId="{35F0567E-236D-4971-8C0A-709AAD1BC349}" srcOrd="4" destOrd="0" parTransId="{7F62CFBA-4322-4F9F-BCFE-83C4491AC94C}" sibTransId="{F8351DC9-FCD8-42B5-94E0-1FB511B25936}"/>
    <dgm:cxn modelId="{6DDA035E-790C-4A1F-AE26-24F19A00AF4A}" type="presOf" srcId="{50C37763-24F8-4AA8-A32B-9F9CA6D119D6}" destId="{603689CA-F9E4-44EC-B527-50FB539B823D}" srcOrd="0" destOrd="0" presId="urn:diagrams.loki3.com/BracketList"/>
    <dgm:cxn modelId="{04460660-F378-459A-9A2B-E3E0592F3242}" type="presOf" srcId="{5C0E0F60-874D-4767-AE2F-74FB881F036A}" destId="{86E21F88-7726-4B6A-8AA4-50C3FB4AC66D}" srcOrd="0" destOrd="3" presId="urn:diagrams.loki3.com/BracketList"/>
    <dgm:cxn modelId="{71A2D341-AA26-4666-9932-B4140F5EF1FE}" srcId="{EA313893-4865-4D2A-B411-A9583C447998}" destId="{FAB16A03-BE56-456B-A536-11D2B059B184}" srcOrd="3" destOrd="0" parTransId="{E696F496-5F4D-42CD-9F72-E43FD3C8193B}" sibTransId="{F52C13CC-48BB-4B43-924B-37454BDA68A7}"/>
    <dgm:cxn modelId="{E415D443-6379-4CD8-AB97-3FE6FD0F4592}" type="presOf" srcId="{715ABCDD-7748-47FB-9152-0DE37D243758}" destId="{F2B5D16A-6048-4E1D-9634-1D2AF0A2F256}" srcOrd="0" destOrd="1" presId="urn:diagrams.loki3.com/BracketList"/>
    <dgm:cxn modelId="{FC23BA64-5B04-4EF8-9326-D5B528E0ACB8}" srcId="{B7ABE164-295C-4643-A9AC-4A52A9ED0489}" destId="{AE3639C6-8C43-4F97-BE23-F9306E299CF9}" srcOrd="0" destOrd="0" parTransId="{1CDD6596-67E1-4C59-93B1-01CBD19A6B8E}" sibTransId="{B586966D-EDF9-4827-9CA3-63AB3D2E71A7}"/>
    <dgm:cxn modelId="{1388CB44-D3BD-4172-A856-4508ADCD1F7B}" srcId="{AE188517-6F02-4DC7-9EA1-785FA319F063}" destId="{2C858D8A-BD5E-4943-AC97-3FD818D142DE}" srcOrd="2" destOrd="0" parTransId="{7AF921C9-184C-4D38-ADA9-B898BB7C86C3}" sibTransId="{FCFEDC75-2A47-4FA0-A695-73D0EBC2EB13}"/>
    <dgm:cxn modelId="{34C39845-C590-493A-877C-951628E8E8F0}" type="presOf" srcId="{83035B10-5B03-4E94-B998-54AE7C044928}" destId="{06464D07-8B60-462A-8EC4-545BAA8C97B1}" srcOrd="0" destOrd="0" presId="urn:diagrams.loki3.com/BracketList"/>
    <dgm:cxn modelId="{726A266A-96C5-42ED-93FB-3116EF24E56C}" type="presOf" srcId="{FAB16A03-BE56-456B-A536-11D2B059B184}" destId="{975FEC36-CD0E-4BA1-9445-37B05FFD96CD}" srcOrd="0" destOrd="0" presId="urn:diagrams.loki3.com/BracketList"/>
    <dgm:cxn modelId="{90332A73-B2D0-48BB-8BEC-2F446E08968F}" srcId="{B7ABE164-295C-4643-A9AC-4A52A9ED0489}" destId="{5C0E0F60-874D-4767-AE2F-74FB881F036A}" srcOrd="3" destOrd="0" parTransId="{F7E90F27-6C0A-42E0-AF46-1B02D03EFEE8}" sibTransId="{4382FA18-74BA-4683-8DEF-EA290B0298B3}"/>
    <dgm:cxn modelId="{A1274A7F-CF88-49BE-AD7B-B72D81B5E439}" type="presOf" srcId="{35F0567E-236D-4971-8C0A-709AAD1BC349}" destId="{603689CA-F9E4-44EC-B527-50FB539B823D}" srcOrd="0" destOrd="4" presId="urn:diagrams.loki3.com/BracketList"/>
    <dgm:cxn modelId="{1B885F82-B84C-4695-AECA-80418A5B7E71}" type="presOf" srcId="{EA313893-4865-4D2A-B411-A9583C447998}" destId="{2B91DE99-FB3D-40B9-9827-F76B61DF0C13}" srcOrd="0" destOrd="0" presId="urn:diagrams.loki3.com/BracketList"/>
    <dgm:cxn modelId="{F94D4C84-D729-4065-B367-BAFC045EF498}" srcId="{FAB16A03-BE56-456B-A536-11D2B059B184}" destId="{DAB3F281-7B4F-49EC-8DF2-6797D69BDC56}" srcOrd="0" destOrd="0" parTransId="{6F984231-54E7-4CD8-B215-1F4C16DFC2F6}" sibTransId="{C69C4E7A-EC62-4329-8F2E-1F4E0F7537C2}"/>
    <dgm:cxn modelId="{EDADB58C-AA26-476F-93FF-0704938DA538}" srcId="{83035B10-5B03-4E94-B998-54AE7C044928}" destId="{F2465E65-C3E0-423D-B60A-CBBB12166DD6}" srcOrd="5" destOrd="0" parTransId="{D8845806-1D9D-4617-BBFA-FEA4939FF747}" sibTransId="{D6A1219B-E8CC-45FE-9E0F-99D20A856F7B}"/>
    <dgm:cxn modelId="{0DFFAD90-2F9A-46A3-89E6-68A064766737}" srcId="{FAB16A03-BE56-456B-A536-11D2B059B184}" destId="{715ABCDD-7748-47FB-9152-0DE37D243758}" srcOrd="1" destOrd="0" parTransId="{A4CDED56-308B-497B-BDAA-89BF5C12FE1C}" sibTransId="{60C13AFB-01B2-443D-B8DC-431B4AE659EC}"/>
    <dgm:cxn modelId="{2693BB9E-F2CD-4F85-AA3F-0D8505E9CD15}" srcId="{B7ABE164-295C-4643-A9AC-4A52A9ED0489}" destId="{E676A21A-338A-453B-AAD8-AE1E2984352F}" srcOrd="2" destOrd="0" parTransId="{5E57A9C1-04A6-49D4-AC5A-3AAB86452FC4}" sibTransId="{5A93F642-2A8F-4AA8-91EA-8C5E73BCE0E6}"/>
    <dgm:cxn modelId="{24E599A1-6729-4099-9255-88D181B968CF}" srcId="{EA313893-4865-4D2A-B411-A9583C447998}" destId="{AE188517-6F02-4DC7-9EA1-785FA319F063}" srcOrd="0" destOrd="0" parTransId="{74848A57-88CA-4171-BA55-469D8EB40C4E}" sibTransId="{568BD935-8EC2-4B1C-BF6A-A8560483E10B}"/>
    <dgm:cxn modelId="{3F672BA3-6B08-4E41-B0B1-EE48C70A6F7D}" type="presOf" srcId="{E0ED33B9-E057-48E4-9E71-165921651D87}" destId="{9175424E-612A-4B72-89CD-0EFDADCFDD1F}" srcOrd="0" destOrd="1" presId="urn:diagrams.loki3.com/BracketList"/>
    <dgm:cxn modelId="{601D92B6-4F88-4704-8384-4B4737DC3EC7}" type="presOf" srcId="{F2465E65-C3E0-423D-B60A-CBBB12166DD6}" destId="{603689CA-F9E4-44EC-B527-50FB539B823D}" srcOrd="0" destOrd="5" presId="urn:diagrams.loki3.com/BracketList"/>
    <dgm:cxn modelId="{0376D2BA-EE8B-4769-BC24-CC367BEE684B}" srcId="{83035B10-5B03-4E94-B998-54AE7C044928}" destId="{32CACD8F-92CC-4EB0-82A5-ED325E9C0DCF}" srcOrd="2" destOrd="0" parTransId="{A21F767D-FDA7-4106-99A9-F43109D327CE}" sibTransId="{D9DF8C18-8AD5-4792-BADC-2960152A17B4}"/>
    <dgm:cxn modelId="{147B58C2-DB15-4ED7-BAAA-B08374A5C799}" srcId="{83035B10-5B03-4E94-B998-54AE7C044928}" destId="{50C37763-24F8-4AA8-A32B-9F9CA6D119D6}" srcOrd="0" destOrd="0" parTransId="{F0D5E2E7-679F-4720-9577-5CD05DCDE746}" sibTransId="{49958AA6-4ED7-42C4-90F9-E8289337C9E3}"/>
    <dgm:cxn modelId="{F5977DCA-FCBA-4F37-ADC2-A8184D8E3430}" srcId="{AE188517-6F02-4DC7-9EA1-785FA319F063}" destId="{E0ED33B9-E057-48E4-9E71-165921651D87}" srcOrd="1" destOrd="0" parTransId="{8F5638B8-B583-4EA8-8527-E5F16E143838}" sibTransId="{51F416F3-006F-4031-AE82-2898447A66EE}"/>
    <dgm:cxn modelId="{079F09CF-DCE9-434C-8F2E-1D1CEF9AE618}" srcId="{EA313893-4865-4D2A-B411-A9583C447998}" destId="{83035B10-5B03-4E94-B998-54AE7C044928}" srcOrd="2" destOrd="0" parTransId="{29EAADE1-28CA-4B2F-9D08-E28BE3C336C9}" sibTransId="{CCAFAB26-9A3D-4842-B88A-B85DA7E92A54}"/>
    <dgm:cxn modelId="{B49A0BCF-26F9-4C92-9C5F-6F0EBA685DDD}" srcId="{409B9CC3-4843-4F1F-8DB8-96CB6DDF3AA2}" destId="{8C2B2478-3DF9-4134-955A-49E9307C40B0}" srcOrd="0" destOrd="0" parTransId="{5B180C60-8273-4432-91C5-E4FBCD533558}" sibTransId="{A7058E5A-5C03-4574-8AB8-5DCA8E545176}"/>
    <dgm:cxn modelId="{8C5358D7-12B8-4F5D-B86E-CCC731DF2ED5}" type="presOf" srcId="{409B9CC3-4843-4F1F-8DB8-96CB6DDF3AA2}" destId="{FD528662-2E78-46C5-AFEC-7596999AE27A}" srcOrd="0" destOrd="0" presId="urn:diagrams.loki3.com/BracketList"/>
    <dgm:cxn modelId="{D55887DD-0AA0-4CF4-B6DC-656DD41FC027}" type="presOf" srcId="{BDACD0F7-6180-4057-9453-3688A341F990}" destId="{603689CA-F9E4-44EC-B527-50FB539B823D}" srcOrd="0" destOrd="3" presId="urn:diagrams.loki3.com/BracketList"/>
    <dgm:cxn modelId="{67EF5EE5-3804-4D77-A770-4862443CBA60}" type="presOf" srcId="{8C2B2478-3DF9-4134-955A-49E9307C40B0}" destId="{8201724E-AC5F-494D-BB50-B7D7A454D657}" srcOrd="0" destOrd="0" presId="urn:diagrams.loki3.com/BracketList"/>
    <dgm:cxn modelId="{1CD85CE6-891A-4559-8C6A-B2B8D10777A3}" srcId="{AE188517-6F02-4DC7-9EA1-785FA319F063}" destId="{C435CE00-F12B-4E1E-88D5-230CB3206998}" srcOrd="0" destOrd="0" parTransId="{F9EB0DCC-9309-46BE-A5F1-946925EF213F}" sibTransId="{0CEF2004-E424-4306-81CF-77EC267D4144}"/>
    <dgm:cxn modelId="{EE0BA7E7-C37C-49A0-A211-E21D312230C5}" type="presOf" srcId="{AE188517-6F02-4DC7-9EA1-785FA319F063}" destId="{C8FB2B8E-8EB9-462C-A3BE-B343DF2940CF}" srcOrd="0" destOrd="0" presId="urn:diagrams.loki3.com/BracketList"/>
    <dgm:cxn modelId="{CBA447E9-10A8-4CB5-B5CE-0C5A8673E48E}" srcId="{83035B10-5B03-4E94-B998-54AE7C044928}" destId="{BDACD0F7-6180-4057-9453-3688A341F990}" srcOrd="3" destOrd="0" parTransId="{E4F3B442-D426-4A43-9F5D-27BAB10F10CE}" sibTransId="{08AD188E-871E-4AED-AB11-9BCCFB042448}"/>
    <dgm:cxn modelId="{9272B7FC-378B-4B83-9588-83966691943A}" type="presOf" srcId="{32CACD8F-92CC-4EB0-82A5-ED325E9C0DCF}" destId="{603689CA-F9E4-44EC-B527-50FB539B823D}" srcOrd="0" destOrd="2" presId="urn:diagrams.loki3.com/BracketList"/>
    <dgm:cxn modelId="{45DEC4BE-09CD-4236-B2DE-3491DD1CDAE7}" type="presParOf" srcId="{2B91DE99-FB3D-40B9-9827-F76B61DF0C13}" destId="{4567989C-4FE6-49AC-A2A7-D9284F6FD9E9}" srcOrd="0" destOrd="0" presId="urn:diagrams.loki3.com/BracketList"/>
    <dgm:cxn modelId="{FD53A306-1A94-4B70-8728-F90BD3C59D61}" type="presParOf" srcId="{4567989C-4FE6-49AC-A2A7-D9284F6FD9E9}" destId="{C8FB2B8E-8EB9-462C-A3BE-B343DF2940CF}" srcOrd="0" destOrd="0" presId="urn:diagrams.loki3.com/BracketList"/>
    <dgm:cxn modelId="{DB2714B7-0F22-42C4-B30D-FB52670835AA}" type="presParOf" srcId="{4567989C-4FE6-49AC-A2A7-D9284F6FD9E9}" destId="{08EC183C-AED6-4FF7-A9DF-6208AC571922}" srcOrd="1" destOrd="0" presId="urn:diagrams.loki3.com/BracketList"/>
    <dgm:cxn modelId="{BE0DD489-1719-4BAA-A118-A81EF249BE41}" type="presParOf" srcId="{4567989C-4FE6-49AC-A2A7-D9284F6FD9E9}" destId="{4F55B3C6-EC7F-488D-AAAC-8A7393E4380F}" srcOrd="2" destOrd="0" presId="urn:diagrams.loki3.com/BracketList"/>
    <dgm:cxn modelId="{3715B69E-396E-4A09-907F-7AB76460B7BE}" type="presParOf" srcId="{4567989C-4FE6-49AC-A2A7-D9284F6FD9E9}" destId="{9175424E-612A-4B72-89CD-0EFDADCFDD1F}" srcOrd="3" destOrd="0" presId="urn:diagrams.loki3.com/BracketList"/>
    <dgm:cxn modelId="{D3EA685A-CBFF-482A-95E7-F39337376F85}" type="presParOf" srcId="{2B91DE99-FB3D-40B9-9827-F76B61DF0C13}" destId="{CEC2B1A3-1726-4A39-94A3-4804FFB8C3F0}" srcOrd="1" destOrd="0" presId="urn:diagrams.loki3.com/BracketList"/>
    <dgm:cxn modelId="{722FE64F-F142-43FC-9BFD-D11B04EE4905}" type="presParOf" srcId="{2B91DE99-FB3D-40B9-9827-F76B61DF0C13}" destId="{19932F73-1CAF-4C59-8BFA-57C0FED3FFE6}" srcOrd="2" destOrd="0" presId="urn:diagrams.loki3.com/BracketList"/>
    <dgm:cxn modelId="{24E1145C-C9D5-484C-A782-5C016771A2F8}" type="presParOf" srcId="{19932F73-1CAF-4C59-8BFA-57C0FED3FFE6}" destId="{82E9A0E0-8D14-4848-9DD2-59E0CDC0AAFD}" srcOrd="0" destOrd="0" presId="urn:diagrams.loki3.com/BracketList"/>
    <dgm:cxn modelId="{33A40846-E684-4F8E-8F19-55F34A825D1B}" type="presParOf" srcId="{19932F73-1CAF-4C59-8BFA-57C0FED3FFE6}" destId="{BC4DC184-0FC8-4B22-8B26-0EC609A78835}" srcOrd="1" destOrd="0" presId="urn:diagrams.loki3.com/BracketList"/>
    <dgm:cxn modelId="{32C857B2-BCAD-4BDF-8E18-657DE9A8B6D2}" type="presParOf" srcId="{19932F73-1CAF-4C59-8BFA-57C0FED3FFE6}" destId="{FBA873B3-9422-4F35-9FBE-7724920B939D}" srcOrd="2" destOrd="0" presId="urn:diagrams.loki3.com/BracketList"/>
    <dgm:cxn modelId="{B5EB4D19-6502-48CC-A07C-BA044A822343}" type="presParOf" srcId="{19932F73-1CAF-4C59-8BFA-57C0FED3FFE6}" destId="{86E21F88-7726-4B6A-8AA4-50C3FB4AC66D}" srcOrd="3" destOrd="0" presId="urn:diagrams.loki3.com/BracketList"/>
    <dgm:cxn modelId="{C9B43430-FECE-4804-BA5F-058620F5DB74}" type="presParOf" srcId="{2B91DE99-FB3D-40B9-9827-F76B61DF0C13}" destId="{2A20A6C4-9D7F-459B-A86F-22BDE260726C}" srcOrd="3" destOrd="0" presId="urn:diagrams.loki3.com/BracketList"/>
    <dgm:cxn modelId="{7CD42F52-4700-4288-AC7A-FA575930E4AD}" type="presParOf" srcId="{2B91DE99-FB3D-40B9-9827-F76B61DF0C13}" destId="{9B42504F-709C-4C72-B940-6AE7E3D80974}" srcOrd="4" destOrd="0" presId="urn:diagrams.loki3.com/BracketList"/>
    <dgm:cxn modelId="{5DFF5123-21BE-430A-9181-DE44A64222A3}" type="presParOf" srcId="{9B42504F-709C-4C72-B940-6AE7E3D80974}" destId="{06464D07-8B60-462A-8EC4-545BAA8C97B1}" srcOrd="0" destOrd="0" presId="urn:diagrams.loki3.com/BracketList"/>
    <dgm:cxn modelId="{6EF4960F-7F29-4FB3-91CA-8D9F2F169435}" type="presParOf" srcId="{9B42504F-709C-4C72-B940-6AE7E3D80974}" destId="{756D71B1-CFF2-4550-9E9D-D836CC5523C0}" srcOrd="1" destOrd="0" presId="urn:diagrams.loki3.com/BracketList"/>
    <dgm:cxn modelId="{0FF8A310-2F33-4725-9EE0-1C5C39DF8708}" type="presParOf" srcId="{9B42504F-709C-4C72-B940-6AE7E3D80974}" destId="{600B3877-632C-4D99-BBA2-F4B87710B1A3}" srcOrd="2" destOrd="0" presId="urn:diagrams.loki3.com/BracketList"/>
    <dgm:cxn modelId="{C628FE04-D58F-4DEA-B36E-3F6FCBBC3126}" type="presParOf" srcId="{9B42504F-709C-4C72-B940-6AE7E3D80974}" destId="{603689CA-F9E4-44EC-B527-50FB539B823D}" srcOrd="3" destOrd="0" presId="urn:diagrams.loki3.com/BracketList"/>
    <dgm:cxn modelId="{C23D5235-829D-4F37-A987-E320BBC5F059}" type="presParOf" srcId="{2B91DE99-FB3D-40B9-9827-F76B61DF0C13}" destId="{D0322BD2-8077-405F-9EC9-F022003A48AB}" srcOrd="5" destOrd="0" presId="urn:diagrams.loki3.com/BracketList"/>
    <dgm:cxn modelId="{ADF43005-E894-42AC-AF31-FEE0C135C087}" type="presParOf" srcId="{2B91DE99-FB3D-40B9-9827-F76B61DF0C13}" destId="{CA18E8FC-FA63-43A4-99E8-B3F0AA05797A}" srcOrd="6" destOrd="0" presId="urn:diagrams.loki3.com/BracketList"/>
    <dgm:cxn modelId="{0351F6C6-7124-448D-A372-912F17B4A9AE}" type="presParOf" srcId="{CA18E8FC-FA63-43A4-99E8-B3F0AA05797A}" destId="{975FEC36-CD0E-4BA1-9445-37B05FFD96CD}" srcOrd="0" destOrd="0" presId="urn:diagrams.loki3.com/BracketList"/>
    <dgm:cxn modelId="{B80B2DAA-0068-4D49-A88E-2F3E1DC9F787}" type="presParOf" srcId="{CA18E8FC-FA63-43A4-99E8-B3F0AA05797A}" destId="{719BA57B-B751-40B6-88AD-FF402F20568B}" srcOrd="1" destOrd="0" presId="urn:diagrams.loki3.com/BracketList"/>
    <dgm:cxn modelId="{B305F177-A3AA-4EB8-AC7E-2D941920BF0B}" type="presParOf" srcId="{CA18E8FC-FA63-43A4-99E8-B3F0AA05797A}" destId="{9289F2B8-9F22-44F4-AE69-BDC1722E50CB}" srcOrd="2" destOrd="0" presId="urn:diagrams.loki3.com/BracketList"/>
    <dgm:cxn modelId="{6C5B9AE6-9B23-49DA-BE8F-F26CB1D3939E}" type="presParOf" srcId="{CA18E8FC-FA63-43A4-99E8-B3F0AA05797A}" destId="{F2B5D16A-6048-4E1D-9634-1D2AF0A2F256}" srcOrd="3" destOrd="0" presId="urn:diagrams.loki3.com/BracketList"/>
    <dgm:cxn modelId="{6948F0C7-BCD3-4FC1-A6C4-727F9F085F2B}" type="presParOf" srcId="{2B91DE99-FB3D-40B9-9827-F76B61DF0C13}" destId="{483EAE36-B7B2-46A2-8BA1-36589AAA1D62}" srcOrd="7" destOrd="0" presId="urn:diagrams.loki3.com/BracketList"/>
    <dgm:cxn modelId="{22F2A3C6-6F61-40DD-BA88-E0D632612853}" type="presParOf" srcId="{2B91DE99-FB3D-40B9-9827-F76B61DF0C13}" destId="{02082B38-B0E7-42AB-937A-8F336CBBE0AC}" srcOrd="8" destOrd="0" presId="urn:diagrams.loki3.com/BracketList"/>
    <dgm:cxn modelId="{21C0474B-6F24-4D28-8BD2-593FCB37B8B8}" type="presParOf" srcId="{02082B38-B0E7-42AB-937A-8F336CBBE0AC}" destId="{FD528662-2E78-46C5-AFEC-7596999AE27A}" srcOrd="0" destOrd="0" presId="urn:diagrams.loki3.com/BracketList"/>
    <dgm:cxn modelId="{F1E700AF-31D8-49BD-9968-03D649EAB1DA}" type="presParOf" srcId="{02082B38-B0E7-42AB-937A-8F336CBBE0AC}" destId="{017728F1-FB8F-480D-960E-335CD7ADAB3C}" srcOrd="1" destOrd="0" presId="urn:diagrams.loki3.com/BracketList"/>
    <dgm:cxn modelId="{98048B2A-6F7C-4445-8D74-BDFF0AAA4401}" type="presParOf" srcId="{02082B38-B0E7-42AB-937A-8F336CBBE0AC}" destId="{E6DBF0EA-C16A-4AB0-8F5A-26C345274E5E}" srcOrd="2" destOrd="0" presId="urn:diagrams.loki3.com/BracketList"/>
    <dgm:cxn modelId="{0671BCB3-0934-4472-8C41-37DD429A6287}" type="presParOf" srcId="{02082B38-B0E7-42AB-937A-8F336CBBE0AC}" destId="{8201724E-AC5F-494D-BB50-B7D7A454D657}" srcOrd="3" destOrd="0" presId="urn:diagrams.loki3.com/BracketLis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A6842990-62A4-4545-B120-1F8AF25A0D6E}" type="doc">
      <dgm:prSet loTypeId="urn:microsoft.com/office/officeart/2005/8/layout/vList5" loCatId="list" qsTypeId="urn:microsoft.com/office/officeart/2005/8/quickstyle/simple1" qsCatId="simple" csTypeId="urn:microsoft.com/office/officeart/2005/8/colors/accent1_1" csCatId="accent1" phldr="1"/>
      <dgm:spPr/>
      <dgm:t>
        <a:bodyPr/>
        <a:lstStyle/>
        <a:p>
          <a:endParaRPr lang="en-US"/>
        </a:p>
      </dgm:t>
    </dgm:pt>
    <dgm:pt modelId="{0FF8BA2A-500B-413D-8B7A-0FD72A53075A}">
      <dgm:prSet phldrT="[Text]" custT="1">
        <dgm:style>
          <a:lnRef idx="0">
            <a:schemeClr val="accent1"/>
          </a:lnRef>
          <a:fillRef idx="3">
            <a:schemeClr val="accent1"/>
          </a:fillRef>
          <a:effectRef idx="3">
            <a:schemeClr val="accent1"/>
          </a:effectRef>
          <a:fontRef idx="minor">
            <a:schemeClr val="lt1"/>
          </a:fontRef>
        </dgm:style>
      </dgm:prSet>
      <dgm:spPr>
        <a:solidFill>
          <a:prstClr val="white">
            <a:hueOff val="0"/>
            <a:satOff val="0"/>
            <a:lumOff val="0"/>
            <a:alphaOff val="0"/>
          </a:prstClr>
        </a:solidFill>
        <a:ln w="12700" cap="flat" cmpd="sng" algn="ctr">
          <a:solidFill>
            <a:srgbClr val="5B9BD5">
              <a:shade val="80000"/>
              <a:hueOff val="0"/>
              <a:satOff val="0"/>
              <a:lumOff val="0"/>
              <a:alphaOff val="0"/>
            </a:srgbClr>
          </a:solidFill>
          <a:prstDash val="solid"/>
          <a:miter lim="800000"/>
        </a:ln>
        <a:effectLst/>
      </dgm:spPr>
      <dgm:t>
        <a:bodyPr spcFirstLastPara="0" vert="horz" wrap="square" lIns="60960" tIns="30480" rIns="60960" bIns="30480" numCol="1" spcCol="1270" anchor="ctr" anchorCtr="0"/>
        <a:lstStyle/>
        <a:p>
          <a:pPr marL="0" lvl="0" indent="0" algn="ctr" defTabSz="711200">
            <a:lnSpc>
              <a:spcPct val="90000"/>
            </a:lnSpc>
            <a:spcBef>
              <a:spcPct val="0"/>
            </a:spcBef>
            <a:spcAft>
              <a:spcPct val="35000"/>
            </a:spcAft>
            <a:buNone/>
          </a:pPr>
          <a:r>
            <a:rPr lang="en-US" sz="1600" kern="1200" dirty="0">
              <a:solidFill>
                <a:prstClr val="black">
                  <a:hueOff val="0"/>
                  <a:satOff val="0"/>
                  <a:lumOff val="0"/>
                  <a:alphaOff val="0"/>
                </a:prstClr>
              </a:solidFill>
              <a:latin typeface="맑은 고딕" panose="020F0302020204030204"/>
              <a:ea typeface="+mn-ea"/>
              <a:cs typeface="+mn-cs"/>
            </a:rPr>
            <a:t>Business Understanding</a:t>
          </a:r>
        </a:p>
      </dgm:t>
    </dgm:pt>
    <dgm:pt modelId="{A445CB5E-895F-4150-B184-2C8283752FC5}" type="parTrans" cxnId="{A346880C-19BB-492E-86E8-A5888A7956E2}">
      <dgm:prSet/>
      <dgm:spPr/>
      <dgm:t>
        <a:bodyPr/>
        <a:lstStyle/>
        <a:p>
          <a:endParaRPr lang="en-US" sz="1100">
            <a:solidFill>
              <a:schemeClr val="bg2"/>
            </a:solidFill>
            <a:latin typeface="+mj-lt"/>
          </a:endParaRPr>
        </a:p>
      </dgm:t>
    </dgm:pt>
    <dgm:pt modelId="{F4903262-3BB8-4A76-A3AA-54C0993BC220}" type="sibTrans" cxnId="{A346880C-19BB-492E-86E8-A5888A7956E2}">
      <dgm:prSet/>
      <dgm:spPr/>
      <dgm:t>
        <a:bodyPr/>
        <a:lstStyle/>
        <a:p>
          <a:endParaRPr lang="en-US" sz="1100">
            <a:solidFill>
              <a:schemeClr val="bg2"/>
            </a:solidFill>
            <a:latin typeface="+mj-lt"/>
          </a:endParaRPr>
        </a:p>
      </dgm:t>
    </dgm:pt>
    <dgm:pt modelId="{8589F281-C004-49C2-9A17-144391E503DE}">
      <dgm:prSet phldrT="[Text]" custT="1">
        <dgm:style>
          <a:lnRef idx="0">
            <a:schemeClr val="accent1"/>
          </a:lnRef>
          <a:fillRef idx="3">
            <a:schemeClr val="accent1"/>
          </a:fillRef>
          <a:effectRef idx="3">
            <a:schemeClr val="accent1"/>
          </a:effectRef>
          <a:fontRef idx="minor">
            <a:schemeClr val="lt1"/>
          </a:fontRef>
        </dgm:style>
      </dgm:prSet>
      <dgm:spPr>
        <a:solidFill>
          <a:prstClr val="white">
            <a:alpha val="90000"/>
            <a:tint val="40000"/>
            <a:hueOff val="0"/>
            <a:satOff val="0"/>
            <a:lumOff val="0"/>
            <a:alphaOff val="0"/>
          </a:prstClr>
        </a:solidFill>
        <a:ln w="12700" cap="flat" cmpd="sng" algn="ctr">
          <a:solidFill>
            <a:srgbClr val="5B9BD5">
              <a:alpha val="90000"/>
              <a:hueOff val="0"/>
              <a:satOff val="0"/>
              <a:lumOff val="0"/>
              <a:alphaOff val="0"/>
            </a:srgbClr>
          </a:solidFill>
          <a:prstDash val="solid"/>
          <a:miter lim="800000"/>
        </a:ln>
        <a:effectLst/>
      </dgm:spPr>
      <dgm:t>
        <a:bodyPr spcFirstLastPara="0" vert="horz" wrap="square" lIns="247650" tIns="123825" rIns="247650" bIns="123825" numCol="1" spcCol="1270" anchor="ctr" anchorCtr="0"/>
        <a:lstStyle/>
        <a:p>
          <a:pPr marL="57150" lvl="1" indent="-57150" algn="l" defTabSz="488950">
            <a:lnSpc>
              <a:spcPct val="90000"/>
            </a:lnSpc>
            <a:spcBef>
              <a:spcPct val="0"/>
            </a:spcBef>
            <a:spcAft>
              <a:spcPct val="15000"/>
            </a:spcAft>
            <a:buChar char="•"/>
          </a:pPr>
          <a:r>
            <a:rPr lang="en-US" sz="1100" kern="1200" dirty="0">
              <a:solidFill>
                <a:prstClr val="black">
                  <a:hueOff val="0"/>
                  <a:satOff val="0"/>
                  <a:lumOff val="0"/>
                  <a:alphaOff val="0"/>
                </a:prstClr>
              </a:solidFill>
              <a:latin typeface="맑은 고딕" panose="020F0302020204030204"/>
              <a:ea typeface="+mn-ea"/>
              <a:cs typeface="+mn-cs"/>
            </a:rPr>
            <a:t>Define Objectives</a:t>
          </a:r>
        </a:p>
      </dgm:t>
    </dgm:pt>
    <dgm:pt modelId="{68ACA663-A4B5-4322-A79B-E6FDA765E412}" type="parTrans" cxnId="{B844C6F1-2818-4F3A-97BB-A513A7A6487D}">
      <dgm:prSet/>
      <dgm:spPr/>
      <dgm:t>
        <a:bodyPr/>
        <a:lstStyle/>
        <a:p>
          <a:endParaRPr lang="en-US" sz="1100">
            <a:solidFill>
              <a:schemeClr val="bg2"/>
            </a:solidFill>
            <a:latin typeface="+mj-lt"/>
          </a:endParaRPr>
        </a:p>
      </dgm:t>
    </dgm:pt>
    <dgm:pt modelId="{C3FF912E-6EAA-40C0-8E91-AAAED8175040}" type="sibTrans" cxnId="{B844C6F1-2818-4F3A-97BB-A513A7A6487D}">
      <dgm:prSet/>
      <dgm:spPr/>
      <dgm:t>
        <a:bodyPr/>
        <a:lstStyle/>
        <a:p>
          <a:endParaRPr lang="en-US" sz="1100">
            <a:solidFill>
              <a:schemeClr val="bg2"/>
            </a:solidFill>
            <a:latin typeface="+mj-lt"/>
          </a:endParaRPr>
        </a:p>
      </dgm:t>
    </dgm:pt>
    <dgm:pt modelId="{7C9DA717-4609-4F35-9627-FBCE587B2E07}">
      <dgm:prSet phldrT="[Text]" custT="1">
        <dgm:style>
          <a:lnRef idx="0">
            <a:schemeClr val="accent1"/>
          </a:lnRef>
          <a:fillRef idx="3">
            <a:schemeClr val="accent1"/>
          </a:fillRef>
          <a:effectRef idx="3">
            <a:schemeClr val="accent1"/>
          </a:effectRef>
          <a:fontRef idx="minor">
            <a:schemeClr val="lt1"/>
          </a:fontRef>
        </dgm:style>
      </dgm:prSet>
      <dgm:spPr>
        <a:solidFill>
          <a:prstClr val="white">
            <a:alpha val="90000"/>
            <a:tint val="40000"/>
            <a:hueOff val="0"/>
            <a:satOff val="0"/>
            <a:lumOff val="0"/>
            <a:alphaOff val="0"/>
          </a:prstClr>
        </a:solidFill>
        <a:ln w="12700" cap="flat" cmpd="sng" algn="ctr">
          <a:solidFill>
            <a:srgbClr val="5B9BD5">
              <a:alpha val="90000"/>
              <a:hueOff val="0"/>
              <a:satOff val="0"/>
              <a:lumOff val="0"/>
              <a:alphaOff val="0"/>
            </a:srgbClr>
          </a:solidFill>
          <a:prstDash val="solid"/>
          <a:miter lim="800000"/>
        </a:ln>
        <a:effectLst/>
      </dgm:spPr>
      <dgm:t>
        <a:bodyPr spcFirstLastPara="0" vert="horz" wrap="square" lIns="247650" tIns="123825" rIns="247650" bIns="123825" numCol="1" spcCol="1270" anchor="ctr" anchorCtr="0"/>
        <a:lstStyle/>
        <a:p>
          <a:pPr marL="57150" lvl="1" indent="-57150" algn="l" defTabSz="488950">
            <a:lnSpc>
              <a:spcPct val="90000"/>
            </a:lnSpc>
            <a:spcBef>
              <a:spcPct val="0"/>
            </a:spcBef>
            <a:spcAft>
              <a:spcPct val="15000"/>
            </a:spcAft>
            <a:buChar char="•"/>
          </a:pPr>
          <a:r>
            <a:rPr lang="en-US" sz="1100" kern="1200" dirty="0">
              <a:solidFill>
                <a:prstClr val="black">
                  <a:hueOff val="0"/>
                  <a:satOff val="0"/>
                  <a:lumOff val="0"/>
                  <a:alphaOff val="0"/>
                </a:prstClr>
              </a:solidFill>
              <a:latin typeface="맑은 고딕" panose="020F0302020204030204"/>
              <a:ea typeface="+mn-ea"/>
              <a:cs typeface="+mn-cs"/>
            </a:rPr>
            <a:t>Identify Data Sources</a:t>
          </a:r>
        </a:p>
      </dgm:t>
    </dgm:pt>
    <dgm:pt modelId="{E5D39B11-6038-4BAB-A377-66C89B23A4FE}" type="parTrans" cxnId="{220E0694-B595-46BE-BDB9-2B1763BF7F42}">
      <dgm:prSet/>
      <dgm:spPr/>
      <dgm:t>
        <a:bodyPr/>
        <a:lstStyle/>
        <a:p>
          <a:endParaRPr lang="en-US" sz="1100">
            <a:solidFill>
              <a:schemeClr val="bg2"/>
            </a:solidFill>
            <a:latin typeface="+mj-lt"/>
          </a:endParaRPr>
        </a:p>
      </dgm:t>
    </dgm:pt>
    <dgm:pt modelId="{C70C4ADA-4F3B-4BCA-9873-A32F1BD4BEED}" type="sibTrans" cxnId="{220E0694-B595-46BE-BDB9-2B1763BF7F42}">
      <dgm:prSet/>
      <dgm:spPr/>
      <dgm:t>
        <a:bodyPr/>
        <a:lstStyle/>
        <a:p>
          <a:endParaRPr lang="en-US" sz="1100">
            <a:solidFill>
              <a:schemeClr val="bg2"/>
            </a:solidFill>
            <a:latin typeface="+mj-lt"/>
          </a:endParaRPr>
        </a:p>
      </dgm:t>
    </dgm:pt>
    <dgm:pt modelId="{F1A8E0FB-6830-44B9-AD5D-2C6541803F4D}">
      <dgm:prSet phldrT="[Text]" custT="1"/>
      <dgm:spPr/>
      <dgm:t>
        <a:bodyPr/>
        <a:lstStyle/>
        <a:p>
          <a:pPr algn="ctr"/>
          <a:r>
            <a:rPr lang="en-US" sz="1600">
              <a:latin typeface="+mj-lt"/>
            </a:rPr>
            <a:t>Data Acquisition and Understanding</a:t>
          </a:r>
          <a:endParaRPr lang="en-US" sz="1600" dirty="0">
            <a:latin typeface="+mj-lt"/>
          </a:endParaRPr>
        </a:p>
      </dgm:t>
    </dgm:pt>
    <dgm:pt modelId="{BA9882FF-0D62-440B-AE35-07B5440B7352}" type="parTrans" cxnId="{DA864F5A-43C0-4EAB-ACD8-C653DCDBC285}">
      <dgm:prSet/>
      <dgm:spPr/>
      <dgm:t>
        <a:bodyPr/>
        <a:lstStyle/>
        <a:p>
          <a:endParaRPr lang="en-US" sz="1100">
            <a:solidFill>
              <a:schemeClr val="bg2"/>
            </a:solidFill>
            <a:latin typeface="+mj-lt"/>
          </a:endParaRPr>
        </a:p>
      </dgm:t>
    </dgm:pt>
    <dgm:pt modelId="{BE3BCC92-A824-45B0-AD74-589AA75A91ED}" type="sibTrans" cxnId="{DA864F5A-43C0-4EAB-ACD8-C653DCDBC285}">
      <dgm:prSet/>
      <dgm:spPr/>
      <dgm:t>
        <a:bodyPr/>
        <a:lstStyle/>
        <a:p>
          <a:endParaRPr lang="en-US" sz="1100">
            <a:solidFill>
              <a:schemeClr val="bg2"/>
            </a:solidFill>
            <a:latin typeface="+mj-lt"/>
          </a:endParaRPr>
        </a:p>
      </dgm:t>
    </dgm:pt>
    <dgm:pt modelId="{6DCAF490-84DF-45AB-95F8-850141BC8BDF}">
      <dgm:prSet phldrT="[Text]" custT="1"/>
      <dgm:spPr>
        <a:solidFill>
          <a:prstClr val="white">
            <a:alpha val="90000"/>
            <a:tint val="40000"/>
            <a:hueOff val="0"/>
            <a:satOff val="0"/>
            <a:lumOff val="0"/>
            <a:alphaOff val="0"/>
          </a:prstClr>
        </a:solidFill>
        <a:ln w="12700" cap="flat" cmpd="sng" algn="ctr">
          <a:solidFill>
            <a:srgbClr val="5B9BD5">
              <a:alpha val="90000"/>
              <a:hueOff val="0"/>
              <a:satOff val="0"/>
              <a:lumOff val="0"/>
              <a:alphaOff val="0"/>
            </a:srgbClr>
          </a:solidFill>
          <a:prstDash val="solid"/>
          <a:miter lim="800000"/>
        </a:ln>
        <a:effectLst/>
      </dgm:spPr>
      <dgm:t>
        <a:bodyPr spcFirstLastPara="0" vert="horz" wrap="square" lIns="247650" tIns="123825" rIns="247650" bIns="123825" numCol="1" spcCol="1270" anchor="ctr" anchorCtr="0"/>
        <a:lstStyle/>
        <a:p>
          <a:pPr marL="57150" lvl="1" indent="-57150" algn="l" defTabSz="488950">
            <a:lnSpc>
              <a:spcPct val="90000"/>
            </a:lnSpc>
            <a:spcBef>
              <a:spcPct val="0"/>
            </a:spcBef>
            <a:spcAft>
              <a:spcPct val="15000"/>
            </a:spcAft>
            <a:buChar char="•"/>
          </a:pPr>
          <a:r>
            <a:rPr lang="en-US" sz="1100" kern="1200">
              <a:solidFill>
                <a:prstClr val="black">
                  <a:hueOff val="0"/>
                  <a:satOff val="0"/>
                  <a:lumOff val="0"/>
                  <a:alphaOff val="0"/>
                </a:prstClr>
              </a:solidFill>
              <a:latin typeface="맑은 고딕" panose="020F0302020204030204"/>
              <a:ea typeface="+mn-ea"/>
              <a:cs typeface="+mn-cs"/>
            </a:rPr>
            <a:t>Ingest Data</a:t>
          </a:r>
          <a:endParaRPr lang="en-US" sz="1100" kern="1200" dirty="0">
            <a:solidFill>
              <a:prstClr val="black">
                <a:hueOff val="0"/>
                <a:satOff val="0"/>
                <a:lumOff val="0"/>
                <a:alphaOff val="0"/>
              </a:prstClr>
            </a:solidFill>
            <a:latin typeface="맑은 고딕" panose="020F0302020204030204"/>
            <a:ea typeface="+mn-ea"/>
            <a:cs typeface="+mn-cs"/>
          </a:endParaRPr>
        </a:p>
      </dgm:t>
    </dgm:pt>
    <dgm:pt modelId="{313354FE-947E-4C91-850E-55158EB5406E}" type="parTrans" cxnId="{DB01149F-013B-4AAC-83B8-EA5A02812FB1}">
      <dgm:prSet/>
      <dgm:spPr/>
      <dgm:t>
        <a:bodyPr/>
        <a:lstStyle/>
        <a:p>
          <a:endParaRPr lang="en-US" sz="1100">
            <a:solidFill>
              <a:schemeClr val="bg2"/>
            </a:solidFill>
            <a:latin typeface="+mj-lt"/>
          </a:endParaRPr>
        </a:p>
      </dgm:t>
    </dgm:pt>
    <dgm:pt modelId="{263CB43B-A0A5-48BB-9C20-6635267C3C22}" type="sibTrans" cxnId="{DB01149F-013B-4AAC-83B8-EA5A02812FB1}">
      <dgm:prSet/>
      <dgm:spPr/>
      <dgm:t>
        <a:bodyPr/>
        <a:lstStyle/>
        <a:p>
          <a:endParaRPr lang="en-US" sz="1100">
            <a:solidFill>
              <a:schemeClr val="bg2"/>
            </a:solidFill>
            <a:latin typeface="+mj-lt"/>
          </a:endParaRPr>
        </a:p>
      </dgm:t>
    </dgm:pt>
    <dgm:pt modelId="{FFA8810D-171E-4ADC-9CA8-AD57E9D504B9}">
      <dgm:prSet phldrT="[Text]" custT="1"/>
      <dgm:spPr>
        <a:solidFill>
          <a:prstClr val="white">
            <a:alpha val="90000"/>
            <a:tint val="40000"/>
            <a:hueOff val="0"/>
            <a:satOff val="0"/>
            <a:lumOff val="0"/>
            <a:alphaOff val="0"/>
          </a:prstClr>
        </a:solidFill>
        <a:ln w="12700" cap="flat" cmpd="sng" algn="ctr">
          <a:solidFill>
            <a:srgbClr val="5B9BD5">
              <a:alpha val="90000"/>
              <a:hueOff val="0"/>
              <a:satOff val="0"/>
              <a:lumOff val="0"/>
              <a:alphaOff val="0"/>
            </a:srgbClr>
          </a:solidFill>
          <a:prstDash val="solid"/>
          <a:miter lim="800000"/>
        </a:ln>
        <a:effectLst/>
      </dgm:spPr>
      <dgm:t>
        <a:bodyPr spcFirstLastPara="0" vert="horz" wrap="square" lIns="247650" tIns="123825" rIns="247650" bIns="123825" numCol="1" spcCol="1270" anchor="ctr" anchorCtr="0"/>
        <a:lstStyle/>
        <a:p>
          <a:pPr marL="57150" lvl="1" indent="-57150" algn="l" defTabSz="488950">
            <a:lnSpc>
              <a:spcPct val="90000"/>
            </a:lnSpc>
            <a:spcBef>
              <a:spcPct val="0"/>
            </a:spcBef>
            <a:spcAft>
              <a:spcPct val="15000"/>
            </a:spcAft>
            <a:buChar char="•"/>
          </a:pPr>
          <a:r>
            <a:rPr lang="en-US" sz="1100" kern="1200">
              <a:solidFill>
                <a:prstClr val="black">
                  <a:hueOff val="0"/>
                  <a:satOff val="0"/>
                  <a:lumOff val="0"/>
                  <a:alphaOff val="0"/>
                </a:prstClr>
              </a:solidFill>
              <a:latin typeface="맑은 고딕" panose="020F0302020204030204"/>
              <a:ea typeface="+mn-ea"/>
              <a:cs typeface="+mn-cs"/>
            </a:rPr>
            <a:t>Explore Data</a:t>
          </a:r>
          <a:endParaRPr lang="en-US" sz="1100" kern="1200" dirty="0">
            <a:solidFill>
              <a:prstClr val="black">
                <a:hueOff val="0"/>
                <a:satOff val="0"/>
                <a:lumOff val="0"/>
                <a:alphaOff val="0"/>
              </a:prstClr>
            </a:solidFill>
            <a:latin typeface="맑은 고딕" panose="020F0302020204030204"/>
            <a:ea typeface="+mn-ea"/>
            <a:cs typeface="+mn-cs"/>
          </a:endParaRPr>
        </a:p>
      </dgm:t>
    </dgm:pt>
    <dgm:pt modelId="{5D65951A-CE03-4794-9B2D-0A910A6F7FFB}" type="parTrans" cxnId="{E0CB53AF-1846-4839-A817-1BC95F8C73F9}">
      <dgm:prSet/>
      <dgm:spPr/>
      <dgm:t>
        <a:bodyPr/>
        <a:lstStyle/>
        <a:p>
          <a:endParaRPr lang="en-US" sz="1100">
            <a:solidFill>
              <a:schemeClr val="bg2"/>
            </a:solidFill>
            <a:latin typeface="+mj-lt"/>
          </a:endParaRPr>
        </a:p>
      </dgm:t>
    </dgm:pt>
    <dgm:pt modelId="{39C8D19E-6ADE-404A-843B-5F7020E72704}" type="sibTrans" cxnId="{E0CB53AF-1846-4839-A817-1BC95F8C73F9}">
      <dgm:prSet/>
      <dgm:spPr/>
      <dgm:t>
        <a:bodyPr/>
        <a:lstStyle/>
        <a:p>
          <a:endParaRPr lang="en-US" sz="1100">
            <a:solidFill>
              <a:schemeClr val="bg2"/>
            </a:solidFill>
            <a:latin typeface="+mj-lt"/>
          </a:endParaRPr>
        </a:p>
      </dgm:t>
    </dgm:pt>
    <dgm:pt modelId="{D66E06A0-8A7E-4EC6-8113-DDE9A8B91FA6}">
      <dgm:prSet phldrT="[Text]" custT="1"/>
      <dgm:spPr/>
      <dgm:t>
        <a:bodyPr/>
        <a:lstStyle/>
        <a:p>
          <a:pPr algn="ctr"/>
          <a:r>
            <a:rPr lang="en-US" sz="1600">
              <a:latin typeface="+mj-lt"/>
            </a:rPr>
            <a:t>Modeling</a:t>
          </a:r>
          <a:endParaRPr lang="en-US" sz="1600" dirty="0">
            <a:latin typeface="+mj-lt"/>
          </a:endParaRPr>
        </a:p>
      </dgm:t>
    </dgm:pt>
    <dgm:pt modelId="{C867E6D7-68AF-43C6-9E80-BCCDD787550D}" type="parTrans" cxnId="{BEEC91A6-BF3F-4E21-859A-6D47ACAB8869}">
      <dgm:prSet/>
      <dgm:spPr/>
      <dgm:t>
        <a:bodyPr/>
        <a:lstStyle/>
        <a:p>
          <a:endParaRPr lang="en-US" sz="1100">
            <a:solidFill>
              <a:schemeClr val="bg2"/>
            </a:solidFill>
            <a:latin typeface="+mj-lt"/>
          </a:endParaRPr>
        </a:p>
      </dgm:t>
    </dgm:pt>
    <dgm:pt modelId="{4B0A02DB-F299-4AF6-A72B-B326FF7FE0BF}" type="sibTrans" cxnId="{BEEC91A6-BF3F-4E21-859A-6D47ACAB8869}">
      <dgm:prSet/>
      <dgm:spPr/>
      <dgm:t>
        <a:bodyPr/>
        <a:lstStyle/>
        <a:p>
          <a:endParaRPr lang="en-US" sz="1100">
            <a:solidFill>
              <a:schemeClr val="bg2"/>
            </a:solidFill>
            <a:latin typeface="+mj-lt"/>
          </a:endParaRPr>
        </a:p>
      </dgm:t>
    </dgm:pt>
    <dgm:pt modelId="{E08D914F-4215-41A4-8173-F3CBF316F76B}">
      <dgm:prSet phldrT="[Text]" custT="1"/>
      <dgm:spPr/>
      <dgm:t>
        <a:bodyPr/>
        <a:lstStyle/>
        <a:p>
          <a:r>
            <a:rPr lang="en-US" sz="1100">
              <a:latin typeface="+mj-lt"/>
            </a:rPr>
            <a:t>Feature Selection</a:t>
          </a:r>
          <a:endParaRPr lang="en-US" sz="1100" dirty="0">
            <a:latin typeface="+mj-lt"/>
          </a:endParaRPr>
        </a:p>
      </dgm:t>
    </dgm:pt>
    <dgm:pt modelId="{6E6AFD42-BD05-4248-B472-1EFABC017324}" type="parTrans" cxnId="{61EC2C2C-336E-4152-BF38-E133255426BA}">
      <dgm:prSet/>
      <dgm:spPr/>
      <dgm:t>
        <a:bodyPr/>
        <a:lstStyle/>
        <a:p>
          <a:endParaRPr lang="en-US" sz="1100">
            <a:solidFill>
              <a:schemeClr val="bg2"/>
            </a:solidFill>
            <a:latin typeface="+mj-lt"/>
          </a:endParaRPr>
        </a:p>
      </dgm:t>
    </dgm:pt>
    <dgm:pt modelId="{1759AAC5-ADE9-4C55-8CBC-F1BA87C7A449}" type="sibTrans" cxnId="{61EC2C2C-336E-4152-BF38-E133255426BA}">
      <dgm:prSet/>
      <dgm:spPr/>
      <dgm:t>
        <a:bodyPr/>
        <a:lstStyle/>
        <a:p>
          <a:endParaRPr lang="en-US" sz="1100">
            <a:solidFill>
              <a:schemeClr val="bg2"/>
            </a:solidFill>
            <a:latin typeface="+mj-lt"/>
          </a:endParaRPr>
        </a:p>
      </dgm:t>
    </dgm:pt>
    <dgm:pt modelId="{EFB0480E-A451-4750-9076-B8DA17ACD683}">
      <dgm:prSet phldrT="[Text]" custT="1"/>
      <dgm:spPr/>
      <dgm:t>
        <a:bodyPr/>
        <a:lstStyle/>
        <a:p>
          <a:r>
            <a:rPr lang="en-US" sz="1100">
              <a:latin typeface="+mj-lt"/>
            </a:rPr>
            <a:t>Create and Train Model</a:t>
          </a:r>
          <a:endParaRPr lang="en-US" sz="1100" dirty="0">
            <a:latin typeface="+mj-lt"/>
          </a:endParaRPr>
        </a:p>
      </dgm:t>
    </dgm:pt>
    <dgm:pt modelId="{02255FE4-1BB8-44C8-8FC3-2DB4276D8435}" type="parTrans" cxnId="{F0686254-8BC6-438F-8EFC-387D3C1B4582}">
      <dgm:prSet/>
      <dgm:spPr/>
      <dgm:t>
        <a:bodyPr/>
        <a:lstStyle/>
        <a:p>
          <a:endParaRPr lang="en-US" sz="1100">
            <a:solidFill>
              <a:schemeClr val="bg2"/>
            </a:solidFill>
            <a:latin typeface="+mj-lt"/>
          </a:endParaRPr>
        </a:p>
      </dgm:t>
    </dgm:pt>
    <dgm:pt modelId="{7ECF0E78-DA31-4B08-B8BA-D36DB4135973}" type="sibTrans" cxnId="{F0686254-8BC6-438F-8EFC-387D3C1B4582}">
      <dgm:prSet/>
      <dgm:spPr/>
      <dgm:t>
        <a:bodyPr/>
        <a:lstStyle/>
        <a:p>
          <a:endParaRPr lang="en-US" sz="1100">
            <a:solidFill>
              <a:schemeClr val="bg2"/>
            </a:solidFill>
            <a:latin typeface="+mj-lt"/>
          </a:endParaRPr>
        </a:p>
      </dgm:t>
    </dgm:pt>
    <dgm:pt modelId="{31989D70-38F8-40B4-A5B4-5B64244B04DB}">
      <dgm:prSet phldrT="[Text]" custT="1">
        <dgm:style>
          <a:lnRef idx="0">
            <a:schemeClr val="accent1"/>
          </a:lnRef>
          <a:fillRef idx="3">
            <a:schemeClr val="accent1"/>
          </a:fillRef>
          <a:effectRef idx="3">
            <a:schemeClr val="accent1"/>
          </a:effectRef>
          <a:fontRef idx="minor">
            <a:schemeClr val="lt1"/>
          </a:fontRef>
        </dgm:style>
      </dgm:prSet>
      <dgm:spPr>
        <a:ln/>
      </dgm:spPr>
      <dgm:t>
        <a:bodyPr spcFirstLastPara="0" vert="horz" wrap="square" lIns="60960" tIns="30480" rIns="60960" bIns="30480" numCol="1" spcCol="1270" anchor="ctr" anchorCtr="0"/>
        <a:lstStyle/>
        <a:p>
          <a:pPr marL="0" lvl="0" indent="0" algn="ctr" defTabSz="711200">
            <a:lnSpc>
              <a:spcPct val="90000"/>
            </a:lnSpc>
            <a:spcBef>
              <a:spcPct val="0"/>
            </a:spcBef>
            <a:spcAft>
              <a:spcPct val="35000"/>
            </a:spcAft>
            <a:buNone/>
          </a:pPr>
          <a:r>
            <a:rPr lang="en-US" sz="1600" kern="1200">
              <a:solidFill>
                <a:prstClr val="white"/>
              </a:solidFill>
              <a:latin typeface="맑은 고딕" panose="020F0302020204030204"/>
              <a:ea typeface="+mn-ea"/>
              <a:cs typeface="+mn-cs"/>
            </a:rPr>
            <a:t>Deployment</a:t>
          </a:r>
          <a:endParaRPr lang="en-US" sz="1600" kern="1200" dirty="0">
            <a:solidFill>
              <a:prstClr val="white"/>
            </a:solidFill>
            <a:latin typeface="맑은 고딕" panose="020F0302020204030204"/>
            <a:ea typeface="+mn-ea"/>
            <a:cs typeface="+mn-cs"/>
          </a:endParaRPr>
        </a:p>
      </dgm:t>
    </dgm:pt>
    <dgm:pt modelId="{E572721F-5C44-451C-B622-59B69949FB6F}" type="parTrans" cxnId="{991DC740-DAA8-4D0F-9BAB-A0D216E7CC9C}">
      <dgm:prSet/>
      <dgm:spPr/>
      <dgm:t>
        <a:bodyPr/>
        <a:lstStyle/>
        <a:p>
          <a:endParaRPr lang="en-US" sz="1100">
            <a:solidFill>
              <a:schemeClr val="bg2"/>
            </a:solidFill>
            <a:latin typeface="+mj-lt"/>
          </a:endParaRPr>
        </a:p>
      </dgm:t>
    </dgm:pt>
    <dgm:pt modelId="{FF3730C5-5E1C-4ACF-986C-1F8BDC2A87DC}" type="sibTrans" cxnId="{991DC740-DAA8-4D0F-9BAB-A0D216E7CC9C}">
      <dgm:prSet/>
      <dgm:spPr/>
      <dgm:t>
        <a:bodyPr/>
        <a:lstStyle/>
        <a:p>
          <a:endParaRPr lang="en-US" sz="1100">
            <a:solidFill>
              <a:schemeClr val="bg2"/>
            </a:solidFill>
            <a:latin typeface="+mj-lt"/>
          </a:endParaRPr>
        </a:p>
      </dgm:t>
    </dgm:pt>
    <dgm:pt modelId="{75DF6D0E-EF2D-4899-8D56-11F561E3DB25}">
      <dgm:prSet phldrT="[Text]" custT="1"/>
      <dgm:spPr/>
      <dgm:t>
        <a:bodyPr/>
        <a:lstStyle/>
        <a:p>
          <a:pPr algn="ctr"/>
          <a:r>
            <a:rPr lang="en-US" sz="1600">
              <a:latin typeface="+mj-lt"/>
            </a:rPr>
            <a:t>Customer Acceptance</a:t>
          </a:r>
          <a:endParaRPr lang="en-US" sz="1600" dirty="0">
            <a:latin typeface="+mj-lt"/>
          </a:endParaRPr>
        </a:p>
      </dgm:t>
    </dgm:pt>
    <dgm:pt modelId="{510C85D3-5932-4392-B61F-F44832C002FA}" type="parTrans" cxnId="{6D864F09-96B6-4444-95BB-D36241D055AD}">
      <dgm:prSet/>
      <dgm:spPr/>
      <dgm:t>
        <a:bodyPr/>
        <a:lstStyle/>
        <a:p>
          <a:endParaRPr lang="en-US" sz="1100">
            <a:solidFill>
              <a:schemeClr val="bg2"/>
            </a:solidFill>
            <a:latin typeface="+mj-lt"/>
          </a:endParaRPr>
        </a:p>
      </dgm:t>
    </dgm:pt>
    <dgm:pt modelId="{EEE1824F-AA0C-4316-B13D-ED5B6C4A0BFF}" type="sibTrans" cxnId="{6D864F09-96B6-4444-95BB-D36241D055AD}">
      <dgm:prSet/>
      <dgm:spPr/>
      <dgm:t>
        <a:bodyPr/>
        <a:lstStyle/>
        <a:p>
          <a:endParaRPr lang="en-US" sz="1100">
            <a:solidFill>
              <a:schemeClr val="bg2"/>
            </a:solidFill>
            <a:latin typeface="+mj-lt"/>
          </a:endParaRPr>
        </a:p>
      </dgm:t>
    </dgm:pt>
    <dgm:pt modelId="{07E81225-DE19-4D3E-99CD-FC123A33837F}">
      <dgm:prSet phldrT="[Text]" custT="1">
        <dgm:style>
          <a:lnRef idx="0">
            <a:schemeClr val="accent1"/>
          </a:lnRef>
          <a:fillRef idx="3">
            <a:schemeClr val="accent1"/>
          </a:fillRef>
          <a:effectRef idx="3">
            <a:schemeClr val="accent1"/>
          </a:effectRef>
          <a:fontRef idx="minor">
            <a:schemeClr val="lt1"/>
          </a:fontRef>
        </dgm:style>
      </dgm:prSet>
      <dgm:spPr>
        <a:ln/>
      </dgm:spPr>
      <dgm:t>
        <a:bodyPr spcFirstLastPara="0" vert="horz" wrap="square" lIns="247650" tIns="123825" rIns="247650" bIns="123825" numCol="1" spcCol="1270" anchor="ctr" anchorCtr="0"/>
        <a:lstStyle/>
        <a:p>
          <a:pPr marL="57150" lvl="1" indent="-57150" algn="l" defTabSz="488950">
            <a:lnSpc>
              <a:spcPct val="90000"/>
            </a:lnSpc>
            <a:spcBef>
              <a:spcPct val="0"/>
            </a:spcBef>
            <a:spcAft>
              <a:spcPct val="15000"/>
            </a:spcAft>
            <a:buChar char="•"/>
          </a:pPr>
          <a:r>
            <a:rPr lang="en-US" sz="1100" kern="1200">
              <a:solidFill>
                <a:prstClr val="white"/>
              </a:solidFill>
              <a:latin typeface="맑은 고딕" panose="020F0302020204030204"/>
              <a:ea typeface="+mn-ea"/>
              <a:cs typeface="+mn-cs"/>
            </a:rPr>
            <a:t>Operationalize</a:t>
          </a:r>
          <a:endParaRPr lang="en-US" sz="1100" kern="1200" dirty="0">
            <a:solidFill>
              <a:prstClr val="white"/>
            </a:solidFill>
            <a:latin typeface="맑은 고딕" panose="020F0302020204030204"/>
            <a:ea typeface="+mn-ea"/>
            <a:cs typeface="+mn-cs"/>
          </a:endParaRPr>
        </a:p>
      </dgm:t>
    </dgm:pt>
    <dgm:pt modelId="{642D5DAC-991D-456E-978D-DDF8870668E2}" type="parTrans" cxnId="{F9E74B76-F3C8-474B-BE2E-672A4119380A}">
      <dgm:prSet/>
      <dgm:spPr/>
      <dgm:t>
        <a:bodyPr/>
        <a:lstStyle/>
        <a:p>
          <a:endParaRPr lang="en-US" sz="1100">
            <a:solidFill>
              <a:schemeClr val="bg2"/>
            </a:solidFill>
            <a:latin typeface="+mj-lt"/>
          </a:endParaRPr>
        </a:p>
      </dgm:t>
    </dgm:pt>
    <dgm:pt modelId="{71EEF2D0-2FC1-4663-8EEF-F8400FED6EFD}" type="sibTrans" cxnId="{F9E74B76-F3C8-474B-BE2E-672A4119380A}">
      <dgm:prSet/>
      <dgm:spPr/>
      <dgm:t>
        <a:bodyPr/>
        <a:lstStyle/>
        <a:p>
          <a:endParaRPr lang="en-US" sz="1100">
            <a:solidFill>
              <a:schemeClr val="bg2"/>
            </a:solidFill>
            <a:latin typeface="+mj-lt"/>
          </a:endParaRPr>
        </a:p>
      </dgm:t>
    </dgm:pt>
    <dgm:pt modelId="{0EBDD81E-61F5-4638-8D23-E64C5784A7CF}">
      <dgm:prSet phldrT="[Text]" custT="1"/>
      <dgm:spPr/>
      <dgm:t>
        <a:bodyPr/>
        <a:lstStyle/>
        <a:p>
          <a:r>
            <a:rPr lang="en-US" sz="1100">
              <a:latin typeface="+mj-lt"/>
            </a:rPr>
            <a:t>Testing and Validation</a:t>
          </a:r>
          <a:endParaRPr lang="en-US" sz="1100" dirty="0">
            <a:latin typeface="+mj-lt"/>
          </a:endParaRPr>
        </a:p>
      </dgm:t>
    </dgm:pt>
    <dgm:pt modelId="{5BB68B6B-2470-4B4F-B825-03319C46AB79}" type="parTrans" cxnId="{0652195D-79AA-41CB-A507-64DF25821FDC}">
      <dgm:prSet/>
      <dgm:spPr/>
      <dgm:t>
        <a:bodyPr/>
        <a:lstStyle/>
        <a:p>
          <a:endParaRPr lang="en-US" sz="1100">
            <a:solidFill>
              <a:schemeClr val="bg2"/>
            </a:solidFill>
            <a:latin typeface="+mj-lt"/>
          </a:endParaRPr>
        </a:p>
      </dgm:t>
    </dgm:pt>
    <dgm:pt modelId="{91158606-88ED-478A-99A3-FF66895B49FF}" type="sibTrans" cxnId="{0652195D-79AA-41CB-A507-64DF25821FDC}">
      <dgm:prSet/>
      <dgm:spPr/>
      <dgm:t>
        <a:bodyPr/>
        <a:lstStyle/>
        <a:p>
          <a:endParaRPr lang="en-US" sz="1100">
            <a:solidFill>
              <a:schemeClr val="bg2"/>
            </a:solidFill>
            <a:latin typeface="+mj-lt"/>
          </a:endParaRPr>
        </a:p>
      </dgm:t>
    </dgm:pt>
    <dgm:pt modelId="{8A560357-68DD-41D8-841B-C94F1FF7F8C1}">
      <dgm:prSet phldrT="[Text]" custT="1"/>
      <dgm:spPr>
        <a:solidFill>
          <a:prstClr val="white">
            <a:alpha val="90000"/>
            <a:tint val="40000"/>
            <a:hueOff val="0"/>
            <a:satOff val="0"/>
            <a:lumOff val="0"/>
            <a:alphaOff val="0"/>
          </a:prstClr>
        </a:solidFill>
        <a:ln w="12700" cap="flat" cmpd="sng" algn="ctr">
          <a:solidFill>
            <a:srgbClr val="5B9BD5">
              <a:alpha val="90000"/>
              <a:hueOff val="0"/>
              <a:satOff val="0"/>
              <a:lumOff val="0"/>
              <a:alphaOff val="0"/>
            </a:srgbClr>
          </a:solidFill>
          <a:prstDash val="solid"/>
          <a:miter lim="800000"/>
        </a:ln>
        <a:effectLst/>
      </dgm:spPr>
      <dgm:t>
        <a:bodyPr spcFirstLastPara="0" vert="horz" wrap="square" lIns="247650" tIns="123825" rIns="247650" bIns="123825" numCol="1" spcCol="1270" anchor="ctr" anchorCtr="0"/>
        <a:lstStyle/>
        <a:p>
          <a:pPr marL="57150" lvl="1" indent="-57150" algn="l" defTabSz="488950">
            <a:lnSpc>
              <a:spcPct val="90000"/>
            </a:lnSpc>
            <a:spcBef>
              <a:spcPct val="0"/>
            </a:spcBef>
            <a:spcAft>
              <a:spcPct val="15000"/>
            </a:spcAft>
            <a:buChar char="•"/>
          </a:pPr>
          <a:r>
            <a:rPr lang="en-US" sz="1100" kern="1200">
              <a:solidFill>
                <a:prstClr val="black">
                  <a:hueOff val="0"/>
                  <a:satOff val="0"/>
                  <a:lumOff val="0"/>
                  <a:alphaOff val="0"/>
                </a:prstClr>
              </a:solidFill>
              <a:latin typeface="맑은 고딕" panose="020F0302020204030204"/>
              <a:ea typeface="+mn-ea"/>
              <a:cs typeface="+mn-cs"/>
            </a:rPr>
            <a:t>Update Data</a:t>
          </a:r>
          <a:endParaRPr lang="en-US" sz="1100" kern="1200" dirty="0">
            <a:solidFill>
              <a:prstClr val="black">
                <a:hueOff val="0"/>
                <a:satOff val="0"/>
                <a:lumOff val="0"/>
                <a:alphaOff val="0"/>
              </a:prstClr>
            </a:solidFill>
            <a:latin typeface="맑은 고딕" panose="020F0302020204030204"/>
            <a:ea typeface="+mn-ea"/>
            <a:cs typeface="+mn-cs"/>
          </a:endParaRPr>
        </a:p>
      </dgm:t>
    </dgm:pt>
    <dgm:pt modelId="{3BC3B257-E716-47FF-9C4E-A1CCC502A26F}" type="parTrans" cxnId="{6D9D5740-A78E-432A-A19B-79A7629DFBD0}">
      <dgm:prSet/>
      <dgm:spPr/>
      <dgm:t>
        <a:bodyPr/>
        <a:lstStyle/>
        <a:p>
          <a:endParaRPr lang="en-US" sz="1100">
            <a:solidFill>
              <a:schemeClr val="bg2"/>
            </a:solidFill>
            <a:latin typeface="+mj-lt"/>
          </a:endParaRPr>
        </a:p>
      </dgm:t>
    </dgm:pt>
    <dgm:pt modelId="{0F75D6C4-A5C5-4C0B-A3E7-E1F9127F0B24}" type="sibTrans" cxnId="{6D9D5740-A78E-432A-A19B-79A7629DFBD0}">
      <dgm:prSet/>
      <dgm:spPr/>
      <dgm:t>
        <a:bodyPr/>
        <a:lstStyle/>
        <a:p>
          <a:endParaRPr lang="en-US" sz="1100">
            <a:solidFill>
              <a:schemeClr val="bg2"/>
            </a:solidFill>
            <a:latin typeface="+mj-lt"/>
          </a:endParaRPr>
        </a:p>
      </dgm:t>
    </dgm:pt>
    <dgm:pt modelId="{051E23BA-27D6-402B-8FD0-643279078F48}">
      <dgm:prSet phldrT="[Text]" custT="1"/>
      <dgm:spPr/>
      <dgm:t>
        <a:bodyPr/>
        <a:lstStyle/>
        <a:p>
          <a:r>
            <a:rPr lang="en-US" sz="1100">
              <a:latin typeface="+mj-lt"/>
            </a:rPr>
            <a:t>Handoff</a:t>
          </a:r>
          <a:endParaRPr lang="en-US" sz="1100" dirty="0">
            <a:latin typeface="+mj-lt"/>
          </a:endParaRPr>
        </a:p>
      </dgm:t>
    </dgm:pt>
    <dgm:pt modelId="{DA361144-F3E9-4156-9CC2-FE98E458196C}" type="parTrans" cxnId="{9D250ACB-3782-4169-9513-D5939A72E14C}">
      <dgm:prSet/>
      <dgm:spPr/>
      <dgm:t>
        <a:bodyPr/>
        <a:lstStyle/>
        <a:p>
          <a:endParaRPr lang="en-US" sz="1100">
            <a:solidFill>
              <a:schemeClr val="bg2"/>
            </a:solidFill>
            <a:latin typeface="+mj-lt"/>
          </a:endParaRPr>
        </a:p>
      </dgm:t>
    </dgm:pt>
    <dgm:pt modelId="{AE55AD9A-A016-48D5-8B34-AF4339F64545}" type="sibTrans" cxnId="{9D250ACB-3782-4169-9513-D5939A72E14C}">
      <dgm:prSet/>
      <dgm:spPr/>
      <dgm:t>
        <a:bodyPr/>
        <a:lstStyle/>
        <a:p>
          <a:endParaRPr lang="en-US" sz="1100">
            <a:solidFill>
              <a:schemeClr val="bg2"/>
            </a:solidFill>
            <a:latin typeface="+mj-lt"/>
          </a:endParaRPr>
        </a:p>
      </dgm:t>
    </dgm:pt>
    <dgm:pt modelId="{22DA92B9-9C40-4A25-8285-966799791BE7}">
      <dgm:prSet phldrT="[Text]" custT="1"/>
      <dgm:spPr/>
      <dgm:t>
        <a:bodyPr/>
        <a:lstStyle/>
        <a:p>
          <a:r>
            <a:rPr lang="en-US" sz="1100">
              <a:latin typeface="+mj-lt"/>
            </a:rPr>
            <a:t>Re-train and re-score</a:t>
          </a:r>
          <a:endParaRPr lang="en-US" sz="1100" dirty="0">
            <a:latin typeface="+mj-lt"/>
          </a:endParaRPr>
        </a:p>
      </dgm:t>
    </dgm:pt>
    <dgm:pt modelId="{31A0D76F-F3CA-4A56-BA36-A4E6E0932F46}" type="parTrans" cxnId="{0E99CA05-F61F-4393-A01F-8CCEDBA18F50}">
      <dgm:prSet/>
      <dgm:spPr/>
      <dgm:t>
        <a:bodyPr/>
        <a:lstStyle/>
        <a:p>
          <a:endParaRPr lang="en-US" sz="1100">
            <a:solidFill>
              <a:schemeClr val="bg2"/>
            </a:solidFill>
            <a:latin typeface="+mj-lt"/>
          </a:endParaRPr>
        </a:p>
      </dgm:t>
    </dgm:pt>
    <dgm:pt modelId="{C2D43770-B53D-4E3F-BFD7-DA47BF161F8F}" type="sibTrans" cxnId="{0E99CA05-F61F-4393-A01F-8CCEDBA18F50}">
      <dgm:prSet/>
      <dgm:spPr/>
      <dgm:t>
        <a:bodyPr/>
        <a:lstStyle/>
        <a:p>
          <a:endParaRPr lang="en-US" sz="1100">
            <a:solidFill>
              <a:schemeClr val="bg2"/>
            </a:solidFill>
            <a:latin typeface="+mj-lt"/>
          </a:endParaRPr>
        </a:p>
      </dgm:t>
    </dgm:pt>
    <dgm:pt modelId="{C5ED45AB-5708-4618-8F2A-585D84BC9EAD}" type="pres">
      <dgm:prSet presAssocID="{A6842990-62A4-4545-B120-1F8AF25A0D6E}" presName="Name0" presStyleCnt="0">
        <dgm:presLayoutVars>
          <dgm:dir/>
          <dgm:animLvl val="lvl"/>
          <dgm:resizeHandles val="exact"/>
        </dgm:presLayoutVars>
      </dgm:prSet>
      <dgm:spPr/>
    </dgm:pt>
    <dgm:pt modelId="{210816C1-7BD4-4E1F-9BAF-45430065939E}" type="pres">
      <dgm:prSet presAssocID="{0FF8BA2A-500B-413D-8B7A-0FD72A53075A}" presName="linNode" presStyleCnt="0"/>
      <dgm:spPr/>
    </dgm:pt>
    <dgm:pt modelId="{FCE31E78-3DAC-4692-A464-D0C835B3F5C0}" type="pres">
      <dgm:prSet presAssocID="{0FF8BA2A-500B-413D-8B7A-0FD72A53075A}" presName="parentText" presStyleLbl="node1" presStyleIdx="0" presStyleCnt="5" custScaleX="202485">
        <dgm:presLayoutVars>
          <dgm:chMax val="1"/>
          <dgm:bulletEnabled val="1"/>
        </dgm:presLayoutVars>
      </dgm:prSet>
      <dgm:spPr>
        <a:xfrm>
          <a:off x="76" y="2282"/>
          <a:ext cx="2937587" cy="997763"/>
        </a:xfrm>
        <a:prstGeom prst="roundRect">
          <a:avLst/>
        </a:prstGeom>
      </dgm:spPr>
    </dgm:pt>
    <dgm:pt modelId="{43C6ABD0-F64A-458E-8A26-0D837897DC64}" type="pres">
      <dgm:prSet presAssocID="{0FF8BA2A-500B-413D-8B7A-0FD72A53075A}" presName="descendantText" presStyleLbl="alignAccFollowNode1" presStyleIdx="0" presStyleCnt="5">
        <dgm:presLayoutVars>
          <dgm:bulletEnabled val="1"/>
        </dgm:presLayoutVars>
      </dgm:prSet>
      <dgm:spPr>
        <a:xfrm rot="5400000">
          <a:off x="3828130" y="-788407"/>
          <a:ext cx="798210" cy="2579143"/>
        </a:xfrm>
        <a:prstGeom prst="round2SameRect">
          <a:avLst/>
        </a:prstGeom>
      </dgm:spPr>
    </dgm:pt>
    <dgm:pt modelId="{46882EB6-A3B5-4F96-AFCB-DD20C8B79C51}" type="pres">
      <dgm:prSet presAssocID="{F4903262-3BB8-4A76-A3AA-54C0993BC220}" presName="sp" presStyleCnt="0"/>
      <dgm:spPr/>
    </dgm:pt>
    <dgm:pt modelId="{778044F5-F603-40D5-9552-BC7E2EC9D884}" type="pres">
      <dgm:prSet presAssocID="{F1A8E0FB-6830-44B9-AD5D-2C6541803F4D}" presName="linNode" presStyleCnt="0"/>
      <dgm:spPr/>
    </dgm:pt>
    <dgm:pt modelId="{3E606814-09D9-4B4C-8F40-66F312978EEB}" type="pres">
      <dgm:prSet presAssocID="{F1A8E0FB-6830-44B9-AD5D-2C6541803F4D}" presName="parentText" presStyleLbl="node1" presStyleIdx="1" presStyleCnt="5" custScaleX="202485">
        <dgm:presLayoutVars>
          <dgm:chMax val="1"/>
          <dgm:bulletEnabled val="1"/>
        </dgm:presLayoutVars>
      </dgm:prSet>
      <dgm:spPr/>
    </dgm:pt>
    <dgm:pt modelId="{B35FD520-5FF0-41BD-887C-8B0911FFCB12}" type="pres">
      <dgm:prSet presAssocID="{F1A8E0FB-6830-44B9-AD5D-2C6541803F4D}" presName="descendantText" presStyleLbl="alignAccFollowNode1" presStyleIdx="1" presStyleCnt="5" custScaleY="103237">
        <dgm:presLayoutVars>
          <dgm:bulletEnabled val="1"/>
        </dgm:presLayoutVars>
      </dgm:prSet>
      <dgm:spPr>
        <a:xfrm rot="5400000">
          <a:off x="3815211" y="259243"/>
          <a:ext cx="824048" cy="2579143"/>
        </a:xfrm>
        <a:prstGeom prst="round2SameRect">
          <a:avLst/>
        </a:prstGeom>
      </dgm:spPr>
    </dgm:pt>
    <dgm:pt modelId="{D5C5E9EF-7F27-4FF7-8CAB-C92EA47DC3D6}" type="pres">
      <dgm:prSet presAssocID="{BE3BCC92-A824-45B0-AD74-589AA75A91ED}" presName="sp" presStyleCnt="0"/>
      <dgm:spPr/>
    </dgm:pt>
    <dgm:pt modelId="{72C8B641-2F72-485E-A0ED-A940665DEF29}" type="pres">
      <dgm:prSet presAssocID="{D66E06A0-8A7E-4EC6-8113-DDE9A8B91FA6}" presName="linNode" presStyleCnt="0"/>
      <dgm:spPr/>
    </dgm:pt>
    <dgm:pt modelId="{D8CBC06D-2193-488F-8EDE-5FAA991E0B6B}" type="pres">
      <dgm:prSet presAssocID="{D66E06A0-8A7E-4EC6-8113-DDE9A8B91FA6}" presName="parentText" presStyleLbl="node1" presStyleIdx="2" presStyleCnt="5" custScaleX="202485">
        <dgm:presLayoutVars>
          <dgm:chMax val="1"/>
          <dgm:bulletEnabled val="1"/>
        </dgm:presLayoutVars>
      </dgm:prSet>
      <dgm:spPr/>
    </dgm:pt>
    <dgm:pt modelId="{EF322D6C-1CB6-431F-8B42-A64D898D2824}" type="pres">
      <dgm:prSet presAssocID="{D66E06A0-8A7E-4EC6-8113-DDE9A8B91FA6}" presName="descendantText" presStyleLbl="alignAccFollowNode1" presStyleIdx="2" presStyleCnt="5">
        <dgm:presLayoutVars>
          <dgm:bulletEnabled val="1"/>
        </dgm:presLayoutVars>
      </dgm:prSet>
      <dgm:spPr/>
    </dgm:pt>
    <dgm:pt modelId="{5D027A10-F74F-4727-9E3F-6EEA93EE4288}" type="pres">
      <dgm:prSet presAssocID="{4B0A02DB-F299-4AF6-A72B-B326FF7FE0BF}" presName="sp" presStyleCnt="0"/>
      <dgm:spPr/>
    </dgm:pt>
    <dgm:pt modelId="{6D857F1D-1E3D-4FB8-9D34-97C6D4E649D1}" type="pres">
      <dgm:prSet presAssocID="{31989D70-38F8-40B4-A5B4-5B64244B04DB}" presName="linNode" presStyleCnt="0"/>
      <dgm:spPr/>
    </dgm:pt>
    <dgm:pt modelId="{C971C0CD-D6D6-4BD2-B517-483DD2B85EA0}" type="pres">
      <dgm:prSet presAssocID="{31989D70-38F8-40B4-A5B4-5B64244B04DB}" presName="parentText" presStyleLbl="node1" presStyleIdx="3" presStyleCnt="5" custScaleX="202485">
        <dgm:presLayoutVars>
          <dgm:chMax val="1"/>
          <dgm:bulletEnabled val="1"/>
        </dgm:presLayoutVars>
      </dgm:prSet>
      <dgm:spPr>
        <a:xfrm>
          <a:off x="76" y="3145236"/>
          <a:ext cx="2937587" cy="997763"/>
        </a:xfrm>
        <a:prstGeom prst="roundRect">
          <a:avLst/>
        </a:prstGeom>
      </dgm:spPr>
    </dgm:pt>
    <dgm:pt modelId="{DE1FE771-1582-4775-9E8F-B758D933162D}" type="pres">
      <dgm:prSet presAssocID="{31989D70-38F8-40B4-A5B4-5B64244B04DB}" presName="descendantText" presStyleLbl="alignAccFollowNode1" presStyleIdx="3" presStyleCnt="5">
        <dgm:presLayoutVars>
          <dgm:bulletEnabled val="1"/>
        </dgm:presLayoutVars>
      </dgm:prSet>
      <dgm:spPr>
        <a:xfrm rot="5400000">
          <a:off x="3828130" y="2354546"/>
          <a:ext cx="798210" cy="2579143"/>
        </a:xfrm>
        <a:prstGeom prst="round2SameRect">
          <a:avLst/>
        </a:prstGeom>
      </dgm:spPr>
    </dgm:pt>
    <dgm:pt modelId="{396899F4-452F-4C21-9308-1A185EB0D170}" type="pres">
      <dgm:prSet presAssocID="{FF3730C5-5E1C-4ACF-986C-1F8BDC2A87DC}" presName="sp" presStyleCnt="0"/>
      <dgm:spPr/>
    </dgm:pt>
    <dgm:pt modelId="{0B8CE6DB-5E88-49FA-A351-9AFC9ADFC256}" type="pres">
      <dgm:prSet presAssocID="{75DF6D0E-EF2D-4899-8D56-11F561E3DB25}" presName="linNode" presStyleCnt="0"/>
      <dgm:spPr/>
    </dgm:pt>
    <dgm:pt modelId="{C5DBDEB5-64EF-486D-ADE8-9AD2774135B2}" type="pres">
      <dgm:prSet presAssocID="{75DF6D0E-EF2D-4899-8D56-11F561E3DB25}" presName="parentText" presStyleLbl="node1" presStyleIdx="4" presStyleCnt="5" custScaleX="202485">
        <dgm:presLayoutVars>
          <dgm:chMax val="1"/>
          <dgm:bulletEnabled val="1"/>
        </dgm:presLayoutVars>
      </dgm:prSet>
      <dgm:spPr/>
    </dgm:pt>
    <dgm:pt modelId="{E36319A3-4DDD-4596-A48B-3AFC2FB82E08}" type="pres">
      <dgm:prSet presAssocID="{75DF6D0E-EF2D-4899-8D56-11F561E3DB25}" presName="descendantText" presStyleLbl="alignAccFollowNode1" presStyleIdx="4" presStyleCnt="5">
        <dgm:presLayoutVars>
          <dgm:bulletEnabled val="1"/>
        </dgm:presLayoutVars>
      </dgm:prSet>
      <dgm:spPr/>
    </dgm:pt>
  </dgm:ptLst>
  <dgm:cxnLst>
    <dgm:cxn modelId="{0E99CA05-F61F-4393-A01F-8CCEDBA18F50}" srcId="{75DF6D0E-EF2D-4899-8D56-11F561E3DB25}" destId="{22DA92B9-9C40-4A25-8285-966799791BE7}" srcOrd="2" destOrd="0" parTransId="{31A0D76F-F3CA-4A56-BA36-A4E6E0932F46}" sibTransId="{C2D43770-B53D-4E3F-BFD7-DA47BF161F8F}"/>
    <dgm:cxn modelId="{6D864F09-96B6-4444-95BB-D36241D055AD}" srcId="{A6842990-62A4-4545-B120-1F8AF25A0D6E}" destId="{75DF6D0E-EF2D-4899-8D56-11F561E3DB25}" srcOrd="4" destOrd="0" parTransId="{510C85D3-5932-4392-B61F-F44832C002FA}" sibTransId="{EEE1824F-AA0C-4316-B13D-ED5B6C4A0BFF}"/>
    <dgm:cxn modelId="{A346880C-19BB-492E-86E8-A5888A7956E2}" srcId="{A6842990-62A4-4545-B120-1F8AF25A0D6E}" destId="{0FF8BA2A-500B-413D-8B7A-0FD72A53075A}" srcOrd="0" destOrd="0" parTransId="{A445CB5E-895F-4150-B184-2C8283752FC5}" sibTransId="{F4903262-3BB8-4A76-A3AA-54C0993BC220}"/>
    <dgm:cxn modelId="{61EC2C2C-336E-4152-BF38-E133255426BA}" srcId="{D66E06A0-8A7E-4EC6-8113-DDE9A8B91FA6}" destId="{E08D914F-4215-41A4-8173-F3CBF316F76B}" srcOrd="0" destOrd="0" parTransId="{6E6AFD42-BD05-4248-B472-1EFABC017324}" sibTransId="{1759AAC5-ADE9-4C55-8CBC-F1BA87C7A449}"/>
    <dgm:cxn modelId="{F4DF8B2E-967B-4C23-9FF5-BB008183100C}" type="presOf" srcId="{F1A8E0FB-6830-44B9-AD5D-2C6541803F4D}" destId="{3E606814-09D9-4B4C-8F40-66F312978EEB}" srcOrd="0" destOrd="0" presId="urn:microsoft.com/office/officeart/2005/8/layout/vList5"/>
    <dgm:cxn modelId="{8122CC33-B4F2-4AA4-9832-D53CD089768C}" type="presOf" srcId="{75DF6D0E-EF2D-4899-8D56-11F561E3DB25}" destId="{C5DBDEB5-64EF-486D-ADE8-9AD2774135B2}" srcOrd="0" destOrd="0" presId="urn:microsoft.com/office/officeart/2005/8/layout/vList5"/>
    <dgm:cxn modelId="{D9C32539-B0FF-4269-910E-8E2F3FB2481A}" type="presOf" srcId="{6DCAF490-84DF-45AB-95F8-850141BC8BDF}" destId="{B35FD520-5FF0-41BD-887C-8B0911FFCB12}" srcOrd="0" destOrd="0" presId="urn:microsoft.com/office/officeart/2005/8/layout/vList5"/>
    <dgm:cxn modelId="{6D9D5740-A78E-432A-A19B-79A7629DFBD0}" srcId="{F1A8E0FB-6830-44B9-AD5D-2C6541803F4D}" destId="{8A560357-68DD-41D8-841B-C94F1FF7F8C1}" srcOrd="2" destOrd="0" parTransId="{3BC3B257-E716-47FF-9C4E-A1CCC502A26F}" sibTransId="{0F75D6C4-A5C5-4C0B-A3E7-E1F9127F0B24}"/>
    <dgm:cxn modelId="{991DC740-DAA8-4D0F-9BAB-A0D216E7CC9C}" srcId="{A6842990-62A4-4545-B120-1F8AF25A0D6E}" destId="{31989D70-38F8-40B4-A5B4-5B64244B04DB}" srcOrd="3" destOrd="0" parTransId="{E572721F-5C44-451C-B622-59B69949FB6F}" sibTransId="{FF3730C5-5E1C-4ACF-986C-1F8BDC2A87DC}"/>
    <dgm:cxn modelId="{0652195D-79AA-41CB-A507-64DF25821FDC}" srcId="{75DF6D0E-EF2D-4899-8D56-11F561E3DB25}" destId="{0EBDD81E-61F5-4638-8D23-E64C5784A7CF}" srcOrd="0" destOrd="0" parTransId="{5BB68B6B-2470-4B4F-B825-03319C46AB79}" sibTransId="{91158606-88ED-478A-99A3-FF66895B49FF}"/>
    <dgm:cxn modelId="{F6DB5C63-69FA-4FC9-BB9C-7D6AEF8B14EB}" type="presOf" srcId="{EFB0480E-A451-4750-9076-B8DA17ACD683}" destId="{EF322D6C-1CB6-431F-8B42-A64D898D2824}" srcOrd="0" destOrd="1" presId="urn:microsoft.com/office/officeart/2005/8/layout/vList5"/>
    <dgm:cxn modelId="{9197056C-C44F-4A04-AEB6-8E23C28CFBCA}" type="presOf" srcId="{D66E06A0-8A7E-4EC6-8113-DDE9A8B91FA6}" destId="{D8CBC06D-2193-488F-8EDE-5FAA991E0B6B}" srcOrd="0" destOrd="0" presId="urn:microsoft.com/office/officeart/2005/8/layout/vList5"/>
    <dgm:cxn modelId="{66A8234E-E4C2-45FA-965B-ECB6FD1A9659}" type="presOf" srcId="{0EBDD81E-61F5-4638-8D23-E64C5784A7CF}" destId="{E36319A3-4DDD-4596-A48B-3AFC2FB82E08}" srcOrd="0" destOrd="0" presId="urn:microsoft.com/office/officeart/2005/8/layout/vList5"/>
    <dgm:cxn modelId="{F0686254-8BC6-438F-8EFC-387D3C1B4582}" srcId="{D66E06A0-8A7E-4EC6-8113-DDE9A8B91FA6}" destId="{EFB0480E-A451-4750-9076-B8DA17ACD683}" srcOrd="1" destOrd="0" parTransId="{02255FE4-1BB8-44C8-8FC3-2DB4276D8435}" sibTransId="{7ECF0E78-DA31-4B08-B8BA-D36DB4135973}"/>
    <dgm:cxn modelId="{78B26055-4003-4B61-B1A2-86AC6919F907}" type="presOf" srcId="{22DA92B9-9C40-4A25-8285-966799791BE7}" destId="{E36319A3-4DDD-4596-A48B-3AFC2FB82E08}" srcOrd="0" destOrd="2" presId="urn:microsoft.com/office/officeart/2005/8/layout/vList5"/>
    <dgm:cxn modelId="{F9E74B76-F3C8-474B-BE2E-672A4119380A}" srcId="{31989D70-38F8-40B4-A5B4-5B64244B04DB}" destId="{07E81225-DE19-4D3E-99CD-FC123A33837F}" srcOrd="0" destOrd="0" parTransId="{642D5DAC-991D-456E-978D-DDF8870668E2}" sibTransId="{71EEF2D0-2FC1-4663-8EEF-F8400FED6EFD}"/>
    <dgm:cxn modelId="{DA864F5A-43C0-4EAB-ACD8-C653DCDBC285}" srcId="{A6842990-62A4-4545-B120-1F8AF25A0D6E}" destId="{F1A8E0FB-6830-44B9-AD5D-2C6541803F4D}" srcOrd="1" destOrd="0" parTransId="{BA9882FF-0D62-440B-AE35-07B5440B7352}" sibTransId="{BE3BCC92-A824-45B0-AD74-589AA75A91ED}"/>
    <dgm:cxn modelId="{2178D97F-3CAA-4CEB-BCA2-825BD11AB20F}" type="presOf" srcId="{FFA8810D-171E-4ADC-9CA8-AD57E9D504B9}" destId="{B35FD520-5FF0-41BD-887C-8B0911FFCB12}" srcOrd="0" destOrd="1" presId="urn:microsoft.com/office/officeart/2005/8/layout/vList5"/>
    <dgm:cxn modelId="{60DB5F81-807B-4DAD-8ED9-6DCE2A60111F}" type="presOf" srcId="{8589F281-C004-49C2-9A17-144391E503DE}" destId="{43C6ABD0-F64A-458E-8A26-0D837897DC64}" srcOrd="0" destOrd="0" presId="urn:microsoft.com/office/officeart/2005/8/layout/vList5"/>
    <dgm:cxn modelId="{A7498686-3363-4727-9125-3753C7FB4287}" type="presOf" srcId="{A6842990-62A4-4545-B120-1F8AF25A0D6E}" destId="{C5ED45AB-5708-4618-8F2A-585D84BC9EAD}" srcOrd="0" destOrd="0" presId="urn:microsoft.com/office/officeart/2005/8/layout/vList5"/>
    <dgm:cxn modelId="{220E0694-B595-46BE-BDB9-2B1763BF7F42}" srcId="{0FF8BA2A-500B-413D-8B7A-0FD72A53075A}" destId="{7C9DA717-4609-4F35-9627-FBCE587B2E07}" srcOrd="1" destOrd="0" parTransId="{E5D39B11-6038-4BAB-A377-66C89B23A4FE}" sibTransId="{C70C4ADA-4F3B-4BCA-9873-A32F1BD4BEED}"/>
    <dgm:cxn modelId="{DB01149F-013B-4AAC-83B8-EA5A02812FB1}" srcId="{F1A8E0FB-6830-44B9-AD5D-2C6541803F4D}" destId="{6DCAF490-84DF-45AB-95F8-850141BC8BDF}" srcOrd="0" destOrd="0" parTransId="{313354FE-947E-4C91-850E-55158EB5406E}" sibTransId="{263CB43B-A0A5-48BB-9C20-6635267C3C22}"/>
    <dgm:cxn modelId="{BEEC91A6-BF3F-4E21-859A-6D47ACAB8869}" srcId="{A6842990-62A4-4545-B120-1F8AF25A0D6E}" destId="{D66E06A0-8A7E-4EC6-8113-DDE9A8B91FA6}" srcOrd="2" destOrd="0" parTransId="{C867E6D7-68AF-43C6-9E80-BCCDD787550D}" sibTransId="{4B0A02DB-F299-4AF6-A72B-B326FF7FE0BF}"/>
    <dgm:cxn modelId="{1FC3DAAC-2674-4AC0-A681-6AC6E1E041FE}" type="presOf" srcId="{07E81225-DE19-4D3E-99CD-FC123A33837F}" destId="{DE1FE771-1582-4775-9E8F-B758D933162D}" srcOrd="0" destOrd="0" presId="urn:microsoft.com/office/officeart/2005/8/layout/vList5"/>
    <dgm:cxn modelId="{E0CB53AF-1846-4839-A817-1BC95F8C73F9}" srcId="{F1A8E0FB-6830-44B9-AD5D-2C6541803F4D}" destId="{FFA8810D-171E-4ADC-9CA8-AD57E9D504B9}" srcOrd="1" destOrd="0" parTransId="{5D65951A-CE03-4794-9B2D-0A910A6F7FFB}" sibTransId="{39C8D19E-6ADE-404A-843B-5F7020E72704}"/>
    <dgm:cxn modelId="{657DF6AF-D666-4D2C-A115-75BA748559C6}" type="presOf" srcId="{8A560357-68DD-41D8-841B-C94F1FF7F8C1}" destId="{B35FD520-5FF0-41BD-887C-8B0911FFCB12}" srcOrd="0" destOrd="2" presId="urn:microsoft.com/office/officeart/2005/8/layout/vList5"/>
    <dgm:cxn modelId="{9D250ACB-3782-4169-9513-D5939A72E14C}" srcId="{75DF6D0E-EF2D-4899-8D56-11F561E3DB25}" destId="{051E23BA-27D6-402B-8FD0-643279078F48}" srcOrd="1" destOrd="0" parTransId="{DA361144-F3E9-4156-9CC2-FE98E458196C}" sibTransId="{AE55AD9A-A016-48D5-8B34-AF4339F64545}"/>
    <dgm:cxn modelId="{ACACF1CD-A9C0-4633-8495-72FF45057E3A}" type="presOf" srcId="{7C9DA717-4609-4F35-9627-FBCE587B2E07}" destId="{43C6ABD0-F64A-458E-8A26-0D837897DC64}" srcOrd="0" destOrd="1" presId="urn:microsoft.com/office/officeart/2005/8/layout/vList5"/>
    <dgm:cxn modelId="{FC9795E3-DBDF-499A-B2B6-4B8E6CA578BE}" type="presOf" srcId="{E08D914F-4215-41A4-8173-F3CBF316F76B}" destId="{EF322D6C-1CB6-431F-8B42-A64D898D2824}" srcOrd="0" destOrd="0" presId="urn:microsoft.com/office/officeart/2005/8/layout/vList5"/>
    <dgm:cxn modelId="{B844C6F1-2818-4F3A-97BB-A513A7A6487D}" srcId="{0FF8BA2A-500B-413D-8B7A-0FD72A53075A}" destId="{8589F281-C004-49C2-9A17-144391E503DE}" srcOrd="0" destOrd="0" parTransId="{68ACA663-A4B5-4322-A79B-E6FDA765E412}" sibTransId="{C3FF912E-6EAA-40C0-8E91-AAAED8175040}"/>
    <dgm:cxn modelId="{A345E6FB-E582-491A-BAAE-F2A1141E8D26}" type="presOf" srcId="{0FF8BA2A-500B-413D-8B7A-0FD72A53075A}" destId="{FCE31E78-3DAC-4692-A464-D0C835B3F5C0}" srcOrd="0" destOrd="0" presId="urn:microsoft.com/office/officeart/2005/8/layout/vList5"/>
    <dgm:cxn modelId="{DDE004FE-29B7-4A52-86FC-2EB3E9848396}" type="presOf" srcId="{31989D70-38F8-40B4-A5B4-5B64244B04DB}" destId="{C971C0CD-D6D6-4BD2-B517-483DD2B85EA0}" srcOrd="0" destOrd="0" presId="urn:microsoft.com/office/officeart/2005/8/layout/vList5"/>
    <dgm:cxn modelId="{9324FDFF-96EF-4D6F-B059-8A767EA02701}" type="presOf" srcId="{051E23BA-27D6-402B-8FD0-643279078F48}" destId="{E36319A3-4DDD-4596-A48B-3AFC2FB82E08}" srcOrd="0" destOrd="1" presId="urn:microsoft.com/office/officeart/2005/8/layout/vList5"/>
    <dgm:cxn modelId="{2F1976CB-BC7D-4DA6-86B6-A03B32E37FD5}" type="presParOf" srcId="{C5ED45AB-5708-4618-8F2A-585D84BC9EAD}" destId="{210816C1-7BD4-4E1F-9BAF-45430065939E}" srcOrd="0" destOrd="0" presId="urn:microsoft.com/office/officeart/2005/8/layout/vList5"/>
    <dgm:cxn modelId="{E698788D-62E0-4A5C-AADF-1FCEDABB06F8}" type="presParOf" srcId="{210816C1-7BD4-4E1F-9BAF-45430065939E}" destId="{FCE31E78-3DAC-4692-A464-D0C835B3F5C0}" srcOrd="0" destOrd="0" presId="urn:microsoft.com/office/officeart/2005/8/layout/vList5"/>
    <dgm:cxn modelId="{5008CCE3-5624-4055-8ECB-E1C45F2FC429}" type="presParOf" srcId="{210816C1-7BD4-4E1F-9BAF-45430065939E}" destId="{43C6ABD0-F64A-458E-8A26-0D837897DC64}" srcOrd="1" destOrd="0" presId="urn:microsoft.com/office/officeart/2005/8/layout/vList5"/>
    <dgm:cxn modelId="{11422C3C-6E2E-430C-8EA1-30E68421B754}" type="presParOf" srcId="{C5ED45AB-5708-4618-8F2A-585D84BC9EAD}" destId="{46882EB6-A3B5-4F96-AFCB-DD20C8B79C51}" srcOrd="1" destOrd="0" presId="urn:microsoft.com/office/officeart/2005/8/layout/vList5"/>
    <dgm:cxn modelId="{C20AF965-3917-410C-9749-F7A8FAFC99DD}" type="presParOf" srcId="{C5ED45AB-5708-4618-8F2A-585D84BC9EAD}" destId="{778044F5-F603-40D5-9552-BC7E2EC9D884}" srcOrd="2" destOrd="0" presId="urn:microsoft.com/office/officeart/2005/8/layout/vList5"/>
    <dgm:cxn modelId="{297A61BB-27BA-4919-9698-81450C24751F}" type="presParOf" srcId="{778044F5-F603-40D5-9552-BC7E2EC9D884}" destId="{3E606814-09D9-4B4C-8F40-66F312978EEB}" srcOrd="0" destOrd="0" presId="urn:microsoft.com/office/officeart/2005/8/layout/vList5"/>
    <dgm:cxn modelId="{4C07501A-F090-416D-AB0E-FAE740A972E5}" type="presParOf" srcId="{778044F5-F603-40D5-9552-BC7E2EC9D884}" destId="{B35FD520-5FF0-41BD-887C-8B0911FFCB12}" srcOrd="1" destOrd="0" presId="urn:microsoft.com/office/officeart/2005/8/layout/vList5"/>
    <dgm:cxn modelId="{8FB1101D-9210-44A9-9070-01AD48AA58B2}" type="presParOf" srcId="{C5ED45AB-5708-4618-8F2A-585D84BC9EAD}" destId="{D5C5E9EF-7F27-4FF7-8CAB-C92EA47DC3D6}" srcOrd="3" destOrd="0" presId="urn:microsoft.com/office/officeart/2005/8/layout/vList5"/>
    <dgm:cxn modelId="{3D6A8236-A2B0-4615-B5D0-368B9FF88250}" type="presParOf" srcId="{C5ED45AB-5708-4618-8F2A-585D84BC9EAD}" destId="{72C8B641-2F72-485E-A0ED-A940665DEF29}" srcOrd="4" destOrd="0" presId="urn:microsoft.com/office/officeart/2005/8/layout/vList5"/>
    <dgm:cxn modelId="{D1C48279-0AF9-4596-BAEC-49E72111F6C4}" type="presParOf" srcId="{72C8B641-2F72-485E-A0ED-A940665DEF29}" destId="{D8CBC06D-2193-488F-8EDE-5FAA991E0B6B}" srcOrd="0" destOrd="0" presId="urn:microsoft.com/office/officeart/2005/8/layout/vList5"/>
    <dgm:cxn modelId="{0BC32397-2FB7-49D2-BC25-A542222DD313}" type="presParOf" srcId="{72C8B641-2F72-485E-A0ED-A940665DEF29}" destId="{EF322D6C-1CB6-431F-8B42-A64D898D2824}" srcOrd="1" destOrd="0" presId="urn:microsoft.com/office/officeart/2005/8/layout/vList5"/>
    <dgm:cxn modelId="{8C1C9115-6119-4576-BFE8-B6AA6C6D8DCC}" type="presParOf" srcId="{C5ED45AB-5708-4618-8F2A-585D84BC9EAD}" destId="{5D027A10-F74F-4727-9E3F-6EEA93EE4288}" srcOrd="5" destOrd="0" presId="urn:microsoft.com/office/officeart/2005/8/layout/vList5"/>
    <dgm:cxn modelId="{E8B60839-2D0A-46FD-B7B3-CB0534CAD332}" type="presParOf" srcId="{C5ED45AB-5708-4618-8F2A-585D84BC9EAD}" destId="{6D857F1D-1E3D-4FB8-9D34-97C6D4E649D1}" srcOrd="6" destOrd="0" presId="urn:microsoft.com/office/officeart/2005/8/layout/vList5"/>
    <dgm:cxn modelId="{F1C38C85-3FE2-4B55-8A20-DCB544325FBA}" type="presParOf" srcId="{6D857F1D-1E3D-4FB8-9D34-97C6D4E649D1}" destId="{C971C0CD-D6D6-4BD2-B517-483DD2B85EA0}" srcOrd="0" destOrd="0" presId="urn:microsoft.com/office/officeart/2005/8/layout/vList5"/>
    <dgm:cxn modelId="{FB5FBDE6-A25F-4FE7-92F0-F85C5D5107B8}" type="presParOf" srcId="{6D857F1D-1E3D-4FB8-9D34-97C6D4E649D1}" destId="{DE1FE771-1582-4775-9E8F-B758D933162D}" srcOrd="1" destOrd="0" presId="urn:microsoft.com/office/officeart/2005/8/layout/vList5"/>
    <dgm:cxn modelId="{D8508C71-8FC4-49EA-ABAF-243697A1F1A5}" type="presParOf" srcId="{C5ED45AB-5708-4618-8F2A-585D84BC9EAD}" destId="{396899F4-452F-4C21-9308-1A185EB0D170}" srcOrd="7" destOrd="0" presId="urn:microsoft.com/office/officeart/2005/8/layout/vList5"/>
    <dgm:cxn modelId="{949A2025-D75C-40C7-B054-44555E39521A}" type="presParOf" srcId="{C5ED45AB-5708-4618-8F2A-585D84BC9EAD}" destId="{0B8CE6DB-5E88-49FA-A351-9AFC9ADFC256}" srcOrd="8" destOrd="0" presId="urn:microsoft.com/office/officeart/2005/8/layout/vList5"/>
    <dgm:cxn modelId="{EFA21BC0-9B75-4730-BB37-8235ABAC5898}" type="presParOf" srcId="{0B8CE6DB-5E88-49FA-A351-9AFC9ADFC256}" destId="{C5DBDEB5-64EF-486D-ADE8-9AD2774135B2}" srcOrd="0" destOrd="0" presId="urn:microsoft.com/office/officeart/2005/8/layout/vList5"/>
    <dgm:cxn modelId="{77F24D8C-C5D4-4F16-8F89-84338867327E}" type="presParOf" srcId="{0B8CE6DB-5E88-49FA-A351-9AFC9ADFC256}" destId="{E36319A3-4DDD-4596-A48B-3AFC2FB82E08}"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C6ABD0-F64A-458E-8A26-0D837897DC64}">
      <dsp:nvSpPr>
        <dsp:cNvPr id="0" name=""/>
        <dsp:cNvSpPr/>
      </dsp:nvSpPr>
      <dsp:spPr>
        <a:xfrm rot="5400000">
          <a:off x="3828130" y="-788407"/>
          <a:ext cx="798210" cy="2579143"/>
        </a:xfrm>
        <a:prstGeom prst="round2SameRect">
          <a:avLst/>
        </a:prstGeom>
        <a:solidFill>
          <a:prstClr val="white">
            <a:alpha val="90000"/>
            <a:tint val="40000"/>
            <a:hueOff val="0"/>
            <a:satOff val="0"/>
            <a:lumOff val="0"/>
            <a:alphaOff val="0"/>
          </a:prstClr>
        </a:solidFill>
        <a:ln w="12700" cap="flat" cmpd="sng" algn="ctr">
          <a:solidFill>
            <a:srgbClr val="5B9BD5">
              <a:alpha val="90000"/>
              <a:hueOff val="0"/>
              <a:satOff val="0"/>
              <a:lumOff val="0"/>
              <a:alphaOff val="0"/>
            </a:srgbClr>
          </a:solidFill>
          <a:prstDash val="solid"/>
          <a:miter lim="800000"/>
        </a:ln>
        <a:effectLst/>
      </dsp:spPr>
      <dsp:style>
        <a:lnRef idx="0">
          <a:schemeClr val="accent1"/>
        </a:lnRef>
        <a:fillRef idx="3">
          <a:schemeClr val="accent1"/>
        </a:fillRef>
        <a:effectRef idx="3">
          <a:schemeClr val="accent1"/>
        </a:effectRef>
        <a:fontRef idx="minor">
          <a:schemeClr val="lt1"/>
        </a:fontRef>
      </dsp:style>
      <dsp:txBody>
        <a:bodyPr spcFirstLastPara="0" vert="horz" wrap="square" lIns="247650" tIns="123825" rIns="247650" bIns="123825" numCol="1" spcCol="1270" anchor="ctr" anchorCtr="0">
          <a:noAutofit/>
        </a:bodyPr>
        <a:lstStyle/>
        <a:p>
          <a:pPr marL="57150" lvl="1" indent="-57150" algn="l" defTabSz="488950">
            <a:lnSpc>
              <a:spcPct val="90000"/>
            </a:lnSpc>
            <a:spcBef>
              <a:spcPct val="0"/>
            </a:spcBef>
            <a:spcAft>
              <a:spcPct val="15000"/>
            </a:spcAft>
            <a:buChar char="•"/>
          </a:pPr>
          <a:r>
            <a:rPr lang="en-US" sz="1100" kern="1200" dirty="0">
              <a:solidFill>
                <a:prstClr val="black">
                  <a:hueOff val="0"/>
                  <a:satOff val="0"/>
                  <a:lumOff val="0"/>
                  <a:alphaOff val="0"/>
                </a:prstClr>
              </a:solidFill>
              <a:latin typeface="맑은 고딕" panose="020F0302020204030204"/>
              <a:ea typeface="+mn-ea"/>
              <a:cs typeface="+mn-cs"/>
            </a:rPr>
            <a:t>Define Objectives</a:t>
          </a:r>
        </a:p>
        <a:p>
          <a:pPr marL="57150" lvl="1" indent="-57150" algn="l" defTabSz="488950">
            <a:lnSpc>
              <a:spcPct val="90000"/>
            </a:lnSpc>
            <a:spcBef>
              <a:spcPct val="0"/>
            </a:spcBef>
            <a:spcAft>
              <a:spcPct val="15000"/>
            </a:spcAft>
            <a:buChar char="•"/>
          </a:pPr>
          <a:r>
            <a:rPr lang="en-US" sz="1100" kern="1200" dirty="0">
              <a:solidFill>
                <a:prstClr val="black">
                  <a:hueOff val="0"/>
                  <a:satOff val="0"/>
                  <a:lumOff val="0"/>
                  <a:alphaOff val="0"/>
                </a:prstClr>
              </a:solidFill>
              <a:latin typeface="맑은 고딕" panose="020F0302020204030204"/>
              <a:ea typeface="+mn-ea"/>
              <a:cs typeface="+mn-cs"/>
            </a:rPr>
            <a:t>Identify Data Sources</a:t>
          </a:r>
        </a:p>
      </dsp:txBody>
      <dsp:txXfrm rot="-5400000">
        <a:off x="2937664" y="141024"/>
        <a:ext cx="2540178" cy="720280"/>
      </dsp:txXfrm>
    </dsp:sp>
    <dsp:sp modelId="{FCE31E78-3DAC-4692-A464-D0C835B3F5C0}">
      <dsp:nvSpPr>
        <dsp:cNvPr id="0" name=""/>
        <dsp:cNvSpPr/>
      </dsp:nvSpPr>
      <dsp:spPr>
        <a:xfrm>
          <a:off x="76" y="2282"/>
          <a:ext cx="2937587" cy="997763"/>
        </a:xfrm>
        <a:prstGeom prst="roundRect">
          <a:avLst/>
        </a:prstGeom>
        <a:solidFill>
          <a:prstClr val="white">
            <a:hueOff val="0"/>
            <a:satOff val="0"/>
            <a:lumOff val="0"/>
            <a:alphaOff val="0"/>
          </a:prstClr>
        </a:solidFill>
        <a:ln w="12700" cap="flat" cmpd="sng" algn="ctr">
          <a:solidFill>
            <a:srgbClr val="5B9BD5">
              <a:shade val="80000"/>
              <a:hueOff val="0"/>
              <a:satOff val="0"/>
              <a:lumOff val="0"/>
              <a:alphaOff val="0"/>
            </a:srgbClr>
          </a:solidFill>
          <a:prstDash val="solid"/>
          <a:miter lim="800000"/>
        </a:ln>
        <a:effectLst/>
      </dsp:spPr>
      <dsp:style>
        <a:lnRef idx="0">
          <a:schemeClr val="accent1"/>
        </a:lnRef>
        <a:fillRef idx="3">
          <a:schemeClr val="accent1"/>
        </a:fillRef>
        <a:effectRef idx="3">
          <a:schemeClr val="accent1"/>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US" sz="1600" kern="1200" dirty="0">
              <a:solidFill>
                <a:prstClr val="black">
                  <a:hueOff val="0"/>
                  <a:satOff val="0"/>
                  <a:lumOff val="0"/>
                  <a:alphaOff val="0"/>
                </a:prstClr>
              </a:solidFill>
              <a:latin typeface="맑은 고딕" panose="020F0302020204030204"/>
              <a:ea typeface="+mn-ea"/>
              <a:cs typeface="+mn-cs"/>
            </a:rPr>
            <a:t>Business Understanding</a:t>
          </a:r>
        </a:p>
      </dsp:txBody>
      <dsp:txXfrm>
        <a:off x="48783" y="50989"/>
        <a:ext cx="2840173" cy="900349"/>
      </dsp:txXfrm>
    </dsp:sp>
    <dsp:sp modelId="{B35FD520-5FF0-41BD-887C-8B0911FFCB12}">
      <dsp:nvSpPr>
        <dsp:cNvPr id="0" name=""/>
        <dsp:cNvSpPr/>
      </dsp:nvSpPr>
      <dsp:spPr>
        <a:xfrm rot="5400000">
          <a:off x="3815211" y="259243"/>
          <a:ext cx="824048" cy="2579143"/>
        </a:xfrm>
        <a:prstGeom prst="round2SameRect">
          <a:avLst/>
        </a:prstGeom>
        <a:solidFill>
          <a:schemeClr val="lt1">
            <a:alpha val="90000"/>
            <a:tint val="40000"/>
            <a:hueOff val="0"/>
            <a:satOff val="0"/>
            <a:lumOff val="0"/>
            <a:alphaOff val="0"/>
          </a:schemeClr>
        </a:solidFill>
        <a:ln w="12700" cap="flat" cmpd="sng" algn="ctr">
          <a:solidFill>
            <a:schemeClr val="accent1">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57150" lvl="1" indent="-57150" algn="l" defTabSz="488950">
            <a:lnSpc>
              <a:spcPct val="90000"/>
            </a:lnSpc>
            <a:spcBef>
              <a:spcPct val="0"/>
            </a:spcBef>
            <a:spcAft>
              <a:spcPct val="15000"/>
            </a:spcAft>
            <a:buChar char="•"/>
          </a:pPr>
          <a:r>
            <a:rPr lang="en-US" sz="1100" kern="1200">
              <a:latin typeface="+mj-lt"/>
            </a:rPr>
            <a:t>Ingest Data</a:t>
          </a:r>
          <a:endParaRPr lang="en-US" sz="1100" kern="1200" dirty="0">
            <a:latin typeface="+mj-lt"/>
          </a:endParaRPr>
        </a:p>
        <a:p>
          <a:pPr marL="57150" lvl="1" indent="-57150" algn="l" defTabSz="488950">
            <a:lnSpc>
              <a:spcPct val="90000"/>
            </a:lnSpc>
            <a:spcBef>
              <a:spcPct val="0"/>
            </a:spcBef>
            <a:spcAft>
              <a:spcPct val="15000"/>
            </a:spcAft>
            <a:buChar char="•"/>
          </a:pPr>
          <a:r>
            <a:rPr lang="en-US" sz="1100" kern="1200">
              <a:latin typeface="+mj-lt"/>
            </a:rPr>
            <a:t>Explore Data</a:t>
          </a:r>
          <a:endParaRPr lang="en-US" sz="1100" kern="1200" dirty="0">
            <a:latin typeface="+mj-lt"/>
          </a:endParaRPr>
        </a:p>
        <a:p>
          <a:pPr marL="57150" lvl="1" indent="-57150" algn="l" defTabSz="488950">
            <a:lnSpc>
              <a:spcPct val="90000"/>
            </a:lnSpc>
            <a:spcBef>
              <a:spcPct val="0"/>
            </a:spcBef>
            <a:spcAft>
              <a:spcPct val="15000"/>
            </a:spcAft>
            <a:buChar char="•"/>
          </a:pPr>
          <a:r>
            <a:rPr lang="en-US" sz="1100" kern="1200">
              <a:latin typeface="+mj-lt"/>
            </a:rPr>
            <a:t>Update Data</a:t>
          </a:r>
          <a:endParaRPr lang="en-US" sz="1100" kern="1200" dirty="0">
            <a:latin typeface="+mj-lt"/>
          </a:endParaRPr>
        </a:p>
      </dsp:txBody>
      <dsp:txXfrm rot="-5400000">
        <a:off x="2937664" y="1177018"/>
        <a:ext cx="2538916" cy="743594"/>
      </dsp:txXfrm>
    </dsp:sp>
    <dsp:sp modelId="{3E606814-09D9-4B4C-8F40-66F312978EEB}">
      <dsp:nvSpPr>
        <dsp:cNvPr id="0" name=""/>
        <dsp:cNvSpPr/>
      </dsp:nvSpPr>
      <dsp:spPr>
        <a:xfrm>
          <a:off x="76" y="1049933"/>
          <a:ext cx="2937587" cy="997763"/>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US" sz="1600" kern="1200">
              <a:latin typeface="+mj-lt"/>
            </a:rPr>
            <a:t>Data Acquisition and Understanding</a:t>
          </a:r>
          <a:endParaRPr lang="en-US" sz="1600" kern="1200" dirty="0">
            <a:latin typeface="+mj-lt"/>
          </a:endParaRPr>
        </a:p>
      </dsp:txBody>
      <dsp:txXfrm>
        <a:off x="48783" y="1098640"/>
        <a:ext cx="2840173" cy="900349"/>
      </dsp:txXfrm>
    </dsp:sp>
    <dsp:sp modelId="{EF322D6C-1CB6-431F-8B42-A64D898D2824}">
      <dsp:nvSpPr>
        <dsp:cNvPr id="0" name=""/>
        <dsp:cNvSpPr/>
      </dsp:nvSpPr>
      <dsp:spPr>
        <a:xfrm rot="5400000">
          <a:off x="3828130" y="1306895"/>
          <a:ext cx="798210" cy="2579143"/>
        </a:xfrm>
        <a:prstGeom prst="round2SameRect">
          <a:avLst/>
        </a:prstGeom>
        <a:solidFill>
          <a:schemeClr val="lt1">
            <a:alpha val="90000"/>
            <a:tint val="40000"/>
            <a:hueOff val="0"/>
            <a:satOff val="0"/>
            <a:lumOff val="0"/>
            <a:alphaOff val="0"/>
          </a:schemeClr>
        </a:solidFill>
        <a:ln w="12700" cap="flat" cmpd="sng" algn="ctr">
          <a:solidFill>
            <a:schemeClr val="accent1">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57150" lvl="1" indent="-57150" algn="l" defTabSz="488950">
            <a:lnSpc>
              <a:spcPct val="90000"/>
            </a:lnSpc>
            <a:spcBef>
              <a:spcPct val="0"/>
            </a:spcBef>
            <a:spcAft>
              <a:spcPct val="15000"/>
            </a:spcAft>
            <a:buChar char="•"/>
          </a:pPr>
          <a:r>
            <a:rPr lang="en-US" sz="1100" kern="1200">
              <a:latin typeface="+mj-lt"/>
            </a:rPr>
            <a:t>Feature Selection</a:t>
          </a:r>
          <a:endParaRPr lang="en-US" sz="1100" kern="1200" dirty="0">
            <a:latin typeface="+mj-lt"/>
          </a:endParaRPr>
        </a:p>
        <a:p>
          <a:pPr marL="57150" lvl="1" indent="-57150" algn="l" defTabSz="488950">
            <a:lnSpc>
              <a:spcPct val="90000"/>
            </a:lnSpc>
            <a:spcBef>
              <a:spcPct val="0"/>
            </a:spcBef>
            <a:spcAft>
              <a:spcPct val="15000"/>
            </a:spcAft>
            <a:buChar char="•"/>
          </a:pPr>
          <a:r>
            <a:rPr lang="en-US" sz="1100" kern="1200">
              <a:latin typeface="+mj-lt"/>
            </a:rPr>
            <a:t>Create and Train Model</a:t>
          </a:r>
          <a:endParaRPr lang="en-US" sz="1100" kern="1200" dirty="0">
            <a:latin typeface="+mj-lt"/>
          </a:endParaRPr>
        </a:p>
      </dsp:txBody>
      <dsp:txXfrm rot="-5400000">
        <a:off x="2937664" y="2236327"/>
        <a:ext cx="2540178" cy="720280"/>
      </dsp:txXfrm>
    </dsp:sp>
    <dsp:sp modelId="{D8CBC06D-2193-488F-8EDE-5FAA991E0B6B}">
      <dsp:nvSpPr>
        <dsp:cNvPr id="0" name=""/>
        <dsp:cNvSpPr/>
      </dsp:nvSpPr>
      <dsp:spPr>
        <a:xfrm>
          <a:off x="76" y="2097585"/>
          <a:ext cx="2937587" cy="997763"/>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US" sz="1600" kern="1200">
              <a:latin typeface="+mj-lt"/>
            </a:rPr>
            <a:t>Modeling</a:t>
          </a:r>
          <a:endParaRPr lang="en-US" sz="1600" kern="1200" dirty="0">
            <a:latin typeface="+mj-lt"/>
          </a:endParaRPr>
        </a:p>
      </dsp:txBody>
      <dsp:txXfrm>
        <a:off x="48783" y="2146292"/>
        <a:ext cx="2840173" cy="900349"/>
      </dsp:txXfrm>
    </dsp:sp>
    <dsp:sp modelId="{DE1FE771-1582-4775-9E8F-B758D933162D}">
      <dsp:nvSpPr>
        <dsp:cNvPr id="0" name=""/>
        <dsp:cNvSpPr/>
      </dsp:nvSpPr>
      <dsp:spPr>
        <a:xfrm rot="5400000">
          <a:off x="3828130" y="2354546"/>
          <a:ext cx="798210" cy="2579143"/>
        </a:xfrm>
        <a:prstGeom prst="round2SameRect">
          <a:avLst/>
        </a:prstGeom>
        <a:solidFill>
          <a:schemeClr val="lt1">
            <a:alpha val="90000"/>
            <a:tint val="40000"/>
            <a:hueOff val="0"/>
            <a:satOff val="0"/>
            <a:lumOff val="0"/>
            <a:alphaOff val="0"/>
          </a:schemeClr>
        </a:solidFill>
        <a:ln w="12700" cap="flat" cmpd="sng" algn="ctr">
          <a:solidFill>
            <a:schemeClr val="accent1">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57150" lvl="1" indent="-57150" algn="l" defTabSz="488950">
            <a:lnSpc>
              <a:spcPct val="90000"/>
            </a:lnSpc>
            <a:spcBef>
              <a:spcPct val="0"/>
            </a:spcBef>
            <a:spcAft>
              <a:spcPct val="15000"/>
            </a:spcAft>
            <a:buChar char="•"/>
          </a:pPr>
          <a:r>
            <a:rPr lang="en-US" sz="1100" kern="1200">
              <a:latin typeface="+mj-lt"/>
            </a:rPr>
            <a:t>Operationalize</a:t>
          </a:r>
          <a:endParaRPr lang="en-US" sz="1100" kern="1200" dirty="0">
            <a:latin typeface="+mj-lt"/>
          </a:endParaRPr>
        </a:p>
      </dsp:txBody>
      <dsp:txXfrm rot="-5400000">
        <a:off x="2937664" y="3283978"/>
        <a:ext cx="2540178" cy="720280"/>
      </dsp:txXfrm>
    </dsp:sp>
    <dsp:sp modelId="{C971C0CD-D6D6-4BD2-B517-483DD2B85EA0}">
      <dsp:nvSpPr>
        <dsp:cNvPr id="0" name=""/>
        <dsp:cNvSpPr/>
      </dsp:nvSpPr>
      <dsp:spPr>
        <a:xfrm>
          <a:off x="76" y="3145236"/>
          <a:ext cx="2937587" cy="997763"/>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US" sz="1600" kern="1200">
              <a:latin typeface="+mj-lt"/>
            </a:rPr>
            <a:t>Deployment</a:t>
          </a:r>
          <a:endParaRPr lang="en-US" sz="1600" kern="1200" dirty="0">
            <a:latin typeface="+mj-lt"/>
          </a:endParaRPr>
        </a:p>
      </dsp:txBody>
      <dsp:txXfrm>
        <a:off x="48783" y="3193943"/>
        <a:ext cx="2840173" cy="900349"/>
      </dsp:txXfrm>
    </dsp:sp>
    <dsp:sp modelId="{E36319A3-4DDD-4596-A48B-3AFC2FB82E08}">
      <dsp:nvSpPr>
        <dsp:cNvPr id="0" name=""/>
        <dsp:cNvSpPr/>
      </dsp:nvSpPr>
      <dsp:spPr>
        <a:xfrm rot="5400000">
          <a:off x="3828130" y="3402198"/>
          <a:ext cx="798210" cy="2579143"/>
        </a:xfrm>
        <a:prstGeom prst="round2SameRect">
          <a:avLst/>
        </a:prstGeom>
        <a:solidFill>
          <a:schemeClr val="lt1">
            <a:alpha val="90000"/>
            <a:tint val="40000"/>
            <a:hueOff val="0"/>
            <a:satOff val="0"/>
            <a:lumOff val="0"/>
            <a:alphaOff val="0"/>
          </a:schemeClr>
        </a:solidFill>
        <a:ln w="12700" cap="flat" cmpd="sng" algn="ctr">
          <a:solidFill>
            <a:schemeClr val="accent1">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57150" lvl="1" indent="-57150" algn="l" defTabSz="488950">
            <a:lnSpc>
              <a:spcPct val="90000"/>
            </a:lnSpc>
            <a:spcBef>
              <a:spcPct val="0"/>
            </a:spcBef>
            <a:spcAft>
              <a:spcPct val="15000"/>
            </a:spcAft>
            <a:buChar char="•"/>
          </a:pPr>
          <a:r>
            <a:rPr lang="en-US" sz="1100" kern="1200">
              <a:latin typeface="+mj-lt"/>
            </a:rPr>
            <a:t>Testing and Validation</a:t>
          </a:r>
          <a:endParaRPr lang="en-US" sz="1100" kern="1200" dirty="0">
            <a:latin typeface="+mj-lt"/>
          </a:endParaRPr>
        </a:p>
        <a:p>
          <a:pPr marL="57150" lvl="1" indent="-57150" algn="l" defTabSz="488950">
            <a:lnSpc>
              <a:spcPct val="90000"/>
            </a:lnSpc>
            <a:spcBef>
              <a:spcPct val="0"/>
            </a:spcBef>
            <a:spcAft>
              <a:spcPct val="15000"/>
            </a:spcAft>
            <a:buChar char="•"/>
          </a:pPr>
          <a:r>
            <a:rPr lang="en-US" sz="1100" kern="1200">
              <a:latin typeface="+mj-lt"/>
            </a:rPr>
            <a:t>Handoff</a:t>
          </a:r>
          <a:endParaRPr lang="en-US" sz="1100" kern="1200" dirty="0">
            <a:latin typeface="+mj-lt"/>
          </a:endParaRPr>
        </a:p>
        <a:p>
          <a:pPr marL="57150" lvl="1" indent="-57150" algn="l" defTabSz="488950">
            <a:lnSpc>
              <a:spcPct val="90000"/>
            </a:lnSpc>
            <a:spcBef>
              <a:spcPct val="0"/>
            </a:spcBef>
            <a:spcAft>
              <a:spcPct val="15000"/>
            </a:spcAft>
            <a:buChar char="•"/>
          </a:pPr>
          <a:r>
            <a:rPr lang="en-US" sz="1100" kern="1200">
              <a:latin typeface="+mj-lt"/>
            </a:rPr>
            <a:t>Re-train and re-score</a:t>
          </a:r>
          <a:endParaRPr lang="en-US" sz="1100" kern="1200" dirty="0">
            <a:latin typeface="+mj-lt"/>
          </a:endParaRPr>
        </a:p>
      </dsp:txBody>
      <dsp:txXfrm rot="-5400000">
        <a:off x="2937664" y="4331630"/>
        <a:ext cx="2540178" cy="720280"/>
      </dsp:txXfrm>
    </dsp:sp>
    <dsp:sp modelId="{C5DBDEB5-64EF-486D-ADE8-9AD2774135B2}">
      <dsp:nvSpPr>
        <dsp:cNvPr id="0" name=""/>
        <dsp:cNvSpPr/>
      </dsp:nvSpPr>
      <dsp:spPr>
        <a:xfrm>
          <a:off x="76" y="4192888"/>
          <a:ext cx="2937587" cy="997763"/>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US" sz="1600" kern="1200">
              <a:latin typeface="+mj-lt"/>
            </a:rPr>
            <a:t>Customer Acceptance</a:t>
          </a:r>
          <a:endParaRPr lang="en-US" sz="1600" kern="1200" dirty="0">
            <a:latin typeface="+mj-lt"/>
          </a:endParaRPr>
        </a:p>
      </dsp:txBody>
      <dsp:txXfrm>
        <a:off x="48783" y="4241595"/>
        <a:ext cx="2840173" cy="900349"/>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8FB2B8E-8EB9-462C-A3BE-B343DF2940CF}">
      <dsp:nvSpPr>
        <dsp:cNvPr id="0" name=""/>
        <dsp:cNvSpPr/>
      </dsp:nvSpPr>
      <dsp:spPr>
        <a:xfrm>
          <a:off x="0" y="198116"/>
          <a:ext cx="1326873" cy="5414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30480" rIns="85344" bIns="30480" numCol="1" spcCol="1270" anchor="ctr" anchorCtr="0">
          <a:noAutofit/>
        </a:bodyPr>
        <a:lstStyle/>
        <a:p>
          <a:pPr marL="0" lvl="0" indent="0" algn="r" defTabSz="533400">
            <a:lnSpc>
              <a:spcPct val="90000"/>
            </a:lnSpc>
            <a:spcBef>
              <a:spcPct val="0"/>
            </a:spcBef>
            <a:spcAft>
              <a:spcPct val="35000"/>
            </a:spcAft>
            <a:buNone/>
          </a:pPr>
          <a:r>
            <a:rPr lang="en-US" sz="1200" b="1" kern="1200"/>
            <a:t>Information Management</a:t>
          </a:r>
          <a:endParaRPr lang="en-US" sz="1200" b="1" kern="1200" dirty="0"/>
        </a:p>
      </dsp:txBody>
      <dsp:txXfrm>
        <a:off x="0" y="198116"/>
        <a:ext cx="1326873" cy="541406"/>
      </dsp:txXfrm>
    </dsp:sp>
    <dsp:sp modelId="{08EC183C-AED6-4FF7-A9DF-6208AC571922}">
      <dsp:nvSpPr>
        <dsp:cNvPr id="0" name=""/>
        <dsp:cNvSpPr/>
      </dsp:nvSpPr>
      <dsp:spPr>
        <a:xfrm>
          <a:off x="1326873" y="20467"/>
          <a:ext cx="265374" cy="896704"/>
        </a:xfrm>
        <a:prstGeom prst="leftBrace">
          <a:avLst>
            <a:gd name="adj1" fmla="val 35000"/>
            <a:gd name="adj2" fmla="val 5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175424E-612A-4B72-89CD-0EFDADCFDD1F}">
      <dsp:nvSpPr>
        <dsp:cNvPr id="0" name=""/>
        <dsp:cNvSpPr/>
      </dsp:nvSpPr>
      <dsp:spPr>
        <a:xfrm>
          <a:off x="1698398" y="20467"/>
          <a:ext cx="3609096" cy="896704"/>
        </a:xfrm>
        <a:prstGeom prst="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114300" lvl="1" indent="-114300" algn="l" defTabSz="533400">
            <a:lnSpc>
              <a:spcPct val="90000"/>
            </a:lnSpc>
            <a:spcBef>
              <a:spcPct val="0"/>
            </a:spcBef>
            <a:spcAft>
              <a:spcPct val="15000"/>
            </a:spcAft>
            <a:buChar char="•"/>
          </a:pPr>
          <a:r>
            <a:rPr lang="en-US" sz="1200" b="1" kern="1200" dirty="0">
              <a:solidFill>
                <a:schemeClr val="tx1"/>
              </a:solidFill>
            </a:rPr>
            <a:t>Data Catalog</a:t>
          </a:r>
        </a:p>
        <a:p>
          <a:pPr marL="114300" lvl="1" indent="-114300" algn="l" defTabSz="533400">
            <a:lnSpc>
              <a:spcPct val="90000"/>
            </a:lnSpc>
            <a:spcBef>
              <a:spcPct val="0"/>
            </a:spcBef>
            <a:spcAft>
              <a:spcPct val="15000"/>
            </a:spcAft>
            <a:buChar char="•"/>
          </a:pPr>
          <a:r>
            <a:rPr lang="en-US" sz="1200" b="1" kern="1200" dirty="0"/>
            <a:t>Data Factory</a:t>
          </a:r>
        </a:p>
        <a:p>
          <a:pPr marL="114300" lvl="1" indent="-114300" algn="l" defTabSz="533400">
            <a:lnSpc>
              <a:spcPct val="90000"/>
            </a:lnSpc>
            <a:spcBef>
              <a:spcPct val="0"/>
            </a:spcBef>
            <a:spcAft>
              <a:spcPct val="15000"/>
            </a:spcAft>
            <a:buChar char="•"/>
          </a:pPr>
          <a:r>
            <a:rPr lang="en-US" sz="1200" b="1" kern="1200"/>
            <a:t>Event Hubs</a:t>
          </a:r>
          <a:endParaRPr lang="en-US" sz="1200" b="1" kern="1200" dirty="0"/>
        </a:p>
      </dsp:txBody>
      <dsp:txXfrm>
        <a:off x="1698398" y="20467"/>
        <a:ext cx="3609096" cy="896704"/>
      </dsp:txXfrm>
    </dsp:sp>
    <dsp:sp modelId="{82E9A0E0-8D14-4848-9DD2-59E0CDC0AAFD}">
      <dsp:nvSpPr>
        <dsp:cNvPr id="0" name=""/>
        <dsp:cNvSpPr/>
      </dsp:nvSpPr>
      <dsp:spPr>
        <a:xfrm>
          <a:off x="0" y="1347483"/>
          <a:ext cx="1326873" cy="49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30480" rIns="85344" bIns="30480" numCol="1" spcCol="1270" anchor="ctr" anchorCtr="0">
          <a:noAutofit/>
        </a:bodyPr>
        <a:lstStyle/>
        <a:p>
          <a:pPr marL="0" lvl="0" indent="0" algn="r" defTabSz="533400">
            <a:lnSpc>
              <a:spcPct val="90000"/>
            </a:lnSpc>
            <a:spcBef>
              <a:spcPct val="0"/>
            </a:spcBef>
            <a:spcAft>
              <a:spcPct val="35000"/>
            </a:spcAft>
            <a:buNone/>
          </a:pPr>
          <a:r>
            <a:rPr lang="en-US" sz="1200" b="1" kern="1200"/>
            <a:t>Big Data</a:t>
          </a:r>
          <a:endParaRPr lang="en-US" sz="1200" b="1" kern="1200" dirty="0"/>
        </a:p>
      </dsp:txBody>
      <dsp:txXfrm>
        <a:off x="0" y="1347483"/>
        <a:ext cx="1326873" cy="495000"/>
      </dsp:txXfrm>
    </dsp:sp>
    <dsp:sp modelId="{BC4DC184-0FC8-4B22-8B26-0EC609A78835}">
      <dsp:nvSpPr>
        <dsp:cNvPr id="0" name=""/>
        <dsp:cNvSpPr/>
      </dsp:nvSpPr>
      <dsp:spPr>
        <a:xfrm>
          <a:off x="1326873" y="1007171"/>
          <a:ext cx="265374" cy="1175625"/>
        </a:xfrm>
        <a:prstGeom prst="leftBrace">
          <a:avLst>
            <a:gd name="adj1" fmla="val 35000"/>
            <a:gd name="adj2" fmla="val 5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6E21F88-7726-4B6A-8AA4-50C3FB4AC66D}">
      <dsp:nvSpPr>
        <dsp:cNvPr id="0" name=""/>
        <dsp:cNvSpPr/>
      </dsp:nvSpPr>
      <dsp:spPr>
        <a:xfrm>
          <a:off x="1698398" y="1007171"/>
          <a:ext cx="3609096" cy="1175625"/>
        </a:xfrm>
        <a:prstGeom prst="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114300" lvl="1" indent="-114300" algn="l" defTabSz="533400">
            <a:lnSpc>
              <a:spcPct val="90000"/>
            </a:lnSpc>
            <a:spcBef>
              <a:spcPct val="0"/>
            </a:spcBef>
            <a:spcAft>
              <a:spcPct val="15000"/>
            </a:spcAft>
            <a:buChar char="•"/>
          </a:pPr>
          <a:r>
            <a:rPr lang="en-US" sz="1200" b="1" kern="1200" dirty="0">
              <a:solidFill>
                <a:schemeClr val="accent1"/>
              </a:solidFill>
            </a:rPr>
            <a:t>Azure Storage</a:t>
          </a:r>
        </a:p>
        <a:p>
          <a:pPr marL="114300" lvl="1" indent="-114300" algn="l" defTabSz="533400">
            <a:lnSpc>
              <a:spcPct val="90000"/>
            </a:lnSpc>
            <a:spcBef>
              <a:spcPct val="0"/>
            </a:spcBef>
            <a:spcAft>
              <a:spcPct val="15000"/>
            </a:spcAft>
            <a:buChar char="•"/>
          </a:pPr>
          <a:r>
            <a:rPr lang="en-US" sz="1200" b="1" kern="1200" dirty="0"/>
            <a:t>Data Lake</a:t>
          </a:r>
        </a:p>
        <a:p>
          <a:pPr marL="114300" lvl="1" indent="-114300" algn="l" defTabSz="533400">
            <a:lnSpc>
              <a:spcPct val="90000"/>
            </a:lnSpc>
            <a:spcBef>
              <a:spcPct val="0"/>
            </a:spcBef>
            <a:spcAft>
              <a:spcPct val="15000"/>
            </a:spcAft>
            <a:buChar char="•"/>
          </a:pPr>
          <a:r>
            <a:rPr lang="en-US" sz="1200" b="1" kern="1200"/>
            <a:t>SQL Data Warehouse</a:t>
          </a:r>
          <a:endParaRPr lang="en-US" sz="1200" b="1" kern="1200" dirty="0"/>
        </a:p>
        <a:p>
          <a:pPr marL="114300" lvl="1" indent="-114300" algn="l" defTabSz="533400">
            <a:lnSpc>
              <a:spcPct val="90000"/>
            </a:lnSpc>
            <a:spcBef>
              <a:spcPct val="0"/>
            </a:spcBef>
            <a:spcAft>
              <a:spcPct val="15000"/>
            </a:spcAft>
            <a:buChar char="•"/>
          </a:pPr>
          <a:r>
            <a:rPr lang="en-US" sz="1200" b="1" kern="1200"/>
            <a:t>Cosmos DB</a:t>
          </a:r>
          <a:endParaRPr lang="en-US" sz="1200" b="1" kern="1200" dirty="0"/>
        </a:p>
      </dsp:txBody>
      <dsp:txXfrm>
        <a:off x="1698398" y="1007171"/>
        <a:ext cx="3609096" cy="1175625"/>
      </dsp:txXfrm>
    </dsp:sp>
    <dsp:sp modelId="{06464D07-8B60-462A-8EC4-545BAA8C97B1}">
      <dsp:nvSpPr>
        <dsp:cNvPr id="0" name=""/>
        <dsp:cNvSpPr/>
      </dsp:nvSpPr>
      <dsp:spPr>
        <a:xfrm>
          <a:off x="0" y="2756194"/>
          <a:ext cx="1326873" cy="7734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30480" rIns="85344" bIns="30480" numCol="1" spcCol="1270" anchor="ctr" anchorCtr="0">
          <a:noAutofit/>
        </a:bodyPr>
        <a:lstStyle/>
        <a:p>
          <a:pPr marL="0" lvl="0" indent="0" algn="r" defTabSz="533400">
            <a:lnSpc>
              <a:spcPct val="90000"/>
            </a:lnSpc>
            <a:spcBef>
              <a:spcPct val="0"/>
            </a:spcBef>
            <a:spcAft>
              <a:spcPct val="35000"/>
            </a:spcAft>
            <a:buNone/>
          </a:pPr>
          <a:r>
            <a:rPr lang="en-US" sz="1200" b="1" kern="1200"/>
            <a:t>Intelligence and Advanced Analytics</a:t>
          </a:r>
          <a:endParaRPr lang="en-US" sz="1200" b="1" kern="1200" dirty="0"/>
        </a:p>
      </dsp:txBody>
      <dsp:txXfrm>
        <a:off x="0" y="2756194"/>
        <a:ext cx="1326873" cy="773437"/>
      </dsp:txXfrm>
    </dsp:sp>
    <dsp:sp modelId="{756D71B1-CFF2-4550-9E9D-D836CC5523C0}">
      <dsp:nvSpPr>
        <dsp:cNvPr id="0" name=""/>
        <dsp:cNvSpPr/>
      </dsp:nvSpPr>
      <dsp:spPr>
        <a:xfrm>
          <a:off x="1326873" y="2272796"/>
          <a:ext cx="265374" cy="1740234"/>
        </a:xfrm>
        <a:prstGeom prst="leftBrace">
          <a:avLst>
            <a:gd name="adj1" fmla="val 35000"/>
            <a:gd name="adj2" fmla="val 5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03689CA-F9E4-44EC-B527-50FB539B823D}">
      <dsp:nvSpPr>
        <dsp:cNvPr id="0" name=""/>
        <dsp:cNvSpPr/>
      </dsp:nvSpPr>
      <dsp:spPr>
        <a:xfrm>
          <a:off x="1698398" y="2272796"/>
          <a:ext cx="3609096" cy="1740234"/>
        </a:xfrm>
        <a:prstGeom prst="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114300" lvl="1" indent="-114300" algn="l" defTabSz="533400">
            <a:lnSpc>
              <a:spcPct val="90000"/>
            </a:lnSpc>
            <a:spcBef>
              <a:spcPct val="0"/>
            </a:spcBef>
            <a:spcAft>
              <a:spcPct val="15000"/>
            </a:spcAft>
            <a:buChar char="•"/>
          </a:pPr>
          <a:r>
            <a:rPr lang="en-US" sz="1200" b="1" kern="1200" dirty="0">
              <a:solidFill>
                <a:schemeClr val="accent1"/>
              </a:solidFill>
            </a:rPr>
            <a:t>Cortana, Bot Service, Cognitive Framework</a:t>
          </a:r>
        </a:p>
        <a:p>
          <a:pPr marL="114300" lvl="1" indent="-114300" algn="l" defTabSz="533400">
            <a:lnSpc>
              <a:spcPct val="90000"/>
            </a:lnSpc>
            <a:spcBef>
              <a:spcPct val="0"/>
            </a:spcBef>
            <a:spcAft>
              <a:spcPct val="15000"/>
            </a:spcAft>
            <a:buChar char="•"/>
          </a:pPr>
          <a:r>
            <a:rPr lang="en-US" sz="1200" b="1" kern="1200" dirty="0"/>
            <a:t>Machine Learning</a:t>
          </a:r>
        </a:p>
        <a:p>
          <a:pPr marL="114300" lvl="1" indent="-114300" algn="l" defTabSz="533400">
            <a:lnSpc>
              <a:spcPct val="90000"/>
            </a:lnSpc>
            <a:spcBef>
              <a:spcPct val="0"/>
            </a:spcBef>
            <a:spcAft>
              <a:spcPct val="15000"/>
            </a:spcAft>
            <a:buChar char="•"/>
          </a:pPr>
          <a:r>
            <a:rPr lang="en-US" sz="1200" b="1" kern="1200" dirty="0"/>
            <a:t>HDInsight</a:t>
          </a:r>
        </a:p>
        <a:p>
          <a:pPr marL="114300" lvl="1" indent="-114300" algn="l" defTabSz="533400">
            <a:lnSpc>
              <a:spcPct val="90000"/>
            </a:lnSpc>
            <a:spcBef>
              <a:spcPct val="0"/>
            </a:spcBef>
            <a:spcAft>
              <a:spcPct val="15000"/>
            </a:spcAft>
            <a:buChar char="•"/>
          </a:pPr>
          <a:r>
            <a:rPr lang="en-US" sz="1200" b="1" kern="1200" dirty="0"/>
            <a:t>Data Lake</a:t>
          </a:r>
        </a:p>
        <a:p>
          <a:pPr marL="114300" lvl="1" indent="-114300" algn="l" defTabSz="533400">
            <a:lnSpc>
              <a:spcPct val="90000"/>
            </a:lnSpc>
            <a:spcBef>
              <a:spcPct val="0"/>
            </a:spcBef>
            <a:spcAft>
              <a:spcPct val="15000"/>
            </a:spcAft>
            <a:buChar char="•"/>
          </a:pPr>
          <a:r>
            <a:rPr lang="en-US" sz="1200" b="1" kern="1200" dirty="0"/>
            <a:t>Stream Analytics</a:t>
          </a:r>
        </a:p>
        <a:p>
          <a:pPr marL="114300" lvl="1" indent="-114300" algn="l" defTabSz="533400">
            <a:lnSpc>
              <a:spcPct val="90000"/>
            </a:lnSpc>
            <a:spcBef>
              <a:spcPct val="0"/>
            </a:spcBef>
            <a:spcAft>
              <a:spcPct val="15000"/>
            </a:spcAft>
            <a:buChar char="•"/>
          </a:pPr>
          <a:r>
            <a:rPr lang="en-US" sz="1200" b="1" kern="1200" dirty="0"/>
            <a:t>Analysis Services</a:t>
          </a:r>
        </a:p>
      </dsp:txBody>
      <dsp:txXfrm>
        <a:off x="1698398" y="2272796"/>
        <a:ext cx="3609096" cy="1740234"/>
      </dsp:txXfrm>
    </dsp:sp>
    <dsp:sp modelId="{975FEC36-CD0E-4BA1-9445-37B05FFD96CD}">
      <dsp:nvSpPr>
        <dsp:cNvPr id="0" name=""/>
        <dsp:cNvSpPr/>
      </dsp:nvSpPr>
      <dsp:spPr>
        <a:xfrm>
          <a:off x="0" y="4103030"/>
          <a:ext cx="1326873" cy="49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30480" rIns="85344" bIns="30480" numCol="1" spcCol="1270" anchor="ctr" anchorCtr="0">
          <a:noAutofit/>
        </a:bodyPr>
        <a:lstStyle/>
        <a:p>
          <a:pPr marL="0" lvl="0" indent="0" algn="r" defTabSz="533400">
            <a:lnSpc>
              <a:spcPct val="90000"/>
            </a:lnSpc>
            <a:spcBef>
              <a:spcPct val="0"/>
            </a:spcBef>
            <a:spcAft>
              <a:spcPct val="35000"/>
            </a:spcAft>
            <a:buNone/>
          </a:pPr>
          <a:r>
            <a:rPr lang="en-US" sz="1200" b="1" kern="1200"/>
            <a:t>Visualization</a:t>
          </a:r>
          <a:endParaRPr lang="en-US" sz="1200" b="1" kern="1200" dirty="0"/>
        </a:p>
      </dsp:txBody>
      <dsp:txXfrm>
        <a:off x="0" y="4103030"/>
        <a:ext cx="1326873" cy="495000"/>
      </dsp:txXfrm>
    </dsp:sp>
    <dsp:sp modelId="{719BA57B-B751-40B6-88AD-FF402F20568B}">
      <dsp:nvSpPr>
        <dsp:cNvPr id="0" name=""/>
        <dsp:cNvSpPr/>
      </dsp:nvSpPr>
      <dsp:spPr>
        <a:xfrm>
          <a:off x="1326873" y="4103030"/>
          <a:ext cx="265374" cy="495000"/>
        </a:xfrm>
        <a:prstGeom prst="leftBrace">
          <a:avLst>
            <a:gd name="adj1" fmla="val 35000"/>
            <a:gd name="adj2" fmla="val 5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2B5D16A-6048-4E1D-9634-1D2AF0A2F256}">
      <dsp:nvSpPr>
        <dsp:cNvPr id="0" name=""/>
        <dsp:cNvSpPr/>
      </dsp:nvSpPr>
      <dsp:spPr>
        <a:xfrm>
          <a:off x="1698398" y="4103030"/>
          <a:ext cx="3609096" cy="495000"/>
        </a:xfrm>
        <a:prstGeom prst="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114300" lvl="1" indent="-114300" algn="l" defTabSz="533400">
            <a:lnSpc>
              <a:spcPct val="90000"/>
            </a:lnSpc>
            <a:spcBef>
              <a:spcPct val="0"/>
            </a:spcBef>
            <a:spcAft>
              <a:spcPct val="15000"/>
            </a:spcAft>
            <a:buChar char="•"/>
          </a:pPr>
          <a:r>
            <a:rPr lang="en-US" sz="1200" b="1" kern="1200" dirty="0">
              <a:solidFill>
                <a:schemeClr val="accent1"/>
              </a:solidFill>
              <a:latin typeface="Segoe UI"/>
              <a:ea typeface="+mn-ea"/>
              <a:cs typeface="+mn-cs"/>
            </a:rPr>
            <a:t>Power BI</a:t>
          </a:r>
        </a:p>
        <a:p>
          <a:pPr marL="114300" lvl="1" indent="-114300" algn="l" defTabSz="533400">
            <a:lnSpc>
              <a:spcPct val="90000"/>
            </a:lnSpc>
            <a:spcBef>
              <a:spcPct val="0"/>
            </a:spcBef>
            <a:spcAft>
              <a:spcPct val="15000"/>
            </a:spcAft>
            <a:buChar char="•"/>
          </a:pPr>
          <a:r>
            <a:rPr lang="en-US" sz="1200" b="1" kern="1200" dirty="0">
              <a:solidFill>
                <a:schemeClr val="accent1"/>
              </a:solidFill>
              <a:latin typeface="Segoe UI"/>
              <a:ea typeface="+mn-ea"/>
              <a:cs typeface="+mn-cs"/>
            </a:rPr>
            <a:t>R</a:t>
          </a:r>
        </a:p>
      </dsp:txBody>
      <dsp:txXfrm>
        <a:off x="1698398" y="4103030"/>
        <a:ext cx="3609096" cy="495000"/>
      </dsp:txXfrm>
    </dsp:sp>
    <dsp:sp modelId="{FD528662-2E78-46C5-AFEC-7596999AE27A}">
      <dsp:nvSpPr>
        <dsp:cNvPr id="0" name=""/>
        <dsp:cNvSpPr/>
      </dsp:nvSpPr>
      <dsp:spPr>
        <a:xfrm>
          <a:off x="0" y="4688030"/>
          <a:ext cx="1326873" cy="49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30480" rIns="85344" bIns="30480" numCol="1" spcCol="1270" anchor="ctr" anchorCtr="0">
          <a:noAutofit/>
        </a:bodyPr>
        <a:lstStyle/>
        <a:p>
          <a:pPr marL="0" lvl="0" indent="0" algn="r" defTabSz="533400">
            <a:lnSpc>
              <a:spcPct val="90000"/>
            </a:lnSpc>
            <a:spcBef>
              <a:spcPct val="0"/>
            </a:spcBef>
            <a:spcAft>
              <a:spcPct val="35000"/>
            </a:spcAft>
            <a:buNone/>
          </a:pPr>
          <a:r>
            <a:rPr lang="en-US" sz="1200" b="1" kern="1200"/>
            <a:t>Solutions</a:t>
          </a:r>
          <a:endParaRPr lang="en-US" sz="1200" b="1" kern="1200" dirty="0"/>
        </a:p>
      </dsp:txBody>
      <dsp:txXfrm>
        <a:off x="0" y="4688030"/>
        <a:ext cx="1326873" cy="495000"/>
      </dsp:txXfrm>
    </dsp:sp>
    <dsp:sp modelId="{017728F1-FB8F-480D-960E-335CD7ADAB3C}">
      <dsp:nvSpPr>
        <dsp:cNvPr id="0" name=""/>
        <dsp:cNvSpPr/>
      </dsp:nvSpPr>
      <dsp:spPr>
        <a:xfrm>
          <a:off x="1326873" y="4688030"/>
          <a:ext cx="265374" cy="495000"/>
        </a:xfrm>
        <a:prstGeom prst="leftBrace">
          <a:avLst>
            <a:gd name="adj1" fmla="val 35000"/>
            <a:gd name="adj2" fmla="val 5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201724E-AC5F-494D-BB50-B7D7A454D657}">
      <dsp:nvSpPr>
        <dsp:cNvPr id="0" name=""/>
        <dsp:cNvSpPr/>
      </dsp:nvSpPr>
      <dsp:spPr>
        <a:xfrm>
          <a:off x="1698398" y="4688030"/>
          <a:ext cx="3609096" cy="495000"/>
        </a:xfrm>
        <a:prstGeom prst="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114300" lvl="1" indent="-114300" algn="l" defTabSz="533400">
            <a:lnSpc>
              <a:spcPct val="90000"/>
            </a:lnSpc>
            <a:spcBef>
              <a:spcPct val="0"/>
            </a:spcBef>
            <a:spcAft>
              <a:spcPct val="15000"/>
            </a:spcAft>
            <a:buChar char="•"/>
          </a:pPr>
          <a:r>
            <a:rPr lang="en-US" sz="1200" b="1" kern="1200" dirty="0">
              <a:solidFill>
                <a:prstClr val="black">
                  <a:hueOff val="0"/>
                  <a:satOff val="0"/>
                  <a:lumOff val="0"/>
                  <a:alphaOff val="0"/>
                </a:prstClr>
              </a:solidFill>
              <a:latin typeface="맑은 고딕" panose="020F0502020204030204"/>
              <a:ea typeface="+mn-ea"/>
              <a:cs typeface="+mn-cs"/>
            </a:rPr>
            <a:t>Templates and Gallery</a:t>
          </a:r>
        </a:p>
      </dsp:txBody>
      <dsp:txXfrm>
        <a:off x="1698398" y="4688030"/>
        <a:ext cx="3609096" cy="495000"/>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C6ABD0-F64A-458E-8A26-0D837897DC64}">
      <dsp:nvSpPr>
        <dsp:cNvPr id="0" name=""/>
        <dsp:cNvSpPr/>
      </dsp:nvSpPr>
      <dsp:spPr>
        <a:xfrm rot="5400000">
          <a:off x="3828130" y="-788407"/>
          <a:ext cx="798210" cy="2579143"/>
        </a:xfrm>
        <a:prstGeom prst="round2SameRect">
          <a:avLst/>
        </a:prstGeom>
        <a:solidFill>
          <a:prstClr val="white">
            <a:alpha val="90000"/>
            <a:tint val="40000"/>
            <a:hueOff val="0"/>
            <a:satOff val="0"/>
            <a:lumOff val="0"/>
            <a:alphaOff val="0"/>
          </a:prstClr>
        </a:solidFill>
        <a:ln w="12700" cap="flat" cmpd="sng" algn="ctr">
          <a:solidFill>
            <a:srgbClr val="5B9BD5">
              <a:alpha val="90000"/>
              <a:hueOff val="0"/>
              <a:satOff val="0"/>
              <a:lumOff val="0"/>
              <a:alphaOff val="0"/>
            </a:srgbClr>
          </a:solidFill>
          <a:prstDash val="solid"/>
          <a:miter lim="800000"/>
        </a:ln>
        <a:effectLst/>
      </dsp:spPr>
      <dsp:style>
        <a:lnRef idx="0">
          <a:schemeClr val="accent1"/>
        </a:lnRef>
        <a:fillRef idx="3">
          <a:schemeClr val="accent1"/>
        </a:fillRef>
        <a:effectRef idx="3">
          <a:schemeClr val="accent1"/>
        </a:effectRef>
        <a:fontRef idx="minor">
          <a:schemeClr val="lt1"/>
        </a:fontRef>
      </dsp:style>
      <dsp:txBody>
        <a:bodyPr spcFirstLastPara="0" vert="horz" wrap="square" lIns="247650" tIns="123825" rIns="247650" bIns="123825" numCol="1" spcCol="1270" anchor="ctr" anchorCtr="0">
          <a:noAutofit/>
        </a:bodyPr>
        <a:lstStyle/>
        <a:p>
          <a:pPr marL="57150" lvl="1" indent="-57150" algn="l" defTabSz="488950">
            <a:lnSpc>
              <a:spcPct val="90000"/>
            </a:lnSpc>
            <a:spcBef>
              <a:spcPct val="0"/>
            </a:spcBef>
            <a:spcAft>
              <a:spcPct val="15000"/>
            </a:spcAft>
            <a:buChar char="•"/>
          </a:pPr>
          <a:r>
            <a:rPr lang="en-US" sz="1100" kern="1200" dirty="0">
              <a:solidFill>
                <a:prstClr val="black">
                  <a:hueOff val="0"/>
                  <a:satOff val="0"/>
                  <a:lumOff val="0"/>
                  <a:alphaOff val="0"/>
                </a:prstClr>
              </a:solidFill>
              <a:latin typeface="맑은 고딕" panose="020F0302020204030204"/>
              <a:ea typeface="+mn-ea"/>
              <a:cs typeface="+mn-cs"/>
            </a:rPr>
            <a:t>Define Objectives</a:t>
          </a:r>
        </a:p>
        <a:p>
          <a:pPr marL="57150" lvl="1" indent="-57150" algn="l" defTabSz="488950">
            <a:lnSpc>
              <a:spcPct val="90000"/>
            </a:lnSpc>
            <a:spcBef>
              <a:spcPct val="0"/>
            </a:spcBef>
            <a:spcAft>
              <a:spcPct val="15000"/>
            </a:spcAft>
            <a:buChar char="•"/>
          </a:pPr>
          <a:r>
            <a:rPr lang="en-US" sz="1100" kern="1200" dirty="0">
              <a:solidFill>
                <a:prstClr val="black">
                  <a:hueOff val="0"/>
                  <a:satOff val="0"/>
                  <a:lumOff val="0"/>
                  <a:alphaOff val="0"/>
                </a:prstClr>
              </a:solidFill>
              <a:latin typeface="맑은 고딕" panose="020F0302020204030204"/>
              <a:ea typeface="+mn-ea"/>
              <a:cs typeface="+mn-cs"/>
            </a:rPr>
            <a:t>Identify Data Sources</a:t>
          </a:r>
        </a:p>
      </dsp:txBody>
      <dsp:txXfrm rot="-5400000">
        <a:off x="2937664" y="141024"/>
        <a:ext cx="2540178" cy="720280"/>
      </dsp:txXfrm>
    </dsp:sp>
    <dsp:sp modelId="{FCE31E78-3DAC-4692-A464-D0C835B3F5C0}">
      <dsp:nvSpPr>
        <dsp:cNvPr id="0" name=""/>
        <dsp:cNvSpPr/>
      </dsp:nvSpPr>
      <dsp:spPr>
        <a:xfrm>
          <a:off x="76" y="2282"/>
          <a:ext cx="2937587" cy="997763"/>
        </a:xfrm>
        <a:prstGeom prst="roundRect">
          <a:avLst/>
        </a:prstGeom>
        <a:solidFill>
          <a:prstClr val="white">
            <a:hueOff val="0"/>
            <a:satOff val="0"/>
            <a:lumOff val="0"/>
            <a:alphaOff val="0"/>
          </a:prstClr>
        </a:solidFill>
        <a:ln w="12700" cap="flat" cmpd="sng" algn="ctr">
          <a:solidFill>
            <a:srgbClr val="5B9BD5">
              <a:shade val="80000"/>
              <a:hueOff val="0"/>
              <a:satOff val="0"/>
              <a:lumOff val="0"/>
              <a:alphaOff val="0"/>
            </a:srgbClr>
          </a:solidFill>
          <a:prstDash val="solid"/>
          <a:miter lim="800000"/>
        </a:ln>
        <a:effectLst/>
      </dsp:spPr>
      <dsp:style>
        <a:lnRef idx="0">
          <a:schemeClr val="accent1"/>
        </a:lnRef>
        <a:fillRef idx="3">
          <a:schemeClr val="accent1"/>
        </a:fillRef>
        <a:effectRef idx="3">
          <a:schemeClr val="accent1"/>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US" sz="1600" kern="1200" dirty="0">
              <a:solidFill>
                <a:prstClr val="black">
                  <a:hueOff val="0"/>
                  <a:satOff val="0"/>
                  <a:lumOff val="0"/>
                  <a:alphaOff val="0"/>
                </a:prstClr>
              </a:solidFill>
              <a:latin typeface="맑은 고딕" panose="020F0302020204030204"/>
              <a:ea typeface="+mn-ea"/>
              <a:cs typeface="+mn-cs"/>
            </a:rPr>
            <a:t>Business Understanding</a:t>
          </a:r>
        </a:p>
      </dsp:txBody>
      <dsp:txXfrm>
        <a:off x="48783" y="50989"/>
        <a:ext cx="2840173" cy="900349"/>
      </dsp:txXfrm>
    </dsp:sp>
    <dsp:sp modelId="{B35FD520-5FF0-41BD-887C-8B0911FFCB12}">
      <dsp:nvSpPr>
        <dsp:cNvPr id="0" name=""/>
        <dsp:cNvSpPr/>
      </dsp:nvSpPr>
      <dsp:spPr>
        <a:xfrm rot="5400000">
          <a:off x="3815211" y="259243"/>
          <a:ext cx="824048" cy="2579143"/>
        </a:xfrm>
        <a:prstGeom prst="round2SameRect">
          <a:avLst/>
        </a:prstGeom>
        <a:solidFill>
          <a:prstClr val="white">
            <a:alpha val="90000"/>
            <a:tint val="40000"/>
            <a:hueOff val="0"/>
            <a:satOff val="0"/>
            <a:lumOff val="0"/>
            <a:alphaOff val="0"/>
          </a:prstClr>
        </a:solidFill>
        <a:ln w="12700" cap="flat" cmpd="sng" algn="ctr">
          <a:solidFill>
            <a:srgbClr val="5B9BD5">
              <a:alpha val="90000"/>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57150" lvl="1" indent="-57150" algn="l" defTabSz="488950">
            <a:lnSpc>
              <a:spcPct val="90000"/>
            </a:lnSpc>
            <a:spcBef>
              <a:spcPct val="0"/>
            </a:spcBef>
            <a:spcAft>
              <a:spcPct val="15000"/>
            </a:spcAft>
            <a:buChar char="•"/>
          </a:pPr>
          <a:r>
            <a:rPr lang="en-US" sz="1100" kern="1200">
              <a:solidFill>
                <a:prstClr val="black">
                  <a:hueOff val="0"/>
                  <a:satOff val="0"/>
                  <a:lumOff val="0"/>
                  <a:alphaOff val="0"/>
                </a:prstClr>
              </a:solidFill>
              <a:latin typeface="맑은 고딕" panose="020F0302020204030204"/>
              <a:ea typeface="+mn-ea"/>
              <a:cs typeface="+mn-cs"/>
            </a:rPr>
            <a:t>Ingest Data</a:t>
          </a:r>
          <a:endParaRPr lang="en-US" sz="1100" kern="1200" dirty="0">
            <a:solidFill>
              <a:prstClr val="black">
                <a:hueOff val="0"/>
                <a:satOff val="0"/>
                <a:lumOff val="0"/>
                <a:alphaOff val="0"/>
              </a:prstClr>
            </a:solidFill>
            <a:latin typeface="맑은 고딕" panose="020F0302020204030204"/>
            <a:ea typeface="+mn-ea"/>
            <a:cs typeface="+mn-cs"/>
          </a:endParaRPr>
        </a:p>
        <a:p>
          <a:pPr marL="57150" lvl="1" indent="-57150" algn="l" defTabSz="488950">
            <a:lnSpc>
              <a:spcPct val="90000"/>
            </a:lnSpc>
            <a:spcBef>
              <a:spcPct val="0"/>
            </a:spcBef>
            <a:spcAft>
              <a:spcPct val="15000"/>
            </a:spcAft>
            <a:buChar char="•"/>
          </a:pPr>
          <a:r>
            <a:rPr lang="en-US" sz="1100" kern="1200">
              <a:solidFill>
                <a:prstClr val="black">
                  <a:hueOff val="0"/>
                  <a:satOff val="0"/>
                  <a:lumOff val="0"/>
                  <a:alphaOff val="0"/>
                </a:prstClr>
              </a:solidFill>
              <a:latin typeface="맑은 고딕" panose="020F0302020204030204"/>
              <a:ea typeface="+mn-ea"/>
              <a:cs typeface="+mn-cs"/>
            </a:rPr>
            <a:t>Explore Data</a:t>
          </a:r>
          <a:endParaRPr lang="en-US" sz="1100" kern="1200" dirty="0">
            <a:solidFill>
              <a:prstClr val="black">
                <a:hueOff val="0"/>
                <a:satOff val="0"/>
                <a:lumOff val="0"/>
                <a:alphaOff val="0"/>
              </a:prstClr>
            </a:solidFill>
            <a:latin typeface="맑은 고딕" panose="020F0302020204030204"/>
            <a:ea typeface="+mn-ea"/>
            <a:cs typeface="+mn-cs"/>
          </a:endParaRPr>
        </a:p>
        <a:p>
          <a:pPr marL="57150" lvl="1" indent="-57150" algn="l" defTabSz="488950">
            <a:lnSpc>
              <a:spcPct val="90000"/>
            </a:lnSpc>
            <a:spcBef>
              <a:spcPct val="0"/>
            </a:spcBef>
            <a:spcAft>
              <a:spcPct val="15000"/>
            </a:spcAft>
            <a:buChar char="•"/>
          </a:pPr>
          <a:r>
            <a:rPr lang="en-US" sz="1100" kern="1200">
              <a:solidFill>
                <a:prstClr val="black">
                  <a:hueOff val="0"/>
                  <a:satOff val="0"/>
                  <a:lumOff val="0"/>
                  <a:alphaOff val="0"/>
                </a:prstClr>
              </a:solidFill>
              <a:latin typeface="맑은 고딕" panose="020F0302020204030204"/>
              <a:ea typeface="+mn-ea"/>
              <a:cs typeface="+mn-cs"/>
            </a:rPr>
            <a:t>Update Data</a:t>
          </a:r>
          <a:endParaRPr lang="en-US" sz="1100" kern="1200" dirty="0">
            <a:solidFill>
              <a:prstClr val="black">
                <a:hueOff val="0"/>
                <a:satOff val="0"/>
                <a:lumOff val="0"/>
                <a:alphaOff val="0"/>
              </a:prstClr>
            </a:solidFill>
            <a:latin typeface="맑은 고딕" panose="020F0302020204030204"/>
            <a:ea typeface="+mn-ea"/>
            <a:cs typeface="+mn-cs"/>
          </a:endParaRPr>
        </a:p>
      </dsp:txBody>
      <dsp:txXfrm rot="-5400000">
        <a:off x="2937664" y="1177018"/>
        <a:ext cx="2538916" cy="743594"/>
      </dsp:txXfrm>
    </dsp:sp>
    <dsp:sp modelId="{3E606814-09D9-4B4C-8F40-66F312978EEB}">
      <dsp:nvSpPr>
        <dsp:cNvPr id="0" name=""/>
        <dsp:cNvSpPr/>
      </dsp:nvSpPr>
      <dsp:spPr>
        <a:xfrm>
          <a:off x="76" y="1049933"/>
          <a:ext cx="2937587" cy="997763"/>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US" sz="1600" kern="1200">
              <a:latin typeface="+mj-lt"/>
            </a:rPr>
            <a:t>Data Acquisition and Understanding</a:t>
          </a:r>
          <a:endParaRPr lang="en-US" sz="1600" kern="1200" dirty="0">
            <a:latin typeface="+mj-lt"/>
          </a:endParaRPr>
        </a:p>
      </dsp:txBody>
      <dsp:txXfrm>
        <a:off x="48783" y="1098640"/>
        <a:ext cx="2840173" cy="900349"/>
      </dsp:txXfrm>
    </dsp:sp>
    <dsp:sp modelId="{EF322D6C-1CB6-431F-8B42-A64D898D2824}">
      <dsp:nvSpPr>
        <dsp:cNvPr id="0" name=""/>
        <dsp:cNvSpPr/>
      </dsp:nvSpPr>
      <dsp:spPr>
        <a:xfrm rot="5400000">
          <a:off x="3828130" y="1306895"/>
          <a:ext cx="798210" cy="2579143"/>
        </a:xfrm>
        <a:prstGeom prst="round2SameRect">
          <a:avLst/>
        </a:prstGeom>
        <a:solidFill>
          <a:schemeClr val="lt1">
            <a:alpha val="90000"/>
            <a:tint val="40000"/>
            <a:hueOff val="0"/>
            <a:satOff val="0"/>
            <a:lumOff val="0"/>
            <a:alphaOff val="0"/>
          </a:schemeClr>
        </a:solidFill>
        <a:ln w="12700" cap="flat" cmpd="sng" algn="ctr">
          <a:solidFill>
            <a:schemeClr val="accent1">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57150" lvl="1" indent="-57150" algn="l" defTabSz="488950">
            <a:lnSpc>
              <a:spcPct val="90000"/>
            </a:lnSpc>
            <a:spcBef>
              <a:spcPct val="0"/>
            </a:spcBef>
            <a:spcAft>
              <a:spcPct val="15000"/>
            </a:spcAft>
            <a:buChar char="•"/>
          </a:pPr>
          <a:r>
            <a:rPr lang="en-US" sz="1100" kern="1200">
              <a:latin typeface="+mj-lt"/>
            </a:rPr>
            <a:t>Feature Selection</a:t>
          </a:r>
          <a:endParaRPr lang="en-US" sz="1100" kern="1200" dirty="0">
            <a:latin typeface="+mj-lt"/>
          </a:endParaRPr>
        </a:p>
        <a:p>
          <a:pPr marL="57150" lvl="1" indent="-57150" algn="l" defTabSz="488950">
            <a:lnSpc>
              <a:spcPct val="90000"/>
            </a:lnSpc>
            <a:spcBef>
              <a:spcPct val="0"/>
            </a:spcBef>
            <a:spcAft>
              <a:spcPct val="15000"/>
            </a:spcAft>
            <a:buChar char="•"/>
          </a:pPr>
          <a:r>
            <a:rPr lang="en-US" sz="1100" kern="1200">
              <a:latin typeface="+mj-lt"/>
            </a:rPr>
            <a:t>Create and Train Model</a:t>
          </a:r>
          <a:endParaRPr lang="en-US" sz="1100" kern="1200" dirty="0">
            <a:latin typeface="+mj-lt"/>
          </a:endParaRPr>
        </a:p>
      </dsp:txBody>
      <dsp:txXfrm rot="-5400000">
        <a:off x="2937664" y="2236327"/>
        <a:ext cx="2540178" cy="720280"/>
      </dsp:txXfrm>
    </dsp:sp>
    <dsp:sp modelId="{D8CBC06D-2193-488F-8EDE-5FAA991E0B6B}">
      <dsp:nvSpPr>
        <dsp:cNvPr id="0" name=""/>
        <dsp:cNvSpPr/>
      </dsp:nvSpPr>
      <dsp:spPr>
        <a:xfrm>
          <a:off x="76" y="2097585"/>
          <a:ext cx="2937587" cy="997763"/>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US" sz="1600" kern="1200">
              <a:latin typeface="+mj-lt"/>
            </a:rPr>
            <a:t>Modeling</a:t>
          </a:r>
          <a:endParaRPr lang="en-US" sz="1600" kern="1200" dirty="0">
            <a:latin typeface="+mj-lt"/>
          </a:endParaRPr>
        </a:p>
      </dsp:txBody>
      <dsp:txXfrm>
        <a:off x="48783" y="2146292"/>
        <a:ext cx="2840173" cy="900349"/>
      </dsp:txXfrm>
    </dsp:sp>
    <dsp:sp modelId="{DE1FE771-1582-4775-9E8F-B758D933162D}">
      <dsp:nvSpPr>
        <dsp:cNvPr id="0" name=""/>
        <dsp:cNvSpPr/>
      </dsp:nvSpPr>
      <dsp:spPr>
        <a:xfrm rot="5400000">
          <a:off x="3828130" y="2354546"/>
          <a:ext cx="798210" cy="2579143"/>
        </a:xfrm>
        <a:prstGeom prst="round2SameRect">
          <a:avLst/>
        </a:prstGeom>
        <a:solidFill>
          <a:schemeClr val="lt1">
            <a:alpha val="90000"/>
            <a:tint val="40000"/>
            <a:hueOff val="0"/>
            <a:satOff val="0"/>
            <a:lumOff val="0"/>
            <a:alphaOff val="0"/>
          </a:schemeClr>
        </a:solidFill>
        <a:ln w="12700" cap="flat" cmpd="sng" algn="ctr">
          <a:solidFill>
            <a:schemeClr val="accent1">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57150" lvl="1" indent="-57150" algn="l" defTabSz="488950">
            <a:lnSpc>
              <a:spcPct val="90000"/>
            </a:lnSpc>
            <a:spcBef>
              <a:spcPct val="0"/>
            </a:spcBef>
            <a:spcAft>
              <a:spcPct val="15000"/>
            </a:spcAft>
            <a:buChar char="•"/>
          </a:pPr>
          <a:r>
            <a:rPr lang="en-US" sz="1100" kern="1200">
              <a:latin typeface="+mj-lt"/>
            </a:rPr>
            <a:t>Operationalize</a:t>
          </a:r>
          <a:endParaRPr lang="en-US" sz="1100" kern="1200" dirty="0">
            <a:latin typeface="+mj-lt"/>
          </a:endParaRPr>
        </a:p>
      </dsp:txBody>
      <dsp:txXfrm rot="-5400000">
        <a:off x="2937664" y="3283978"/>
        <a:ext cx="2540178" cy="720280"/>
      </dsp:txXfrm>
    </dsp:sp>
    <dsp:sp modelId="{C971C0CD-D6D6-4BD2-B517-483DD2B85EA0}">
      <dsp:nvSpPr>
        <dsp:cNvPr id="0" name=""/>
        <dsp:cNvSpPr/>
      </dsp:nvSpPr>
      <dsp:spPr>
        <a:xfrm>
          <a:off x="76" y="3145236"/>
          <a:ext cx="2937587" cy="997763"/>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US" sz="1600" kern="1200">
              <a:latin typeface="+mj-lt"/>
            </a:rPr>
            <a:t>Deployment</a:t>
          </a:r>
          <a:endParaRPr lang="en-US" sz="1600" kern="1200" dirty="0">
            <a:latin typeface="+mj-lt"/>
          </a:endParaRPr>
        </a:p>
      </dsp:txBody>
      <dsp:txXfrm>
        <a:off x="48783" y="3193943"/>
        <a:ext cx="2840173" cy="900349"/>
      </dsp:txXfrm>
    </dsp:sp>
    <dsp:sp modelId="{E36319A3-4DDD-4596-A48B-3AFC2FB82E08}">
      <dsp:nvSpPr>
        <dsp:cNvPr id="0" name=""/>
        <dsp:cNvSpPr/>
      </dsp:nvSpPr>
      <dsp:spPr>
        <a:xfrm rot="5400000">
          <a:off x="3828130" y="3402198"/>
          <a:ext cx="798210" cy="2579143"/>
        </a:xfrm>
        <a:prstGeom prst="round2SameRect">
          <a:avLst/>
        </a:prstGeom>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hemeClr val="accent1"/>
        </a:lnRef>
        <a:fillRef idx="3">
          <a:schemeClr val="accent1"/>
        </a:fillRef>
        <a:effectRef idx="3">
          <a:schemeClr val="accent1"/>
        </a:effectRef>
        <a:fontRef idx="minor">
          <a:schemeClr val="lt1"/>
        </a:fontRef>
      </dsp:style>
      <dsp:txBody>
        <a:bodyPr spcFirstLastPara="0" vert="horz" wrap="square" lIns="247650" tIns="123825" rIns="247650" bIns="123825" numCol="1" spcCol="1270" anchor="ctr" anchorCtr="0">
          <a:noAutofit/>
        </a:bodyPr>
        <a:lstStyle/>
        <a:p>
          <a:pPr marL="57150" lvl="1" indent="-57150" algn="l" defTabSz="488950">
            <a:lnSpc>
              <a:spcPct val="90000"/>
            </a:lnSpc>
            <a:spcBef>
              <a:spcPct val="0"/>
            </a:spcBef>
            <a:spcAft>
              <a:spcPct val="15000"/>
            </a:spcAft>
            <a:buChar char="•"/>
          </a:pPr>
          <a:r>
            <a:rPr lang="en-US" sz="1100" kern="1200">
              <a:solidFill>
                <a:prstClr val="white"/>
              </a:solidFill>
              <a:latin typeface="맑은 고딕" panose="020F0302020204030204"/>
              <a:ea typeface="+mn-ea"/>
              <a:cs typeface="+mn-cs"/>
            </a:rPr>
            <a:t>Testing and Validation</a:t>
          </a:r>
          <a:endParaRPr lang="en-US" sz="1100" kern="1200" dirty="0">
            <a:solidFill>
              <a:prstClr val="white"/>
            </a:solidFill>
            <a:latin typeface="맑은 고딕" panose="020F0302020204030204"/>
            <a:ea typeface="+mn-ea"/>
            <a:cs typeface="+mn-cs"/>
          </a:endParaRPr>
        </a:p>
        <a:p>
          <a:pPr marL="57150" lvl="1" indent="-57150" algn="l" defTabSz="488950">
            <a:lnSpc>
              <a:spcPct val="90000"/>
            </a:lnSpc>
            <a:spcBef>
              <a:spcPct val="0"/>
            </a:spcBef>
            <a:spcAft>
              <a:spcPct val="15000"/>
            </a:spcAft>
            <a:buChar char="•"/>
          </a:pPr>
          <a:r>
            <a:rPr lang="en-US" sz="1100" kern="1200">
              <a:solidFill>
                <a:prstClr val="white"/>
              </a:solidFill>
              <a:latin typeface="맑은 고딕" panose="020F0302020204030204"/>
              <a:ea typeface="+mn-ea"/>
              <a:cs typeface="+mn-cs"/>
            </a:rPr>
            <a:t>Handoff</a:t>
          </a:r>
          <a:endParaRPr lang="en-US" sz="1100" kern="1200" dirty="0">
            <a:solidFill>
              <a:prstClr val="white"/>
            </a:solidFill>
            <a:latin typeface="맑은 고딕" panose="020F0302020204030204"/>
            <a:ea typeface="+mn-ea"/>
            <a:cs typeface="+mn-cs"/>
          </a:endParaRPr>
        </a:p>
        <a:p>
          <a:pPr marL="57150" lvl="1" indent="-57150" algn="l" defTabSz="488950">
            <a:lnSpc>
              <a:spcPct val="90000"/>
            </a:lnSpc>
            <a:spcBef>
              <a:spcPct val="0"/>
            </a:spcBef>
            <a:spcAft>
              <a:spcPct val="15000"/>
            </a:spcAft>
            <a:buChar char="•"/>
          </a:pPr>
          <a:r>
            <a:rPr lang="en-US" sz="1100" kern="1200">
              <a:solidFill>
                <a:prstClr val="white"/>
              </a:solidFill>
              <a:latin typeface="맑은 고딕" panose="020F0302020204030204"/>
              <a:ea typeface="+mn-ea"/>
              <a:cs typeface="+mn-cs"/>
            </a:rPr>
            <a:t>Re-train and re-score</a:t>
          </a:r>
          <a:endParaRPr lang="en-US" sz="1100" kern="1200" dirty="0">
            <a:solidFill>
              <a:prstClr val="white"/>
            </a:solidFill>
            <a:latin typeface="맑은 고딕" panose="020F0302020204030204"/>
            <a:ea typeface="+mn-ea"/>
            <a:cs typeface="+mn-cs"/>
          </a:endParaRPr>
        </a:p>
      </dsp:txBody>
      <dsp:txXfrm rot="-5400000">
        <a:off x="2937664" y="4331630"/>
        <a:ext cx="2540178" cy="720280"/>
      </dsp:txXfrm>
    </dsp:sp>
    <dsp:sp modelId="{C5DBDEB5-64EF-486D-ADE8-9AD2774135B2}">
      <dsp:nvSpPr>
        <dsp:cNvPr id="0" name=""/>
        <dsp:cNvSpPr/>
      </dsp:nvSpPr>
      <dsp:spPr>
        <a:xfrm>
          <a:off x="76" y="4192888"/>
          <a:ext cx="2937587" cy="997763"/>
        </a:xfrm>
        <a:prstGeom prst="roundRect">
          <a:avLst/>
        </a:prstGeom>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hemeClr val="accent1"/>
        </a:lnRef>
        <a:fillRef idx="3">
          <a:schemeClr val="accent1"/>
        </a:fillRef>
        <a:effectRef idx="3">
          <a:schemeClr val="accent1"/>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US" sz="1600" kern="1200">
              <a:solidFill>
                <a:prstClr val="white"/>
              </a:solidFill>
              <a:latin typeface="맑은 고딕" panose="020F0302020204030204"/>
              <a:ea typeface="+mn-ea"/>
              <a:cs typeface="+mn-cs"/>
            </a:rPr>
            <a:t>Customer Acceptance</a:t>
          </a:r>
          <a:endParaRPr lang="en-US" sz="1600" kern="1200" dirty="0">
            <a:solidFill>
              <a:prstClr val="white"/>
            </a:solidFill>
            <a:latin typeface="맑은 고딕" panose="020F0302020204030204"/>
            <a:ea typeface="+mn-ea"/>
            <a:cs typeface="+mn-cs"/>
          </a:endParaRPr>
        </a:p>
      </dsp:txBody>
      <dsp:txXfrm>
        <a:off x="48783" y="4241595"/>
        <a:ext cx="2840173" cy="900349"/>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8FB2B8E-8EB9-462C-A3BE-B343DF2940CF}">
      <dsp:nvSpPr>
        <dsp:cNvPr id="0" name=""/>
        <dsp:cNvSpPr/>
      </dsp:nvSpPr>
      <dsp:spPr>
        <a:xfrm>
          <a:off x="0" y="198116"/>
          <a:ext cx="1326873" cy="5414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30480" rIns="85344" bIns="30480" numCol="1" spcCol="1270" anchor="ctr" anchorCtr="0">
          <a:noAutofit/>
        </a:bodyPr>
        <a:lstStyle/>
        <a:p>
          <a:pPr marL="0" lvl="0" indent="0" algn="r" defTabSz="533400">
            <a:lnSpc>
              <a:spcPct val="90000"/>
            </a:lnSpc>
            <a:spcBef>
              <a:spcPct val="0"/>
            </a:spcBef>
            <a:spcAft>
              <a:spcPct val="35000"/>
            </a:spcAft>
            <a:buNone/>
          </a:pPr>
          <a:r>
            <a:rPr lang="en-US" sz="1200" b="1" kern="1200"/>
            <a:t>Information Management</a:t>
          </a:r>
          <a:endParaRPr lang="en-US" sz="1200" b="1" kern="1200" dirty="0"/>
        </a:p>
      </dsp:txBody>
      <dsp:txXfrm>
        <a:off x="0" y="198116"/>
        <a:ext cx="1326873" cy="541406"/>
      </dsp:txXfrm>
    </dsp:sp>
    <dsp:sp modelId="{08EC183C-AED6-4FF7-A9DF-6208AC571922}">
      <dsp:nvSpPr>
        <dsp:cNvPr id="0" name=""/>
        <dsp:cNvSpPr/>
      </dsp:nvSpPr>
      <dsp:spPr>
        <a:xfrm>
          <a:off x="1326873" y="20467"/>
          <a:ext cx="265374" cy="896704"/>
        </a:xfrm>
        <a:prstGeom prst="leftBrace">
          <a:avLst>
            <a:gd name="adj1" fmla="val 35000"/>
            <a:gd name="adj2" fmla="val 5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175424E-612A-4B72-89CD-0EFDADCFDD1F}">
      <dsp:nvSpPr>
        <dsp:cNvPr id="0" name=""/>
        <dsp:cNvSpPr/>
      </dsp:nvSpPr>
      <dsp:spPr>
        <a:xfrm>
          <a:off x="1698398" y="20467"/>
          <a:ext cx="3609096" cy="896704"/>
        </a:xfrm>
        <a:prstGeom prst="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114300" lvl="1" indent="-114300" algn="l" defTabSz="533400">
            <a:lnSpc>
              <a:spcPct val="90000"/>
            </a:lnSpc>
            <a:spcBef>
              <a:spcPct val="0"/>
            </a:spcBef>
            <a:spcAft>
              <a:spcPct val="15000"/>
            </a:spcAft>
            <a:buChar char="•"/>
          </a:pPr>
          <a:r>
            <a:rPr lang="en-US" sz="1200" b="1" kern="1200" dirty="0">
              <a:solidFill>
                <a:schemeClr val="tx1"/>
              </a:solidFill>
            </a:rPr>
            <a:t>Data Catalog</a:t>
          </a:r>
        </a:p>
        <a:p>
          <a:pPr marL="114300" lvl="1" indent="-114300" algn="l" defTabSz="533400">
            <a:lnSpc>
              <a:spcPct val="90000"/>
            </a:lnSpc>
            <a:spcBef>
              <a:spcPct val="0"/>
            </a:spcBef>
            <a:spcAft>
              <a:spcPct val="15000"/>
            </a:spcAft>
            <a:buChar char="•"/>
          </a:pPr>
          <a:r>
            <a:rPr lang="en-US" sz="1200" b="1" kern="1200" dirty="0"/>
            <a:t>Data Factory</a:t>
          </a:r>
        </a:p>
        <a:p>
          <a:pPr marL="114300" lvl="1" indent="-114300" algn="l" defTabSz="533400">
            <a:lnSpc>
              <a:spcPct val="90000"/>
            </a:lnSpc>
            <a:spcBef>
              <a:spcPct val="0"/>
            </a:spcBef>
            <a:spcAft>
              <a:spcPct val="15000"/>
            </a:spcAft>
            <a:buChar char="•"/>
          </a:pPr>
          <a:r>
            <a:rPr lang="en-US" sz="1200" b="1" kern="1200"/>
            <a:t>Event Hubs</a:t>
          </a:r>
          <a:endParaRPr lang="en-US" sz="1200" b="1" kern="1200" dirty="0"/>
        </a:p>
      </dsp:txBody>
      <dsp:txXfrm>
        <a:off x="1698398" y="20467"/>
        <a:ext cx="3609096" cy="896704"/>
      </dsp:txXfrm>
    </dsp:sp>
    <dsp:sp modelId="{82E9A0E0-8D14-4848-9DD2-59E0CDC0AAFD}">
      <dsp:nvSpPr>
        <dsp:cNvPr id="0" name=""/>
        <dsp:cNvSpPr/>
      </dsp:nvSpPr>
      <dsp:spPr>
        <a:xfrm>
          <a:off x="0" y="1347483"/>
          <a:ext cx="1326873" cy="49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30480" rIns="85344" bIns="30480" numCol="1" spcCol="1270" anchor="ctr" anchorCtr="0">
          <a:noAutofit/>
        </a:bodyPr>
        <a:lstStyle/>
        <a:p>
          <a:pPr marL="0" lvl="0" indent="0" algn="r" defTabSz="533400">
            <a:lnSpc>
              <a:spcPct val="90000"/>
            </a:lnSpc>
            <a:spcBef>
              <a:spcPct val="0"/>
            </a:spcBef>
            <a:spcAft>
              <a:spcPct val="35000"/>
            </a:spcAft>
            <a:buNone/>
          </a:pPr>
          <a:r>
            <a:rPr lang="en-US" sz="1200" b="1" kern="1200"/>
            <a:t>Big Data</a:t>
          </a:r>
          <a:endParaRPr lang="en-US" sz="1200" b="1" kern="1200" dirty="0"/>
        </a:p>
      </dsp:txBody>
      <dsp:txXfrm>
        <a:off x="0" y="1347483"/>
        <a:ext cx="1326873" cy="495000"/>
      </dsp:txXfrm>
    </dsp:sp>
    <dsp:sp modelId="{BC4DC184-0FC8-4B22-8B26-0EC609A78835}">
      <dsp:nvSpPr>
        <dsp:cNvPr id="0" name=""/>
        <dsp:cNvSpPr/>
      </dsp:nvSpPr>
      <dsp:spPr>
        <a:xfrm>
          <a:off x="1326873" y="1007171"/>
          <a:ext cx="265374" cy="1175625"/>
        </a:xfrm>
        <a:prstGeom prst="leftBrace">
          <a:avLst>
            <a:gd name="adj1" fmla="val 35000"/>
            <a:gd name="adj2" fmla="val 5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6E21F88-7726-4B6A-8AA4-50C3FB4AC66D}">
      <dsp:nvSpPr>
        <dsp:cNvPr id="0" name=""/>
        <dsp:cNvSpPr/>
      </dsp:nvSpPr>
      <dsp:spPr>
        <a:xfrm>
          <a:off x="1698398" y="1007171"/>
          <a:ext cx="3609096" cy="1175625"/>
        </a:xfrm>
        <a:prstGeom prst="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114300" lvl="1" indent="-114300" algn="l" defTabSz="533400">
            <a:lnSpc>
              <a:spcPct val="90000"/>
            </a:lnSpc>
            <a:spcBef>
              <a:spcPct val="0"/>
            </a:spcBef>
            <a:spcAft>
              <a:spcPct val="15000"/>
            </a:spcAft>
            <a:buChar char="•"/>
          </a:pPr>
          <a:r>
            <a:rPr lang="en-US" sz="1200" b="1" kern="1200"/>
            <a:t>Azure Storage</a:t>
          </a:r>
          <a:endParaRPr lang="en-US" sz="1200" b="1" kern="1200" dirty="0"/>
        </a:p>
        <a:p>
          <a:pPr marL="114300" lvl="1" indent="-114300" algn="l" defTabSz="533400">
            <a:lnSpc>
              <a:spcPct val="90000"/>
            </a:lnSpc>
            <a:spcBef>
              <a:spcPct val="0"/>
            </a:spcBef>
            <a:spcAft>
              <a:spcPct val="15000"/>
            </a:spcAft>
            <a:buChar char="•"/>
          </a:pPr>
          <a:r>
            <a:rPr lang="en-US" sz="1200" b="1" kern="1200"/>
            <a:t>Data Lake</a:t>
          </a:r>
          <a:endParaRPr lang="en-US" sz="1200" b="1" kern="1200" dirty="0"/>
        </a:p>
        <a:p>
          <a:pPr marL="114300" lvl="1" indent="-114300" algn="l" defTabSz="533400">
            <a:lnSpc>
              <a:spcPct val="90000"/>
            </a:lnSpc>
            <a:spcBef>
              <a:spcPct val="0"/>
            </a:spcBef>
            <a:spcAft>
              <a:spcPct val="15000"/>
            </a:spcAft>
            <a:buChar char="•"/>
          </a:pPr>
          <a:r>
            <a:rPr lang="en-US" sz="1200" b="1" kern="1200"/>
            <a:t>SQL Data Warehouse</a:t>
          </a:r>
          <a:endParaRPr lang="en-US" sz="1200" b="1" kern="1200" dirty="0"/>
        </a:p>
        <a:p>
          <a:pPr marL="114300" lvl="1" indent="-114300" algn="l" defTabSz="533400">
            <a:lnSpc>
              <a:spcPct val="90000"/>
            </a:lnSpc>
            <a:spcBef>
              <a:spcPct val="0"/>
            </a:spcBef>
            <a:spcAft>
              <a:spcPct val="15000"/>
            </a:spcAft>
            <a:buChar char="•"/>
          </a:pPr>
          <a:r>
            <a:rPr lang="en-US" sz="1200" b="1" kern="1200"/>
            <a:t>Cosmos DB</a:t>
          </a:r>
          <a:endParaRPr lang="en-US" sz="1200" b="1" kern="1200" dirty="0"/>
        </a:p>
      </dsp:txBody>
      <dsp:txXfrm>
        <a:off x="1698398" y="1007171"/>
        <a:ext cx="3609096" cy="1175625"/>
      </dsp:txXfrm>
    </dsp:sp>
    <dsp:sp modelId="{06464D07-8B60-462A-8EC4-545BAA8C97B1}">
      <dsp:nvSpPr>
        <dsp:cNvPr id="0" name=""/>
        <dsp:cNvSpPr/>
      </dsp:nvSpPr>
      <dsp:spPr>
        <a:xfrm>
          <a:off x="0" y="2756194"/>
          <a:ext cx="1326873" cy="7734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30480" rIns="85344" bIns="30480" numCol="1" spcCol="1270" anchor="ctr" anchorCtr="0">
          <a:noAutofit/>
        </a:bodyPr>
        <a:lstStyle/>
        <a:p>
          <a:pPr marL="0" lvl="0" indent="0" algn="r" defTabSz="533400">
            <a:lnSpc>
              <a:spcPct val="90000"/>
            </a:lnSpc>
            <a:spcBef>
              <a:spcPct val="0"/>
            </a:spcBef>
            <a:spcAft>
              <a:spcPct val="35000"/>
            </a:spcAft>
            <a:buNone/>
          </a:pPr>
          <a:r>
            <a:rPr lang="en-US" sz="1200" b="1" kern="1200"/>
            <a:t>Intelligence and Advanced Analytics</a:t>
          </a:r>
          <a:endParaRPr lang="en-US" sz="1200" b="1" kern="1200" dirty="0"/>
        </a:p>
      </dsp:txBody>
      <dsp:txXfrm>
        <a:off x="0" y="2756194"/>
        <a:ext cx="1326873" cy="773437"/>
      </dsp:txXfrm>
    </dsp:sp>
    <dsp:sp modelId="{756D71B1-CFF2-4550-9E9D-D836CC5523C0}">
      <dsp:nvSpPr>
        <dsp:cNvPr id="0" name=""/>
        <dsp:cNvSpPr/>
      </dsp:nvSpPr>
      <dsp:spPr>
        <a:xfrm>
          <a:off x="1326873" y="2272796"/>
          <a:ext cx="265374" cy="1740234"/>
        </a:xfrm>
        <a:prstGeom prst="leftBrace">
          <a:avLst>
            <a:gd name="adj1" fmla="val 35000"/>
            <a:gd name="adj2" fmla="val 5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03689CA-F9E4-44EC-B527-50FB539B823D}">
      <dsp:nvSpPr>
        <dsp:cNvPr id="0" name=""/>
        <dsp:cNvSpPr/>
      </dsp:nvSpPr>
      <dsp:spPr>
        <a:xfrm>
          <a:off x="1698398" y="2272796"/>
          <a:ext cx="3609096" cy="1740234"/>
        </a:xfrm>
        <a:prstGeom prst="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114300" lvl="1" indent="-114300" algn="l" defTabSz="533400">
            <a:lnSpc>
              <a:spcPct val="90000"/>
            </a:lnSpc>
            <a:spcBef>
              <a:spcPct val="0"/>
            </a:spcBef>
            <a:spcAft>
              <a:spcPct val="15000"/>
            </a:spcAft>
            <a:buChar char="•"/>
          </a:pPr>
          <a:r>
            <a:rPr lang="en-US" sz="1200" b="1" kern="1200"/>
            <a:t>Cortana, Bot Service, Cognitive Framework</a:t>
          </a:r>
          <a:endParaRPr lang="en-US" sz="1200" b="1" kern="1200" dirty="0"/>
        </a:p>
        <a:p>
          <a:pPr marL="114300" lvl="1" indent="-114300" algn="l" defTabSz="533400">
            <a:lnSpc>
              <a:spcPct val="90000"/>
            </a:lnSpc>
            <a:spcBef>
              <a:spcPct val="0"/>
            </a:spcBef>
            <a:spcAft>
              <a:spcPct val="15000"/>
            </a:spcAft>
            <a:buChar char="•"/>
          </a:pPr>
          <a:r>
            <a:rPr lang="en-US" sz="1200" b="1" kern="1200" dirty="0">
              <a:solidFill>
                <a:schemeClr val="accent1"/>
              </a:solidFill>
            </a:rPr>
            <a:t>Machine Learning</a:t>
          </a:r>
        </a:p>
        <a:p>
          <a:pPr marL="114300" lvl="1" indent="-114300" algn="l" defTabSz="533400">
            <a:lnSpc>
              <a:spcPct val="90000"/>
            </a:lnSpc>
            <a:spcBef>
              <a:spcPct val="0"/>
            </a:spcBef>
            <a:spcAft>
              <a:spcPct val="15000"/>
            </a:spcAft>
            <a:buChar char="•"/>
          </a:pPr>
          <a:r>
            <a:rPr lang="en-US" sz="1200" b="1" kern="1200" dirty="0"/>
            <a:t>HDInsight</a:t>
          </a:r>
        </a:p>
        <a:p>
          <a:pPr marL="114300" lvl="1" indent="-114300" algn="l" defTabSz="533400">
            <a:lnSpc>
              <a:spcPct val="90000"/>
            </a:lnSpc>
            <a:spcBef>
              <a:spcPct val="0"/>
            </a:spcBef>
            <a:spcAft>
              <a:spcPct val="15000"/>
            </a:spcAft>
            <a:buChar char="•"/>
          </a:pPr>
          <a:r>
            <a:rPr lang="en-US" sz="1200" b="1" kern="1200" dirty="0"/>
            <a:t>Data Lake</a:t>
          </a:r>
        </a:p>
        <a:p>
          <a:pPr marL="114300" lvl="1" indent="-114300" algn="l" defTabSz="533400">
            <a:lnSpc>
              <a:spcPct val="90000"/>
            </a:lnSpc>
            <a:spcBef>
              <a:spcPct val="0"/>
            </a:spcBef>
            <a:spcAft>
              <a:spcPct val="15000"/>
            </a:spcAft>
            <a:buChar char="•"/>
          </a:pPr>
          <a:r>
            <a:rPr lang="en-US" sz="1200" b="1" kern="1200" dirty="0"/>
            <a:t>Stream Analytics</a:t>
          </a:r>
        </a:p>
        <a:p>
          <a:pPr marL="114300" lvl="1" indent="-114300" algn="l" defTabSz="533400">
            <a:lnSpc>
              <a:spcPct val="90000"/>
            </a:lnSpc>
            <a:spcBef>
              <a:spcPct val="0"/>
            </a:spcBef>
            <a:spcAft>
              <a:spcPct val="15000"/>
            </a:spcAft>
            <a:buChar char="•"/>
          </a:pPr>
          <a:r>
            <a:rPr lang="en-US" sz="1200" b="1" kern="1200" dirty="0"/>
            <a:t>Analysis Services</a:t>
          </a:r>
        </a:p>
      </dsp:txBody>
      <dsp:txXfrm>
        <a:off x="1698398" y="2272796"/>
        <a:ext cx="3609096" cy="1740234"/>
      </dsp:txXfrm>
    </dsp:sp>
    <dsp:sp modelId="{975FEC36-CD0E-4BA1-9445-37B05FFD96CD}">
      <dsp:nvSpPr>
        <dsp:cNvPr id="0" name=""/>
        <dsp:cNvSpPr/>
      </dsp:nvSpPr>
      <dsp:spPr>
        <a:xfrm>
          <a:off x="0" y="4103030"/>
          <a:ext cx="1326873" cy="49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30480" rIns="85344" bIns="30480" numCol="1" spcCol="1270" anchor="ctr" anchorCtr="0">
          <a:noAutofit/>
        </a:bodyPr>
        <a:lstStyle/>
        <a:p>
          <a:pPr marL="0" lvl="0" indent="0" algn="r" defTabSz="533400">
            <a:lnSpc>
              <a:spcPct val="90000"/>
            </a:lnSpc>
            <a:spcBef>
              <a:spcPct val="0"/>
            </a:spcBef>
            <a:spcAft>
              <a:spcPct val="35000"/>
            </a:spcAft>
            <a:buNone/>
          </a:pPr>
          <a:r>
            <a:rPr lang="en-US" sz="1200" b="1" kern="1200"/>
            <a:t>Visualization</a:t>
          </a:r>
          <a:endParaRPr lang="en-US" sz="1200" b="1" kern="1200" dirty="0"/>
        </a:p>
      </dsp:txBody>
      <dsp:txXfrm>
        <a:off x="0" y="4103030"/>
        <a:ext cx="1326873" cy="495000"/>
      </dsp:txXfrm>
    </dsp:sp>
    <dsp:sp modelId="{719BA57B-B751-40B6-88AD-FF402F20568B}">
      <dsp:nvSpPr>
        <dsp:cNvPr id="0" name=""/>
        <dsp:cNvSpPr/>
      </dsp:nvSpPr>
      <dsp:spPr>
        <a:xfrm>
          <a:off x="1326873" y="4103030"/>
          <a:ext cx="265374" cy="495000"/>
        </a:xfrm>
        <a:prstGeom prst="leftBrace">
          <a:avLst>
            <a:gd name="adj1" fmla="val 35000"/>
            <a:gd name="adj2" fmla="val 5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2B5D16A-6048-4E1D-9634-1D2AF0A2F256}">
      <dsp:nvSpPr>
        <dsp:cNvPr id="0" name=""/>
        <dsp:cNvSpPr/>
      </dsp:nvSpPr>
      <dsp:spPr>
        <a:xfrm>
          <a:off x="1698398" y="4103030"/>
          <a:ext cx="3609096" cy="495000"/>
        </a:xfrm>
        <a:prstGeom prst="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114300" lvl="1" indent="-114300" algn="l" defTabSz="533400">
            <a:lnSpc>
              <a:spcPct val="90000"/>
            </a:lnSpc>
            <a:spcBef>
              <a:spcPct val="0"/>
            </a:spcBef>
            <a:spcAft>
              <a:spcPct val="15000"/>
            </a:spcAft>
            <a:buChar char="•"/>
          </a:pPr>
          <a:r>
            <a:rPr lang="en-US" sz="1200" b="1" kern="1200" dirty="0">
              <a:solidFill>
                <a:srgbClr val="505050">
                  <a:hueOff val="0"/>
                  <a:satOff val="0"/>
                  <a:lumOff val="0"/>
                  <a:alphaOff val="0"/>
                </a:srgbClr>
              </a:solidFill>
              <a:latin typeface="Segoe UI"/>
              <a:ea typeface="+mn-ea"/>
              <a:cs typeface="+mn-cs"/>
            </a:rPr>
            <a:t>Power BI</a:t>
          </a:r>
        </a:p>
        <a:p>
          <a:pPr marL="114300" lvl="1" indent="-114300" algn="l" defTabSz="533400">
            <a:lnSpc>
              <a:spcPct val="90000"/>
            </a:lnSpc>
            <a:spcBef>
              <a:spcPct val="0"/>
            </a:spcBef>
            <a:spcAft>
              <a:spcPct val="15000"/>
            </a:spcAft>
            <a:buChar char="•"/>
          </a:pPr>
          <a:r>
            <a:rPr lang="en-US" sz="1200" b="1" kern="1200" dirty="0">
              <a:solidFill>
                <a:srgbClr val="505050">
                  <a:hueOff val="0"/>
                  <a:satOff val="0"/>
                  <a:lumOff val="0"/>
                  <a:alphaOff val="0"/>
                </a:srgbClr>
              </a:solidFill>
              <a:latin typeface="Segoe UI"/>
              <a:ea typeface="+mn-ea"/>
              <a:cs typeface="+mn-cs"/>
            </a:rPr>
            <a:t>R</a:t>
          </a:r>
        </a:p>
      </dsp:txBody>
      <dsp:txXfrm>
        <a:off x="1698398" y="4103030"/>
        <a:ext cx="3609096" cy="495000"/>
      </dsp:txXfrm>
    </dsp:sp>
    <dsp:sp modelId="{FD528662-2E78-46C5-AFEC-7596999AE27A}">
      <dsp:nvSpPr>
        <dsp:cNvPr id="0" name=""/>
        <dsp:cNvSpPr/>
      </dsp:nvSpPr>
      <dsp:spPr>
        <a:xfrm>
          <a:off x="0" y="4688030"/>
          <a:ext cx="1326873" cy="49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30480" rIns="85344" bIns="30480" numCol="1" spcCol="1270" anchor="ctr" anchorCtr="0">
          <a:noAutofit/>
        </a:bodyPr>
        <a:lstStyle/>
        <a:p>
          <a:pPr marL="0" lvl="0" indent="0" algn="r" defTabSz="533400">
            <a:lnSpc>
              <a:spcPct val="90000"/>
            </a:lnSpc>
            <a:spcBef>
              <a:spcPct val="0"/>
            </a:spcBef>
            <a:spcAft>
              <a:spcPct val="35000"/>
            </a:spcAft>
            <a:buNone/>
          </a:pPr>
          <a:r>
            <a:rPr lang="en-US" sz="1200" b="1" kern="1200"/>
            <a:t>Solutions</a:t>
          </a:r>
          <a:endParaRPr lang="en-US" sz="1200" b="1" kern="1200" dirty="0"/>
        </a:p>
      </dsp:txBody>
      <dsp:txXfrm>
        <a:off x="0" y="4688030"/>
        <a:ext cx="1326873" cy="495000"/>
      </dsp:txXfrm>
    </dsp:sp>
    <dsp:sp modelId="{017728F1-FB8F-480D-960E-335CD7ADAB3C}">
      <dsp:nvSpPr>
        <dsp:cNvPr id="0" name=""/>
        <dsp:cNvSpPr/>
      </dsp:nvSpPr>
      <dsp:spPr>
        <a:xfrm>
          <a:off x="1326873" y="4688030"/>
          <a:ext cx="265374" cy="495000"/>
        </a:xfrm>
        <a:prstGeom prst="leftBrace">
          <a:avLst>
            <a:gd name="adj1" fmla="val 35000"/>
            <a:gd name="adj2" fmla="val 5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201724E-AC5F-494D-BB50-B7D7A454D657}">
      <dsp:nvSpPr>
        <dsp:cNvPr id="0" name=""/>
        <dsp:cNvSpPr/>
      </dsp:nvSpPr>
      <dsp:spPr>
        <a:xfrm>
          <a:off x="1698398" y="4688030"/>
          <a:ext cx="3609096" cy="495000"/>
        </a:xfrm>
        <a:prstGeom prst="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114300" lvl="1" indent="-114300" algn="l" defTabSz="533400">
            <a:lnSpc>
              <a:spcPct val="90000"/>
            </a:lnSpc>
            <a:spcBef>
              <a:spcPct val="0"/>
            </a:spcBef>
            <a:spcAft>
              <a:spcPct val="15000"/>
            </a:spcAft>
            <a:buChar char="•"/>
          </a:pPr>
          <a:r>
            <a:rPr lang="en-US" sz="1200" b="1" kern="1200" dirty="0">
              <a:solidFill>
                <a:schemeClr val="accent1"/>
              </a:solidFill>
              <a:latin typeface="맑은 고딕" panose="020F0502020204030204"/>
              <a:ea typeface="+mn-ea"/>
              <a:cs typeface="+mn-cs"/>
            </a:rPr>
            <a:t>Templates and Gallery</a:t>
          </a:r>
        </a:p>
      </dsp:txBody>
      <dsp:txXfrm>
        <a:off x="1698398" y="4688030"/>
        <a:ext cx="3609096" cy="495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8FB2B8E-8EB9-462C-A3BE-B343DF2940CF}">
      <dsp:nvSpPr>
        <dsp:cNvPr id="0" name=""/>
        <dsp:cNvSpPr/>
      </dsp:nvSpPr>
      <dsp:spPr>
        <a:xfrm>
          <a:off x="0" y="198116"/>
          <a:ext cx="1326873" cy="5414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30480" rIns="85344" bIns="30480" numCol="1" spcCol="1270" anchor="ctr" anchorCtr="0">
          <a:noAutofit/>
        </a:bodyPr>
        <a:lstStyle/>
        <a:p>
          <a:pPr marL="0" lvl="0" indent="0" algn="r" defTabSz="533400">
            <a:lnSpc>
              <a:spcPct val="90000"/>
            </a:lnSpc>
            <a:spcBef>
              <a:spcPct val="0"/>
            </a:spcBef>
            <a:spcAft>
              <a:spcPct val="35000"/>
            </a:spcAft>
            <a:buNone/>
          </a:pPr>
          <a:r>
            <a:rPr lang="en-US" sz="1200" b="1" kern="1200"/>
            <a:t>Information Management</a:t>
          </a:r>
          <a:endParaRPr lang="en-US" sz="1200" b="1" kern="1200" dirty="0"/>
        </a:p>
      </dsp:txBody>
      <dsp:txXfrm>
        <a:off x="0" y="198116"/>
        <a:ext cx="1326873" cy="541406"/>
      </dsp:txXfrm>
    </dsp:sp>
    <dsp:sp modelId="{08EC183C-AED6-4FF7-A9DF-6208AC571922}">
      <dsp:nvSpPr>
        <dsp:cNvPr id="0" name=""/>
        <dsp:cNvSpPr/>
      </dsp:nvSpPr>
      <dsp:spPr>
        <a:xfrm>
          <a:off x="1326873" y="20467"/>
          <a:ext cx="265374" cy="896704"/>
        </a:xfrm>
        <a:prstGeom prst="leftBrace">
          <a:avLst>
            <a:gd name="adj1" fmla="val 35000"/>
            <a:gd name="adj2" fmla="val 5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175424E-612A-4B72-89CD-0EFDADCFDD1F}">
      <dsp:nvSpPr>
        <dsp:cNvPr id="0" name=""/>
        <dsp:cNvSpPr/>
      </dsp:nvSpPr>
      <dsp:spPr>
        <a:xfrm>
          <a:off x="1698398" y="20467"/>
          <a:ext cx="3609096" cy="896704"/>
        </a:xfrm>
        <a:prstGeom prst="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114300" lvl="1" indent="-114300" algn="l" defTabSz="533400">
            <a:lnSpc>
              <a:spcPct val="90000"/>
            </a:lnSpc>
            <a:spcBef>
              <a:spcPct val="0"/>
            </a:spcBef>
            <a:spcAft>
              <a:spcPct val="15000"/>
            </a:spcAft>
            <a:buChar char="•"/>
          </a:pPr>
          <a:r>
            <a:rPr lang="en-US" sz="1200" b="1" kern="1200" dirty="0">
              <a:solidFill>
                <a:schemeClr val="tx1"/>
              </a:solidFill>
            </a:rPr>
            <a:t>Data Catalog</a:t>
          </a:r>
        </a:p>
        <a:p>
          <a:pPr marL="114300" lvl="1" indent="-114300" algn="l" defTabSz="533400">
            <a:lnSpc>
              <a:spcPct val="90000"/>
            </a:lnSpc>
            <a:spcBef>
              <a:spcPct val="0"/>
            </a:spcBef>
            <a:spcAft>
              <a:spcPct val="15000"/>
            </a:spcAft>
            <a:buChar char="•"/>
          </a:pPr>
          <a:r>
            <a:rPr lang="en-US" sz="1200" b="1" kern="1200" dirty="0"/>
            <a:t>Data Factory</a:t>
          </a:r>
        </a:p>
        <a:p>
          <a:pPr marL="114300" lvl="1" indent="-114300" algn="l" defTabSz="533400">
            <a:lnSpc>
              <a:spcPct val="90000"/>
            </a:lnSpc>
            <a:spcBef>
              <a:spcPct val="0"/>
            </a:spcBef>
            <a:spcAft>
              <a:spcPct val="15000"/>
            </a:spcAft>
            <a:buChar char="•"/>
          </a:pPr>
          <a:r>
            <a:rPr lang="en-US" sz="1200" b="1" kern="1200"/>
            <a:t>Event Hubs</a:t>
          </a:r>
          <a:endParaRPr lang="en-US" sz="1200" b="1" kern="1200" dirty="0"/>
        </a:p>
      </dsp:txBody>
      <dsp:txXfrm>
        <a:off x="1698398" y="20467"/>
        <a:ext cx="3609096" cy="896704"/>
      </dsp:txXfrm>
    </dsp:sp>
    <dsp:sp modelId="{82E9A0E0-8D14-4848-9DD2-59E0CDC0AAFD}">
      <dsp:nvSpPr>
        <dsp:cNvPr id="0" name=""/>
        <dsp:cNvSpPr/>
      </dsp:nvSpPr>
      <dsp:spPr>
        <a:xfrm>
          <a:off x="0" y="1347483"/>
          <a:ext cx="1326873" cy="49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30480" rIns="85344" bIns="30480" numCol="1" spcCol="1270" anchor="ctr" anchorCtr="0">
          <a:noAutofit/>
        </a:bodyPr>
        <a:lstStyle/>
        <a:p>
          <a:pPr marL="0" lvl="0" indent="0" algn="r" defTabSz="533400">
            <a:lnSpc>
              <a:spcPct val="90000"/>
            </a:lnSpc>
            <a:spcBef>
              <a:spcPct val="0"/>
            </a:spcBef>
            <a:spcAft>
              <a:spcPct val="35000"/>
            </a:spcAft>
            <a:buNone/>
          </a:pPr>
          <a:r>
            <a:rPr lang="en-US" sz="1200" b="1" kern="1200"/>
            <a:t>Big Data</a:t>
          </a:r>
          <a:endParaRPr lang="en-US" sz="1200" b="1" kern="1200" dirty="0"/>
        </a:p>
      </dsp:txBody>
      <dsp:txXfrm>
        <a:off x="0" y="1347483"/>
        <a:ext cx="1326873" cy="495000"/>
      </dsp:txXfrm>
    </dsp:sp>
    <dsp:sp modelId="{BC4DC184-0FC8-4B22-8B26-0EC609A78835}">
      <dsp:nvSpPr>
        <dsp:cNvPr id="0" name=""/>
        <dsp:cNvSpPr/>
      </dsp:nvSpPr>
      <dsp:spPr>
        <a:xfrm>
          <a:off x="1326873" y="1007171"/>
          <a:ext cx="265374" cy="1175625"/>
        </a:xfrm>
        <a:prstGeom prst="leftBrace">
          <a:avLst>
            <a:gd name="adj1" fmla="val 35000"/>
            <a:gd name="adj2" fmla="val 5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6E21F88-7726-4B6A-8AA4-50C3FB4AC66D}">
      <dsp:nvSpPr>
        <dsp:cNvPr id="0" name=""/>
        <dsp:cNvSpPr/>
      </dsp:nvSpPr>
      <dsp:spPr>
        <a:xfrm>
          <a:off x="1698398" y="1007171"/>
          <a:ext cx="3609096" cy="1175625"/>
        </a:xfrm>
        <a:prstGeom prst="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114300" lvl="1" indent="-114300" algn="l" defTabSz="533400">
            <a:lnSpc>
              <a:spcPct val="90000"/>
            </a:lnSpc>
            <a:spcBef>
              <a:spcPct val="0"/>
            </a:spcBef>
            <a:spcAft>
              <a:spcPct val="15000"/>
            </a:spcAft>
            <a:buChar char="•"/>
          </a:pPr>
          <a:r>
            <a:rPr lang="en-US" sz="1200" b="1" kern="1200"/>
            <a:t>Azure Storage</a:t>
          </a:r>
          <a:endParaRPr lang="en-US" sz="1200" b="1" kern="1200" dirty="0"/>
        </a:p>
        <a:p>
          <a:pPr marL="114300" lvl="1" indent="-114300" algn="l" defTabSz="533400">
            <a:lnSpc>
              <a:spcPct val="90000"/>
            </a:lnSpc>
            <a:spcBef>
              <a:spcPct val="0"/>
            </a:spcBef>
            <a:spcAft>
              <a:spcPct val="15000"/>
            </a:spcAft>
            <a:buChar char="•"/>
          </a:pPr>
          <a:r>
            <a:rPr lang="en-US" sz="1200" b="1" kern="1200"/>
            <a:t>Data Lake</a:t>
          </a:r>
          <a:endParaRPr lang="en-US" sz="1200" b="1" kern="1200" dirty="0"/>
        </a:p>
        <a:p>
          <a:pPr marL="114300" lvl="1" indent="-114300" algn="l" defTabSz="533400">
            <a:lnSpc>
              <a:spcPct val="90000"/>
            </a:lnSpc>
            <a:spcBef>
              <a:spcPct val="0"/>
            </a:spcBef>
            <a:spcAft>
              <a:spcPct val="15000"/>
            </a:spcAft>
            <a:buChar char="•"/>
          </a:pPr>
          <a:r>
            <a:rPr lang="en-US" sz="1200" b="1" kern="1200"/>
            <a:t>SQL Data Warehouse</a:t>
          </a:r>
          <a:endParaRPr lang="en-US" sz="1200" b="1" kern="1200" dirty="0"/>
        </a:p>
        <a:p>
          <a:pPr marL="114300" lvl="1" indent="-114300" algn="l" defTabSz="533400">
            <a:lnSpc>
              <a:spcPct val="90000"/>
            </a:lnSpc>
            <a:spcBef>
              <a:spcPct val="0"/>
            </a:spcBef>
            <a:spcAft>
              <a:spcPct val="15000"/>
            </a:spcAft>
            <a:buChar char="•"/>
          </a:pPr>
          <a:r>
            <a:rPr lang="en-US" sz="1200" b="1" kern="1200"/>
            <a:t>Cosmos DB</a:t>
          </a:r>
          <a:endParaRPr lang="en-US" sz="1200" b="1" kern="1200" dirty="0"/>
        </a:p>
      </dsp:txBody>
      <dsp:txXfrm>
        <a:off x="1698398" y="1007171"/>
        <a:ext cx="3609096" cy="1175625"/>
      </dsp:txXfrm>
    </dsp:sp>
    <dsp:sp modelId="{06464D07-8B60-462A-8EC4-545BAA8C97B1}">
      <dsp:nvSpPr>
        <dsp:cNvPr id="0" name=""/>
        <dsp:cNvSpPr/>
      </dsp:nvSpPr>
      <dsp:spPr>
        <a:xfrm>
          <a:off x="0" y="2756194"/>
          <a:ext cx="1326873" cy="7734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30480" rIns="85344" bIns="30480" numCol="1" spcCol="1270" anchor="ctr" anchorCtr="0">
          <a:noAutofit/>
        </a:bodyPr>
        <a:lstStyle/>
        <a:p>
          <a:pPr marL="0" lvl="0" indent="0" algn="r" defTabSz="533400">
            <a:lnSpc>
              <a:spcPct val="90000"/>
            </a:lnSpc>
            <a:spcBef>
              <a:spcPct val="0"/>
            </a:spcBef>
            <a:spcAft>
              <a:spcPct val="35000"/>
            </a:spcAft>
            <a:buNone/>
          </a:pPr>
          <a:r>
            <a:rPr lang="en-US" sz="1200" b="1" kern="1200"/>
            <a:t>Intelligence and Advanced Analytics</a:t>
          </a:r>
          <a:endParaRPr lang="en-US" sz="1200" b="1" kern="1200" dirty="0"/>
        </a:p>
      </dsp:txBody>
      <dsp:txXfrm>
        <a:off x="0" y="2756194"/>
        <a:ext cx="1326873" cy="773437"/>
      </dsp:txXfrm>
    </dsp:sp>
    <dsp:sp modelId="{756D71B1-CFF2-4550-9E9D-D836CC5523C0}">
      <dsp:nvSpPr>
        <dsp:cNvPr id="0" name=""/>
        <dsp:cNvSpPr/>
      </dsp:nvSpPr>
      <dsp:spPr>
        <a:xfrm>
          <a:off x="1326873" y="2272796"/>
          <a:ext cx="265374" cy="1740234"/>
        </a:xfrm>
        <a:prstGeom prst="leftBrace">
          <a:avLst>
            <a:gd name="adj1" fmla="val 35000"/>
            <a:gd name="adj2" fmla="val 5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03689CA-F9E4-44EC-B527-50FB539B823D}">
      <dsp:nvSpPr>
        <dsp:cNvPr id="0" name=""/>
        <dsp:cNvSpPr/>
      </dsp:nvSpPr>
      <dsp:spPr>
        <a:xfrm>
          <a:off x="1698398" y="2272796"/>
          <a:ext cx="3609096" cy="1740234"/>
        </a:xfrm>
        <a:prstGeom prst="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114300" lvl="1" indent="-114300" algn="l" defTabSz="533400">
            <a:lnSpc>
              <a:spcPct val="90000"/>
            </a:lnSpc>
            <a:spcBef>
              <a:spcPct val="0"/>
            </a:spcBef>
            <a:spcAft>
              <a:spcPct val="15000"/>
            </a:spcAft>
            <a:buChar char="•"/>
          </a:pPr>
          <a:r>
            <a:rPr lang="en-US" sz="1200" b="1" kern="1200"/>
            <a:t>Cortana, Bot Service, Cognitive Framework</a:t>
          </a:r>
          <a:endParaRPr lang="en-US" sz="1200" b="1" kern="1200" dirty="0"/>
        </a:p>
        <a:p>
          <a:pPr marL="114300" lvl="1" indent="-114300" algn="l" defTabSz="533400">
            <a:lnSpc>
              <a:spcPct val="90000"/>
            </a:lnSpc>
            <a:spcBef>
              <a:spcPct val="0"/>
            </a:spcBef>
            <a:spcAft>
              <a:spcPct val="15000"/>
            </a:spcAft>
            <a:buChar char="•"/>
          </a:pPr>
          <a:r>
            <a:rPr lang="en-US" sz="1200" b="1" kern="1200"/>
            <a:t>Machine Learning</a:t>
          </a:r>
          <a:endParaRPr lang="en-US" sz="1200" b="1" kern="1200" dirty="0"/>
        </a:p>
        <a:p>
          <a:pPr marL="114300" lvl="1" indent="-114300" algn="l" defTabSz="533400">
            <a:lnSpc>
              <a:spcPct val="90000"/>
            </a:lnSpc>
            <a:spcBef>
              <a:spcPct val="0"/>
            </a:spcBef>
            <a:spcAft>
              <a:spcPct val="15000"/>
            </a:spcAft>
            <a:buChar char="•"/>
          </a:pPr>
          <a:r>
            <a:rPr lang="en-US" sz="1200" b="1" kern="1200" dirty="0"/>
            <a:t>HDInsight</a:t>
          </a:r>
        </a:p>
        <a:p>
          <a:pPr marL="114300" lvl="1" indent="-114300" algn="l" defTabSz="533400">
            <a:lnSpc>
              <a:spcPct val="90000"/>
            </a:lnSpc>
            <a:spcBef>
              <a:spcPct val="0"/>
            </a:spcBef>
            <a:spcAft>
              <a:spcPct val="15000"/>
            </a:spcAft>
            <a:buChar char="•"/>
          </a:pPr>
          <a:r>
            <a:rPr lang="en-US" sz="1200" b="1" kern="1200" dirty="0"/>
            <a:t>Data Lake</a:t>
          </a:r>
        </a:p>
        <a:p>
          <a:pPr marL="114300" lvl="1" indent="-114300" algn="l" defTabSz="533400">
            <a:lnSpc>
              <a:spcPct val="90000"/>
            </a:lnSpc>
            <a:spcBef>
              <a:spcPct val="0"/>
            </a:spcBef>
            <a:spcAft>
              <a:spcPct val="15000"/>
            </a:spcAft>
            <a:buChar char="•"/>
          </a:pPr>
          <a:r>
            <a:rPr lang="en-US" sz="1200" b="1" kern="1200" dirty="0"/>
            <a:t>Stream Analytics</a:t>
          </a:r>
        </a:p>
        <a:p>
          <a:pPr marL="114300" lvl="1" indent="-114300" algn="l" defTabSz="533400">
            <a:lnSpc>
              <a:spcPct val="90000"/>
            </a:lnSpc>
            <a:spcBef>
              <a:spcPct val="0"/>
            </a:spcBef>
            <a:spcAft>
              <a:spcPct val="15000"/>
            </a:spcAft>
            <a:buChar char="•"/>
          </a:pPr>
          <a:r>
            <a:rPr lang="en-US" sz="1200" b="1" kern="1200" dirty="0"/>
            <a:t>Analysis Services</a:t>
          </a:r>
        </a:p>
      </dsp:txBody>
      <dsp:txXfrm>
        <a:off x="1698398" y="2272796"/>
        <a:ext cx="3609096" cy="1740234"/>
      </dsp:txXfrm>
    </dsp:sp>
    <dsp:sp modelId="{975FEC36-CD0E-4BA1-9445-37B05FFD96CD}">
      <dsp:nvSpPr>
        <dsp:cNvPr id="0" name=""/>
        <dsp:cNvSpPr/>
      </dsp:nvSpPr>
      <dsp:spPr>
        <a:xfrm>
          <a:off x="0" y="4103030"/>
          <a:ext cx="1326873" cy="49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30480" rIns="85344" bIns="30480" numCol="1" spcCol="1270" anchor="ctr" anchorCtr="0">
          <a:noAutofit/>
        </a:bodyPr>
        <a:lstStyle/>
        <a:p>
          <a:pPr marL="0" lvl="0" indent="0" algn="r" defTabSz="533400">
            <a:lnSpc>
              <a:spcPct val="90000"/>
            </a:lnSpc>
            <a:spcBef>
              <a:spcPct val="0"/>
            </a:spcBef>
            <a:spcAft>
              <a:spcPct val="35000"/>
            </a:spcAft>
            <a:buNone/>
          </a:pPr>
          <a:r>
            <a:rPr lang="en-US" sz="1200" b="1" kern="1200"/>
            <a:t>Visualization</a:t>
          </a:r>
          <a:endParaRPr lang="en-US" sz="1200" b="1" kern="1200" dirty="0"/>
        </a:p>
      </dsp:txBody>
      <dsp:txXfrm>
        <a:off x="0" y="4103030"/>
        <a:ext cx="1326873" cy="495000"/>
      </dsp:txXfrm>
    </dsp:sp>
    <dsp:sp modelId="{719BA57B-B751-40B6-88AD-FF402F20568B}">
      <dsp:nvSpPr>
        <dsp:cNvPr id="0" name=""/>
        <dsp:cNvSpPr/>
      </dsp:nvSpPr>
      <dsp:spPr>
        <a:xfrm>
          <a:off x="1326873" y="4103030"/>
          <a:ext cx="265374" cy="495000"/>
        </a:xfrm>
        <a:prstGeom prst="leftBrace">
          <a:avLst>
            <a:gd name="adj1" fmla="val 35000"/>
            <a:gd name="adj2" fmla="val 5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2B5D16A-6048-4E1D-9634-1D2AF0A2F256}">
      <dsp:nvSpPr>
        <dsp:cNvPr id="0" name=""/>
        <dsp:cNvSpPr/>
      </dsp:nvSpPr>
      <dsp:spPr>
        <a:xfrm>
          <a:off x="1698398" y="4103030"/>
          <a:ext cx="3609096" cy="495000"/>
        </a:xfrm>
        <a:prstGeom prst="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114300" lvl="1" indent="-114300" algn="l" defTabSz="533400">
            <a:lnSpc>
              <a:spcPct val="90000"/>
            </a:lnSpc>
            <a:spcBef>
              <a:spcPct val="0"/>
            </a:spcBef>
            <a:spcAft>
              <a:spcPct val="15000"/>
            </a:spcAft>
            <a:buChar char="•"/>
          </a:pPr>
          <a:r>
            <a:rPr lang="en-US" sz="1200" b="1" kern="1200" dirty="0">
              <a:solidFill>
                <a:schemeClr val="tx1"/>
              </a:solidFill>
              <a:latin typeface="Segoe UI"/>
              <a:ea typeface="+mn-ea"/>
              <a:cs typeface="+mn-cs"/>
            </a:rPr>
            <a:t>Power BI</a:t>
          </a:r>
        </a:p>
        <a:p>
          <a:pPr marL="114300" lvl="1" indent="-114300" algn="l" defTabSz="533400">
            <a:lnSpc>
              <a:spcPct val="90000"/>
            </a:lnSpc>
            <a:spcBef>
              <a:spcPct val="0"/>
            </a:spcBef>
            <a:spcAft>
              <a:spcPct val="15000"/>
            </a:spcAft>
            <a:buChar char="•"/>
          </a:pPr>
          <a:r>
            <a:rPr lang="en-US" sz="1200" b="1" kern="1200" dirty="0">
              <a:solidFill>
                <a:schemeClr val="tx1"/>
              </a:solidFill>
              <a:latin typeface="Segoe UI"/>
              <a:ea typeface="+mn-ea"/>
              <a:cs typeface="+mn-cs"/>
            </a:rPr>
            <a:t>R</a:t>
          </a:r>
        </a:p>
      </dsp:txBody>
      <dsp:txXfrm>
        <a:off x="1698398" y="4103030"/>
        <a:ext cx="3609096" cy="495000"/>
      </dsp:txXfrm>
    </dsp:sp>
    <dsp:sp modelId="{FD528662-2E78-46C5-AFEC-7596999AE27A}">
      <dsp:nvSpPr>
        <dsp:cNvPr id="0" name=""/>
        <dsp:cNvSpPr/>
      </dsp:nvSpPr>
      <dsp:spPr>
        <a:xfrm>
          <a:off x="0" y="4688030"/>
          <a:ext cx="1326873" cy="49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30480" rIns="85344" bIns="30480" numCol="1" spcCol="1270" anchor="ctr" anchorCtr="0">
          <a:noAutofit/>
        </a:bodyPr>
        <a:lstStyle/>
        <a:p>
          <a:pPr marL="0" lvl="0" indent="0" algn="r" defTabSz="533400">
            <a:lnSpc>
              <a:spcPct val="90000"/>
            </a:lnSpc>
            <a:spcBef>
              <a:spcPct val="0"/>
            </a:spcBef>
            <a:spcAft>
              <a:spcPct val="35000"/>
            </a:spcAft>
            <a:buNone/>
          </a:pPr>
          <a:r>
            <a:rPr lang="en-US" sz="1200" b="1" kern="1200"/>
            <a:t>Solutions</a:t>
          </a:r>
          <a:endParaRPr lang="en-US" sz="1200" b="1" kern="1200" dirty="0"/>
        </a:p>
      </dsp:txBody>
      <dsp:txXfrm>
        <a:off x="0" y="4688030"/>
        <a:ext cx="1326873" cy="495000"/>
      </dsp:txXfrm>
    </dsp:sp>
    <dsp:sp modelId="{017728F1-FB8F-480D-960E-335CD7ADAB3C}">
      <dsp:nvSpPr>
        <dsp:cNvPr id="0" name=""/>
        <dsp:cNvSpPr/>
      </dsp:nvSpPr>
      <dsp:spPr>
        <a:xfrm>
          <a:off x="1326873" y="4688030"/>
          <a:ext cx="265374" cy="495000"/>
        </a:xfrm>
        <a:prstGeom prst="leftBrace">
          <a:avLst>
            <a:gd name="adj1" fmla="val 35000"/>
            <a:gd name="adj2" fmla="val 5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201724E-AC5F-494D-BB50-B7D7A454D657}">
      <dsp:nvSpPr>
        <dsp:cNvPr id="0" name=""/>
        <dsp:cNvSpPr/>
      </dsp:nvSpPr>
      <dsp:spPr>
        <a:xfrm>
          <a:off x="1698398" y="4688030"/>
          <a:ext cx="3609096" cy="495000"/>
        </a:xfrm>
        <a:prstGeom prst="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114300" lvl="1" indent="-114300" algn="l" defTabSz="533400">
            <a:lnSpc>
              <a:spcPct val="90000"/>
            </a:lnSpc>
            <a:spcBef>
              <a:spcPct val="0"/>
            </a:spcBef>
            <a:spcAft>
              <a:spcPct val="15000"/>
            </a:spcAft>
            <a:buChar char="•"/>
          </a:pPr>
          <a:r>
            <a:rPr lang="en-US" sz="1200" b="1" kern="1200" dirty="0">
              <a:solidFill>
                <a:prstClr val="black">
                  <a:hueOff val="0"/>
                  <a:satOff val="0"/>
                  <a:lumOff val="0"/>
                  <a:alphaOff val="0"/>
                </a:prstClr>
              </a:solidFill>
              <a:latin typeface="맑은 고딕" panose="020F0502020204030204"/>
              <a:ea typeface="+mn-ea"/>
              <a:cs typeface="+mn-cs"/>
            </a:rPr>
            <a:t>Templates and Gallery</a:t>
          </a:r>
        </a:p>
      </dsp:txBody>
      <dsp:txXfrm>
        <a:off x="1698398" y="4688030"/>
        <a:ext cx="3609096" cy="495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C6ABD0-F64A-458E-8A26-0D837897DC64}">
      <dsp:nvSpPr>
        <dsp:cNvPr id="0" name=""/>
        <dsp:cNvSpPr/>
      </dsp:nvSpPr>
      <dsp:spPr>
        <a:xfrm rot="5400000">
          <a:off x="3828130" y="-788407"/>
          <a:ext cx="798210" cy="2579143"/>
        </a:xfrm>
        <a:prstGeom prst="round2SameRect">
          <a:avLst/>
        </a:prstGeom>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hemeClr val="accent1"/>
        </a:lnRef>
        <a:fillRef idx="3">
          <a:schemeClr val="accent1"/>
        </a:fillRef>
        <a:effectRef idx="3">
          <a:schemeClr val="accent1"/>
        </a:effectRef>
        <a:fontRef idx="minor">
          <a:schemeClr val="lt1"/>
        </a:fontRef>
      </dsp:style>
      <dsp:txBody>
        <a:bodyPr spcFirstLastPara="0" vert="horz" wrap="square" lIns="247650" tIns="123825" rIns="247650" bIns="123825" numCol="1" spcCol="1270" anchor="ctr" anchorCtr="0">
          <a:noAutofit/>
        </a:bodyPr>
        <a:lstStyle/>
        <a:p>
          <a:pPr marL="57150" lvl="1" indent="-57150" algn="l" defTabSz="488950">
            <a:lnSpc>
              <a:spcPct val="90000"/>
            </a:lnSpc>
            <a:spcBef>
              <a:spcPct val="0"/>
            </a:spcBef>
            <a:spcAft>
              <a:spcPct val="15000"/>
            </a:spcAft>
            <a:buChar char="•"/>
          </a:pPr>
          <a:r>
            <a:rPr lang="en-US" sz="1100" kern="1200" dirty="0">
              <a:solidFill>
                <a:schemeClr val="bg1"/>
              </a:solidFill>
              <a:latin typeface="+mj-lt"/>
            </a:rPr>
            <a:t>Define Objectives</a:t>
          </a:r>
        </a:p>
        <a:p>
          <a:pPr marL="57150" lvl="1" indent="-57150" algn="l" defTabSz="488950">
            <a:lnSpc>
              <a:spcPct val="90000"/>
            </a:lnSpc>
            <a:spcBef>
              <a:spcPct val="0"/>
            </a:spcBef>
            <a:spcAft>
              <a:spcPct val="15000"/>
            </a:spcAft>
            <a:buChar char="•"/>
          </a:pPr>
          <a:r>
            <a:rPr lang="en-US" sz="1100" kern="1200" dirty="0">
              <a:solidFill>
                <a:schemeClr val="bg1"/>
              </a:solidFill>
              <a:latin typeface="+mj-lt"/>
            </a:rPr>
            <a:t>Identify Data Sources</a:t>
          </a:r>
        </a:p>
      </dsp:txBody>
      <dsp:txXfrm rot="-5400000">
        <a:off x="2937664" y="141024"/>
        <a:ext cx="2540178" cy="720280"/>
      </dsp:txXfrm>
    </dsp:sp>
    <dsp:sp modelId="{FCE31E78-3DAC-4692-A464-D0C835B3F5C0}">
      <dsp:nvSpPr>
        <dsp:cNvPr id="0" name=""/>
        <dsp:cNvSpPr/>
      </dsp:nvSpPr>
      <dsp:spPr>
        <a:xfrm>
          <a:off x="76" y="2282"/>
          <a:ext cx="2937587" cy="997763"/>
        </a:xfrm>
        <a:prstGeom prst="roundRect">
          <a:avLst/>
        </a:prstGeom>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hemeClr val="accent1"/>
        </a:lnRef>
        <a:fillRef idx="3">
          <a:schemeClr val="accent1"/>
        </a:fillRef>
        <a:effectRef idx="3">
          <a:schemeClr val="accent1"/>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bg1"/>
              </a:solidFill>
              <a:latin typeface="+mj-lt"/>
            </a:rPr>
            <a:t>Business Understanding</a:t>
          </a:r>
        </a:p>
      </dsp:txBody>
      <dsp:txXfrm>
        <a:off x="48783" y="50989"/>
        <a:ext cx="2840173" cy="900349"/>
      </dsp:txXfrm>
    </dsp:sp>
    <dsp:sp modelId="{B35FD520-5FF0-41BD-887C-8B0911FFCB12}">
      <dsp:nvSpPr>
        <dsp:cNvPr id="0" name=""/>
        <dsp:cNvSpPr/>
      </dsp:nvSpPr>
      <dsp:spPr>
        <a:xfrm rot="5400000">
          <a:off x="3815211" y="259243"/>
          <a:ext cx="824048" cy="2579143"/>
        </a:xfrm>
        <a:prstGeom prst="round2SameRect">
          <a:avLst/>
        </a:prstGeom>
        <a:solidFill>
          <a:schemeClr val="lt1">
            <a:alpha val="90000"/>
            <a:tint val="40000"/>
            <a:hueOff val="0"/>
            <a:satOff val="0"/>
            <a:lumOff val="0"/>
            <a:alphaOff val="0"/>
          </a:schemeClr>
        </a:solidFill>
        <a:ln w="12700" cap="flat" cmpd="sng" algn="ctr">
          <a:solidFill>
            <a:schemeClr val="accent1">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57150" lvl="1" indent="-57150" algn="l" defTabSz="488950">
            <a:lnSpc>
              <a:spcPct val="90000"/>
            </a:lnSpc>
            <a:spcBef>
              <a:spcPct val="0"/>
            </a:spcBef>
            <a:spcAft>
              <a:spcPct val="15000"/>
            </a:spcAft>
            <a:buChar char="•"/>
          </a:pPr>
          <a:r>
            <a:rPr lang="en-US" sz="1100" kern="1200">
              <a:latin typeface="+mj-lt"/>
            </a:rPr>
            <a:t>Ingest Data</a:t>
          </a:r>
          <a:endParaRPr lang="en-US" sz="1100" kern="1200" dirty="0">
            <a:latin typeface="+mj-lt"/>
          </a:endParaRPr>
        </a:p>
        <a:p>
          <a:pPr marL="57150" lvl="1" indent="-57150" algn="l" defTabSz="488950">
            <a:lnSpc>
              <a:spcPct val="90000"/>
            </a:lnSpc>
            <a:spcBef>
              <a:spcPct val="0"/>
            </a:spcBef>
            <a:spcAft>
              <a:spcPct val="15000"/>
            </a:spcAft>
            <a:buChar char="•"/>
          </a:pPr>
          <a:r>
            <a:rPr lang="en-US" sz="1100" kern="1200">
              <a:latin typeface="+mj-lt"/>
            </a:rPr>
            <a:t>Explore Data</a:t>
          </a:r>
          <a:endParaRPr lang="en-US" sz="1100" kern="1200" dirty="0">
            <a:latin typeface="+mj-lt"/>
          </a:endParaRPr>
        </a:p>
        <a:p>
          <a:pPr marL="57150" lvl="1" indent="-57150" algn="l" defTabSz="488950">
            <a:lnSpc>
              <a:spcPct val="90000"/>
            </a:lnSpc>
            <a:spcBef>
              <a:spcPct val="0"/>
            </a:spcBef>
            <a:spcAft>
              <a:spcPct val="15000"/>
            </a:spcAft>
            <a:buChar char="•"/>
          </a:pPr>
          <a:r>
            <a:rPr lang="en-US" sz="1100" kern="1200">
              <a:latin typeface="+mj-lt"/>
            </a:rPr>
            <a:t>Update Data</a:t>
          </a:r>
          <a:endParaRPr lang="en-US" sz="1100" kern="1200" dirty="0">
            <a:latin typeface="+mj-lt"/>
          </a:endParaRPr>
        </a:p>
      </dsp:txBody>
      <dsp:txXfrm rot="-5400000">
        <a:off x="2937664" y="1177018"/>
        <a:ext cx="2538916" cy="743594"/>
      </dsp:txXfrm>
    </dsp:sp>
    <dsp:sp modelId="{3E606814-09D9-4B4C-8F40-66F312978EEB}">
      <dsp:nvSpPr>
        <dsp:cNvPr id="0" name=""/>
        <dsp:cNvSpPr/>
      </dsp:nvSpPr>
      <dsp:spPr>
        <a:xfrm>
          <a:off x="76" y="1049933"/>
          <a:ext cx="2937587" cy="997763"/>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US" sz="1600" kern="1200">
              <a:latin typeface="+mj-lt"/>
            </a:rPr>
            <a:t>Data Acquisition and Understanding</a:t>
          </a:r>
          <a:endParaRPr lang="en-US" sz="1600" kern="1200" dirty="0">
            <a:latin typeface="+mj-lt"/>
          </a:endParaRPr>
        </a:p>
      </dsp:txBody>
      <dsp:txXfrm>
        <a:off x="48783" y="1098640"/>
        <a:ext cx="2840173" cy="900349"/>
      </dsp:txXfrm>
    </dsp:sp>
    <dsp:sp modelId="{EF322D6C-1CB6-431F-8B42-A64D898D2824}">
      <dsp:nvSpPr>
        <dsp:cNvPr id="0" name=""/>
        <dsp:cNvSpPr/>
      </dsp:nvSpPr>
      <dsp:spPr>
        <a:xfrm rot="5400000">
          <a:off x="3828130" y="1306895"/>
          <a:ext cx="798210" cy="2579143"/>
        </a:xfrm>
        <a:prstGeom prst="round2SameRect">
          <a:avLst/>
        </a:prstGeom>
        <a:solidFill>
          <a:schemeClr val="lt1">
            <a:alpha val="90000"/>
            <a:tint val="40000"/>
            <a:hueOff val="0"/>
            <a:satOff val="0"/>
            <a:lumOff val="0"/>
            <a:alphaOff val="0"/>
          </a:schemeClr>
        </a:solidFill>
        <a:ln w="12700" cap="flat" cmpd="sng" algn="ctr">
          <a:solidFill>
            <a:schemeClr val="accent1">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57150" lvl="1" indent="-57150" algn="l" defTabSz="488950">
            <a:lnSpc>
              <a:spcPct val="90000"/>
            </a:lnSpc>
            <a:spcBef>
              <a:spcPct val="0"/>
            </a:spcBef>
            <a:spcAft>
              <a:spcPct val="15000"/>
            </a:spcAft>
            <a:buChar char="•"/>
          </a:pPr>
          <a:r>
            <a:rPr lang="en-US" sz="1100" kern="1200">
              <a:latin typeface="+mj-lt"/>
            </a:rPr>
            <a:t>Feature Selection</a:t>
          </a:r>
          <a:endParaRPr lang="en-US" sz="1100" kern="1200" dirty="0">
            <a:latin typeface="+mj-lt"/>
          </a:endParaRPr>
        </a:p>
        <a:p>
          <a:pPr marL="57150" lvl="1" indent="-57150" algn="l" defTabSz="488950">
            <a:lnSpc>
              <a:spcPct val="90000"/>
            </a:lnSpc>
            <a:spcBef>
              <a:spcPct val="0"/>
            </a:spcBef>
            <a:spcAft>
              <a:spcPct val="15000"/>
            </a:spcAft>
            <a:buChar char="•"/>
          </a:pPr>
          <a:r>
            <a:rPr lang="en-US" sz="1100" kern="1200">
              <a:latin typeface="+mj-lt"/>
            </a:rPr>
            <a:t>Create and Train Model</a:t>
          </a:r>
          <a:endParaRPr lang="en-US" sz="1100" kern="1200" dirty="0">
            <a:latin typeface="+mj-lt"/>
          </a:endParaRPr>
        </a:p>
      </dsp:txBody>
      <dsp:txXfrm rot="-5400000">
        <a:off x="2937664" y="2236327"/>
        <a:ext cx="2540178" cy="720280"/>
      </dsp:txXfrm>
    </dsp:sp>
    <dsp:sp modelId="{D8CBC06D-2193-488F-8EDE-5FAA991E0B6B}">
      <dsp:nvSpPr>
        <dsp:cNvPr id="0" name=""/>
        <dsp:cNvSpPr/>
      </dsp:nvSpPr>
      <dsp:spPr>
        <a:xfrm>
          <a:off x="76" y="2097585"/>
          <a:ext cx="2937587" cy="997763"/>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US" sz="1600" kern="1200">
              <a:latin typeface="+mj-lt"/>
            </a:rPr>
            <a:t>Modeling</a:t>
          </a:r>
          <a:endParaRPr lang="en-US" sz="1600" kern="1200" dirty="0">
            <a:latin typeface="+mj-lt"/>
          </a:endParaRPr>
        </a:p>
      </dsp:txBody>
      <dsp:txXfrm>
        <a:off x="48783" y="2146292"/>
        <a:ext cx="2840173" cy="900349"/>
      </dsp:txXfrm>
    </dsp:sp>
    <dsp:sp modelId="{DE1FE771-1582-4775-9E8F-B758D933162D}">
      <dsp:nvSpPr>
        <dsp:cNvPr id="0" name=""/>
        <dsp:cNvSpPr/>
      </dsp:nvSpPr>
      <dsp:spPr>
        <a:xfrm rot="5400000">
          <a:off x="3828130" y="2354546"/>
          <a:ext cx="798210" cy="2579143"/>
        </a:xfrm>
        <a:prstGeom prst="round2SameRect">
          <a:avLst/>
        </a:prstGeom>
        <a:solidFill>
          <a:schemeClr val="lt1">
            <a:alpha val="90000"/>
            <a:tint val="40000"/>
            <a:hueOff val="0"/>
            <a:satOff val="0"/>
            <a:lumOff val="0"/>
            <a:alphaOff val="0"/>
          </a:schemeClr>
        </a:solidFill>
        <a:ln w="12700" cap="flat" cmpd="sng" algn="ctr">
          <a:solidFill>
            <a:schemeClr val="accent1">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57150" lvl="1" indent="-57150" algn="l" defTabSz="488950">
            <a:lnSpc>
              <a:spcPct val="90000"/>
            </a:lnSpc>
            <a:spcBef>
              <a:spcPct val="0"/>
            </a:spcBef>
            <a:spcAft>
              <a:spcPct val="15000"/>
            </a:spcAft>
            <a:buChar char="•"/>
          </a:pPr>
          <a:r>
            <a:rPr lang="en-US" sz="1100" kern="1200">
              <a:latin typeface="+mj-lt"/>
            </a:rPr>
            <a:t>Operationalize</a:t>
          </a:r>
          <a:endParaRPr lang="en-US" sz="1100" kern="1200" dirty="0">
            <a:latin typeface="+mj-lt"/>
          </a:endParaRPr>
        </a:p>
      </dsp:txBody>
      <dsp:txXfrm rot="-5400000">
        <a:off x="2937664" y="3283978"/>
        <a:ext cx="2540178" cy="720280"/>
      </dsp:txXfrm>
    </dsp:sp>
    <dsp:sp modelId="{C971C0CD-D6D6-4BD2-B517-483DD2B85EA0}">
      <dsp:nvSpPr>
        <dsp:cNvPr id="0" name=""/>
        <dsp:cNvSpPr/>
      </dsp:nvSpPr>
      <dsp:spPr>
        <a:xfrm>
          <a:off x="76" y="3145236"/>
          <a:ext cx="2937587" cy="997763"/>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US" sz="1600" kern="1200">
              <a:latin typeface="+mj-lt"/>
            </a:rPr>
            <a:t>Deployment</a:t>
          </a:r>
          <a:endParaRPr lang="en-US" sz="1600" kern="1200" dirty="0">
            <a:latin typeface="+mj-lt"/>
          </a:endParaRPr>
        </a:p>
      </dsp:txBody>
      <dsp:txXfrm>
        <a:off x="48783" y="3193943"/>
        <a:ext cx="2840173" cy="900349"/>
      </dsp:txXfrm>
    </dsp:sp>
    <dsp:sp modelId="{E36319A3-4DDD-4596-A48B-3AFC2FB82E08}">
      <dsp:nvSpPr>
        <dsp:cNvPr id="0" name=""/>
        <dsp:cNvSpPr/>
      </dsp:nvSpPr>
      <dsp:spPr>
        <a:xfrm rot="5400000">
          <a:off x="3828130" y="3402198"/>
          <a:ext cx="798210" cy="2579143"/>
        </a:xfrm>
        <a:prstGeom prst="round2SameRect">
          <a:avLst/>
        </a:prstGeom>
        <a:solidFill>
          <a:schemeClr val="lt1">
            <a:alpha val="90000"/>
            <a:tint val="40000"/>
            <a:hueOff val="0"/>
            <a:satOff val="0"/>
            <a:lumOff val="0"/>
            <a:alphaOff val="0"/>
          </a:schemeClr>
        </a:solidFill>
        <a:ln w="12700" cap="flat" cmpd="sng" algn="ctr">
          <a:solidFill>
            <a:schemeClr val="accent1">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57150" lvl="1" indent="-57150" algn="l" defTabSz="488950">
            <a:lnSpc>
              <a:spcPct val="90000"/>
            </a:lnSpc>
            <a:spcBef>
              <a:spcPct val="0"/>
            </a:spcBef>
            <a:spcAft>
              <a:spcPct val="15000"/>
            </a:spcAft>
            <a:buChar char="•"/>
          </a:pPr>
          <a:r>
            <a:rPr lang="en-US" sz="1100" kern="1200">
              <a:latin typeface="+mj-lt"/>
            </a:rPr>
            <a:t>Testing and Validation</a:t>
          </a:r>
          <a:endParaRPr lang="en-US" sz="1100" kern="1200" dirty="0">
            <a:latin typeface="+mj-lt"/>
          </a:endParaRPr>
        </a:p>
        <a:p>
          <a:pPr marL="57150" lvl="1" indent="-57150" algn="l" defTabSz="488950">
            <a:lnSpc>
              <a:spcPct val="90000"/>
            </a:lnSpc>
            <a:spcBef>
              <a:spcPct val="0"/>
            </a:spcBef>
            <a:spcAft>
              <a:spcPct val="15000"/>
            </a:spcAft>
            <a:buChar char="•"/>
          </a:pPr>
          <a:r>
            <a:rPr lang="en-US" sz="1100" kern="1200">
              <a:latin typeface="+mj-lt"/>
            </a:rPr>
            <a:t>Handoff</a:t>
          </a:r>
          <a:endParaRPr lang="en-US" sz="1100" kern="1200" dirty="0">
            <a:latin typeface="+mj-lt"/>
          </a:endParaRPr>
        </a:p>
        <a:p>
          <a:pPr marL="57150" lvl="1" indent="-57150" algn="l" defTabSz="488950">
            <a:lnSpc>
              <a:spcPct val="90000"/>
            </a:lnSpc>
            <a:spcBef>
              <a:spcPct val="0"/>
            </a:spcBef>
            <a:spcAft>
              <a:spcPct val="15000"/>
            </a:spcAft>
            <a:buChar char="•"/>
          </a:pPr>
          <a:r>
            <a:rPr lang="en-US" sz="1100" kern="1200">
              <a:latin typeface="+mj-lt"/>
            </a:rPr>
            <a:t>Re-train and re-score</a:t>
          </a:r>
          <a:endParaRPr lang="en-US" sz="1100" kern="1200" dirty="0">
            <a:latin typeface="+mj-lt"/>
          </a:endParaRPr>
        </a:p>
      </dsp:txBody>
      <dsp:txXfrm rot="-5400000">
        <a:off x="2937664" y="4331630"/>
        <a:ext cx="2540178" cy="720280"/>
      </dsp:txXfrm>
    </dsp:sp>
    <dsp:sp modelId="{C5DBDEB5-64EF-486D-ADE8-9AD2774135B2}">
      <dsp:nvSpPr>
        <dsp:cNvPr id="0" name=""/>
        <dsp:cNvSpPr/>
      </dsp:nvSpPr>
      <dsp:spPr>
        <a:xfrm>
          <a:off x="76" y="4192888"/>
          <a:ext cx="2937587" cy="997763"/>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US" sz="1600" kern="1200">
              <a:latin typeface="+mj-lt"/>
            </a:rPr>
            <a:t>Customer Acceptance</a:t>
          </a:r>
          <a:endParaRPr lang="en-US" sz="1600" kern="1200" dirty="0">
            <a:latin typeface="+mj-lt"/>
          </a:endParaRPr>
        </a:p>
      </dsp:txBody>
      <dsp:txXfrm>
        <a:off x="48783" y="4241595"/>
        <a:ext cx="2840173" cy="90034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8FB2B8E-8EB9-462C-A3BE-B343DF2940CF}">
      <dsp:nvSpPr>
        <dsp:cNvPr id="0" name=""/>
        <dsp:cNvSpPr/>
      </dsp:nvSpPr>
      <dsp:spPr>
        <a:xfrm>
          <a:off x="0" y="198116"/>
          <a:ext cx="1326873" cy="5414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30480" rIns="85344" bIns="30480" numCol="1" spcCol="1270" anchor="ctr" anchorCtr="0">
          <a:noAutofit/>
        </a:bodyPr>
        <a:lstStyle/>
        <a:p>
          <a:pPr marL="0" lvl="0" indent="0" algn="r" defTabSz="533400">
            <a:lnSpc>
              <a:spcPct val="90000"/>
            </a:lnSpc>
            <a:spcBef>
              <a:spcPct val="0"/>
            </a:spcBef>
            <a:spcAft>
              <a:spcPct val="35000"/>
            </a:spcAft>
            <a:buNone/>
          </a:pPr>
          <a:r>
            <a:rPr lang="en-US" sz="1200" b="1" kern="1200"/>
            <a:t>Information Management</a:t>
          </a:r>
          <a:endParaRPr lang="en-US" sz="1200" b="1" kern="1200" dirty="0"/>
        </a:p>
      </dsp:txBody>
      <dsp:txXfrm>
        <a:off x="0" y="198116"/>
        <a:ext cx="1326873" cy="541406"/>
      </dsp:txXfrm>
    </dsp:sp>
    <dsp:sp modelId="{08EC183C-AED6-4FF7-A9DF-6208AC571922}">
      <dsp:nvSpPr>
        <dsp:cNvPr id="0" name=""/>
        <dsp:cNvSpPr/>
      </dsp:nvSpPr>
      <dsp:spPr>
        <a:xfrm>
          <a:off x="1326873" y="20467"/>
          <a:ext cx="265374" cy="896704"/>
        </a:xfrm>
        <a:prstGeom prst="leftBrace">
          <a:avLst>
            <a:gd name="adj1" fmla="val 35000"/>
            <a:gd name="adj2" fmla="val 5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175424E-612A-4B72-89CD-0EFDADCFDD1F}">
      <dsp:nvSpPr>
        <dsp:cNvPr id="0" name=""/>
        <dsp:cNvSpPr/>
      </dsp:nvSpPr>
      <dsp:spPr>
        <a:xfrm>
          <a:off x="1698398" y="20467"/>
          <a:ext cx="3609096" cy="896704"/>
        </a:xfrm>
        <a:prstGeom prst="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114300" lvl="1" indent="-114300" algn="l" defTabSz="533400">
            <a:lnSpc>
              <a:spcPct val="90000"/>
            </a:lnSpc>
            <a:spcBef>
              <a:spcPct val="0"/>
            </a:spcBef>
            <a:spcAft>
              <a:spcPct val="15000"/>
            </a:spcAft>
            <a:buChar char="•"/>
          </a:pPr>
          <a:r>
            <a:rPr lang="en-US" sz="1200" b="1" kern="1200" dirty="0">
              <a:solidFill>
                <a:schemeClr val="accent1">
                  <a:lumMod val="75000"/>
                </a:schemeClr>
              </a:solidFill>
            </a:rPr>
            <a:t>Data Catalog</a:t>
          </a:r>
        </a:p>
        <a:p>
          <a:pPr marL="114300" lvl="1" indent="-114300" algn="l" defTabSz="533400">
            <a:lnSpc>
              <a:spcPct val="90000"/>
            </a:lnSpc>
            <a:spcBef>
              <a:spcPct val="0"/>
            </a:spcBef>
            <a:spcAft>
              <a:spcPct val="15000"/>
            </a:spcAft>
            <a:buChar char="•"/>
          </a:pPr>
          <a:r>
            <a:rPr lang="en-US" sz="1200" b="1" kern="1200" dirty="0"/>
            <a:t>Data Factory</a:t>
          </a:r>
        </a:p>
        <a:p>
          <a:pPr marL="114300" lvl="1" indent="-114300" algn="l" defTabSz="533400">
            <a:lnSpc>
              <a:spcPct val="90000"/>
            </a:lnSpc>
            <a:spcBef>
              <a:spcPct val="0"/>
            </a:spcBef>
            <a:spcAft>
              <a:spcPct val="15000"/>
            </a:spcAft>
            <a:buChar char="•"/>
          </a:pPr>
          <a:r>
            <a:rPr lang="en-US" sz="1200" b="1" kern="1200"/>
            <a:t>Event Hubs</a:t>
          </a:r>
          <a:endParaRPr lang="en-US" sz="1200" b="1" kern="1200" dirty="0"/>
        </a:p>
      </dsp:txBody>
      <dsp:txXfrm>
        <a:off x="1698398" y="20467"/>
        <a:ext cx="3609096" cy="896704"/>
      </dsp:txXfrm>
    </dsp:sp>
    <dsp:sp modelId="{82E9A0E0-8D14-4848-9DD2-59E0CDC0AAFD}">
      <dsp:nvSpPr>
        <dsp:cNvPr id="0" name=""/>
        <dsp:cNvSpPr/>
      </dsp:nvSpPr>
      <dsp:spPr>
        <a:xfrm>
          <a:off x="0" y="1347483"/>
          <a:ext cx="1326873" cy="49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30480" rIns="85344" bIns="30480" numCol="1" spcCol="1270" anchor="ctr" anchorCtr="0">
          <a:noAutofit/>
        </a:bodyPr>
        <a:lstStyle/>
        <a:p>
          <a:pPr marL="0" lvl="0" indent="0" algn="r" defTabSz="533400">
            <a:lnSpc>
              <a:spcPct val="90000"/>
            </a:lnSpc>
            <a:spcBef>
              <a:spcPct val="0"/>
            </a:spcBef>
            <a:spcAft>
              <a:spcPct val="35000"/>
            </a:spcAft>
            <a:buNone/>
          </a:pPr>
          <a:r>
            <a:rPr lang="en-US" sz="1200" b="1" kern="1200"/>
            <a:t>Big Data</a:t>
          </a:r>
          <a:endParaRPr lang="en-US" sz="1200" b="1" kern="1200" dirty="0"/>
        </a:p>
      </dsp:txBody>
      <dsp:txXfrm>
        <a:off x="0" y="1347483"/>
        <a:ext cx="1326873" cy="495000"/>
      </dsp:txXfrm>
    </dsp:sp>
    <dsp:sp modelId="{BC4DC184-0FC8-4B22-8B26-0EC609A78835}">
      <dsp:nvSpPr>
        <dsp:cNvPr id="0" name=""/>
        <dsp:cNvSpPr/>
      </dsp:nvSpPr>
      <dsp:spPr>
        <a:xfrm>
          <a:off x="1326873" y="1007171"/>
          <a:ext cx="265374" cy="1175625"/>
        </a:xfrm>
        <a:prstGeom prst="leftBrace">
          <a:avLst>
            <a:gd name="adj1" fmla="val 35000"/>
            <a:gd name="adj2" fmla="val 5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6E21F88-7726-4B6A-8AA4-50C3FB4AC66D}">
      <dsp:nvSpPr>
        <dsp:cNvPr id="0" name=""/>
        <dsp:cNvSpPr/>
      </dsp:nvSpPr>
      <dsp:spPr>
        <a:xfrm>
          <a:off x="1698398" y="1007171"/>
          <a:ext cx="3609096" cy="1175625"/>
        </a:xfrm>
        <a:prstGeom prst="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114300" lvl="1" indent="-114300" algn="l" defTabSz="533400">
            <a:lnSpc>
              <a:spcPct val="90000"/>
            </a:lnSpc>
            <a:spcBef>
              <a:spcPct val="0"/>
            </a:spcBef>
            <a:spcAft>
              <a:spcPct val="15000"/>
            </a:spcAft>
            <a:buChar char="•"/>
          </a:pPr>
          <a:r>
            <a:rPr lang="en-US" sz="1200" b="1" kern="1200"/>
            <a:t>Azure Storage</a:t>
          </a:r>
          <a:endParaRPr lang="en-US" sz="1200" b="1" kern="1200" dirty="0"/>
        </a:p>
        <a:p>
          <a:pPr marL="114300" lvl="1" indent="-114300" algn="l" defTabSz="533400">
            <a:lnSpc>
              <a:spcPct val="90000"/>
            </a:lnSpc>
            <a:spcBef>
              <a:spcPct val="0"/>
            </a:spcBef>
            <a:spcAft>
              <a:spcPct val="15000"/>
            </a:spcAft>
            <a:buChar char="•"/>
          </a:pPr>
          <a:r>
            <a:rPr lang="en-US" sz="1200" b="1" kern="1200"/>
            <a:t>Data Lake</a:t>
          </a:r>
          <a:endParaRPr lang="en-US" sz="1200" b="1" kern="1200" dirty="0"/>
        </a:p>
        <a:p>
          <a:pPr marL="114300" lvl="1" indent="-114300" algn="l" defTabSz="533400">
            <a:lnSpc>
              <a:spcPct val="90000"/>
            </a:lnSpc>
            <a:spcBef>
              <a:spcPct val="0"/>
            </a:spcBef>
            <a:spcAft>
              <a:spcPct val="15000"/>
            </a:spcAft>
            <a:buChar char="•"/>
          </a:pPr>
          <a:r>
            <a:rPr lang="en-US" sz="1200" b="1" kern="1200"/>
            <a:t>SQL Data Warehouse</a:t>
          </a:r>
          <a:endParaRPr lang="en-US" sz="1200" b="1" kern="1200" dirty="0"/>
        </a:p>
        <a:p>
          <a:pPr marL="114300" lvl="1" indent="-114300" algn="l" defTabSz="533400">
            <a:lnSpc>
              <a:spcPct val="90000"/>
            </a:lnSpc>
            <a:spcBef>
              <a:spcPct val="0"/>
            </a:spcBef>
            <a:spcAft>
              <a:spcPct val="15000"/>
            </a:spcAft>
            <a:buChar char="•"/>
          </a:pPr>
          <a:r>
            <a:rPr lang="en-US" sz="1200" b="1" kern="1200"/>
            <a:t>Cosmos DB</a:t>
          </a:r>
          <a:endParaRPr lang="en-US" sz="1200" b="1" kern="1200" dirty="0"/>
        </a:p>
      </dsp:txBody>
      <dsp:txXfrm>
        <a:off x="1698398" y="1007171"/>
        <a:ext cx="3609096" cy="1175625"/>
      </dsp:txXfrm>
    </dsp:sp>
    <dsp:sp modelId="{06464D07-8B60-462A-8EC4-545BAA8C97B1}">
      <dsp:nvSpPr>
        <dsp:cNvPr id="0" name=""/>
        <dsp:cNvSpPr/>
      </dsp:nvSpPr>
      <dsp:spPr>
        <a:xfrm>
          <a:off x="0" y="2756194"/>
          <a:ext cx="1326873" cy="7734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30480" rIns="85344" bIns="30480" numCol="1" spcCol="1270" anchor="ctr" anchorCtr="0">
          <a:noAutofit/>
        </a:bodyPr>
        <a:lstStyle/>
        <a:p>
          <a:pPr marL="0" lvl="0" indent="0" algn="r" defTabSz="533400">
            <a:lnSpc>
              <a:spcPct val="90000"/>
            </a:lnSpc>
            <a:spcBef>
              <a:spcPct val="0"/>
            </a:spcBef>
            <a:spcAft>
              <a:spcPct val="35000"/>
            </a:spcAft>
            <a:buNone/>
          </a:pPr>
          <a:r>
            <a:rPr lang="en-US" sz="1200" b="1" kern="1200"/>
            <a:t>Intelligence and Advanced Analytics</a:t>
          </a:r>
          <a:endParaRPr lang="en-US" sz="1200" b="1" kern="1200" dirty="0"/>
        </a:p>
      </dsp:txBody>
      <dsp:txXfrm>
        <a:off x="0" y="2756194"/>
        <a:ext cx="1326873" cy="773437"/>
      </dsp:txXfrm>
    </dsp:sp>
    <dsp:sp modelId="{756D71B1-CFF2-4550-9E9D-D836CC5523C0}">
      <dsp:nvSpPr>
        <dsp:cNvPr id="0" name=""/>
        <dsp:cNvSpPr/>
      </dsp:nvSpPr>
      <dsp:spPr>
        <a:xfrm>
          <a:off x="1326873" y="2272796"/>
          <a:ext cx="265374" cy="1740234"/>
        </a:xfrm>
        <a:prstGeom prst="leftBrace">
          <a:avLst>
            <a:gd name="adj1" fmla="val 35000"/>
            <a:gd name="adj2" fmla="val 5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03689CA-F9E4-44EC-B527-50FB539B823D}">
      <dsp:nvSpPr>
        <dsp:cNvPr id="0" name=""/>
        <dsp:cNvSpPr/>
      </dsp:nvSpPr>
      <dsp:spPr>
        <a:xfrm>
          <a:off x="1698398" y="2272796"/>
          <a:ext cx="3609096" cy="1740234"/>
        </a:xfrm>
        <a:prstGeom prst="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114300" lvl="1" indent="-114300" algn="l" defTabSz="533400">
            <a:lnSpc>
              <a:spcPct val="90000"/>
            </a:lnSpc>
            <a:spcBef>
              <a:spcPct val="0"/>
            </a:spcBef>
            <a:spcAft>
              <a:spcPct val="15000"/>
            </a:spcAft>
            <a:buChar char="•"/>
          </a:pPr>
          <a:r>
            <a:rPr lang="en-US" sz="1200" b="1" kern="1200"/>
            <a:t>Cortana, Bot Service, Cognitive Framework</a:t>
          </a:r>
          <a:endParaRPr lang="en-US" sz="1200" b="1" kern="1200" dirty="0"/>
        </a:p>
        <a:p>
          <a:pPr marL="114300" lvl="1" indent="-114300" algn="l" defTabSz="533400">
            <a:lnSpc>
              <a:spcPct val="90000"/>
            </a:lnSpc>
            <a:spcBef>
              <a:spcPct val="0"/>
            </a:spcBef>
            <a:spcAft>
              <a:spcPct val="15000"/>
            </a:spcAft>
            <a:buChar char="•"/>
          </a:pPr>
          <a:r>
            <a:rPr lang="en-US" sz="1200" b="1" kern="1200"/>
            <a:t>Machine Learning</a:t>
          </a:r>
          <a:endParaRPr lang="en-US" sz="1200" b="1" kern="1200" dirty="0"/>
        </a:p>
        <a:p>
          <a:pPr marL="114300" lvl="1" indent="-114300" algn="l" defTabSz="533400">
            <a:lnSpc>
              <a:spcPct val="90000"/>
            </a:lnSpc>
            <a:spcBef>
              <a:spcPct val="0"/>
            </a:spcBef>
            <a:spcAft>
              <a:spcPct val="15000"/>
            </a:spcAft>
            <a:buChar char="•"/>
          </a:pPr>
          <a:r>
            <a:rPr lang="en-US" sz="1200" b="1" kern="1200" dirty="0"/>
            <a:t>HDInsight</a:t>
          </a:r>
        </a:p>
        <a:p>
          <a:pPr marL="114300" lvl="1" indent="-114300" algn="l" defTabSz="533400">
            <a:lnSpc>
              <a:spcPct val="90000"/>
            </a:lnSpc>
            <a:spcBef>
              <a:spcPct val="0"/>
            </a:spcBef>
            <a:spcAft>
              <a:spcPct val="15000"/>
            </a:spcAft>
            <a:buChar char="•"/>
          </a:pPr>
          <a:r>
            <a:rPr lang="en-US" sz="1200" b="1" kern="1200" dirty="0"/>
            <a:t>Data Lake</a:t>
          </a:r>
        </a:p>
        <a:p>
          <a:pPr marL="114300" lvl="1" indent="-114300" algn="l" defTabSz="533400">
            <a:lnSpc>
              <a:spcPct val="90000"/>
            </a:lnSpc>
            <a:spcBef>
              <a:spcPct val="0"/>
            </a:spcBef>
            <a:spcAft>
              <a:spcPct val="15000"/>
            </a:spcAft>
            <a:buChar char="•"/>
          </a:pPr>
          <a:r>
            <a:rPr lang="en-US" sz="1200" b="1" kern="1200" dirty="0"/>
            <a:t>Stream Analytics</a:t>
          </a:r>
        </a:p>
        <a:p>
          <a:pPr marL="114300" lvl="1" indent="-114300" algn="l" defTabSz="533400">
            <a:lnSpc>
              <a:spcPct val="90000"/>
            </a:lnSpc>
            <a:spcBef>
              <a:spcPct val="0"/>
            </a:spcBef>
            <a:spcAft>
              <a:spcPct val="15000"/>
            </a:spcAft>
            <a:buChar char="•"/>
          </a:pPr>
          <a:r>
            <a:rPr lang="en-US" sz="1200" b="1" kern="1200" dirty="0"/>
            <a:t>Analysis Services</a:t>
          </a:r>
        </a:p>
      </dsp:txBody>
      <dsp:txXfrm>
        <a:off x="1698398" y="2272796"/>
        <a:ext cx="3609096" cy="1740234"/>
      </dsp:txXfrm>
    </dsp:sp>
    <dsp:sp modelId="{975FEC36-CD0E-4BA1-9445-37B05FFD96CD}">
      <dsp:nvSpPr>
        <dsp:cNvPr id="0" name=""/>
        <dsp:cNvSpPr/>
      </dsp:nvSpPr>
      <dsp:spPr>
        <a:xfrm>
          <a:off x="0" y="4103030"/>
          <a:ext cx="1326873" cy="49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30480" rIns="85344" bIns="30480" numCol="1" spcCol="1270" anchor="ctr" anchorCtr="0">
          <a:noAutofit/>
        </a:bodyPr>
        <a:lstStyle/>
        <a:p>
          <a:pPr marL="0" lvl="0" indent="0" algn="r" defTabSz="533400">
            <a:lnSpc>
              <a:spcPct val="90000"/>
            </a:lnSpc>
            <a:spcBef>
              <a:spcPct val="0"/>
            </a:spcBef>
            <a:spcAft>
              <a:spcPct val="35000"/>
            </a:spcAft>
            <a:buNone/>
          </a:pPr>
          <a:r>
            <a:rPr lang="en-US" sz="1200" b="1" kern="1200"/>
            <a:t>Visualization</a:t>
          </a:r>
          <a:endParaRPr lang="en-US" sz="1200" b="1" kern="1200" dirty="0"/>
        </a:p>
      </dsp:txBody>
      <dsp:txXfrm>
        <a:off x="0" y="4103030"/>
        <a:ext cx="1326873" cy="495000"/>
      </dsp:txXfrm>
    </dsp:sp>
    <dsp:sp modelId="{719BA57B-B751-40B6-88AD-FF402F20568B}">
      <dsp:nvSpPr>
        <dsp:cNvPr id="0" name=""/>
        <dsp:cNvSpPr/>
      </dsp:nvSpPr>
      <dsp:spPr>
        <a:xfrm>
          <a:off x="1326873" y="4103030"/>
          <a:ext cx="265374" cy="495000"/>
        </a:xfrm>
        <a:prstGeom prst="leftBrace">
          <a:avLst>
            <a:gd name="adj1" fmla="val 35000"/>
            <a:gd name="adj2" fmla="val 5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2B5D16A-6048-4E1D-9634-1D2AF0A2F256}">
      <dsp:nvSpPr>
        <dsp:cNvPr id="0" name=""/>
        <dsp:cNvSpPr/>
      </dsp:nvSpPr>
      <dsp:spPr>
        <a:xfrm>
          <a:off x="1698398" y="4103030"/>
          <a:ext cx="3609096" cy="495000"/>
        </a:xfrm>
        <a:prstGeom prst="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114300" lvl="1" indent="-114300" algn="l" defTabSz="533400">
            <a:lnSpc>
              <a:spcPct val="90000"/>
            </a:lnSpc>
            <a:spcBef>
              <a:spcPct val="0"/>
            </a:spcBef>
            <a:spcAft>
              <a:spcPct val="15000"/>
            </a:spcAft>
            <a:buChar char="•"/>
          </a:pPr>
          <a:r>
            <a:rPr lang="en-US" sz="1200" b="1" kern="1200" dirty="0">
              <a:solidFill>
                <a:srgbClr val="505050">
                  <a:hueOff val="0"/>
                  <a:satOff val="0"/>
                  <a:lumOff val="0"/>
                  <a:alphaOff val="0"/>
                </a:srgbClr>
              </a:solidFill>
              <a:latin typeface="Segoe UI"/>
              <a:ea typeface="+mn-ea"/>
              <a:cs typeface="+mn-cs"/>
            </a:rPr>
            <a:t>Power BI</a:t>
          </a:r>
        </a:p>
        <a:p>
          <a:pPr marL="114300" lvl="1" indent="-114300" algn="l" defTabSz="533400">
            <a:lnSpc>
              <a:spcPct val="90000"/>
            </a:lnSpc>
            <a:spcBef>
              <a:spcPct val="0"/>
            </a:spcBef>
            <a:spcAft>
              <a:spcPct val="15000"/>
            </a:spcAft>
            <a:buChar char="•"/>
          </a:pPr>
          <a:r>
            <a:rPr lang="en-US" sz="1200" b="1" kern="1200" dirty="0">
              <a:solidFill>
                <a:srgbClr val="505050">
                  <a:hueOff val="0"/>
                  <a:satOff val="0"/>
                  <a:lumOff val="0"/>
                  <a:alphaOff val="0"/>
                </a:srgbClr>
              </a:solidFill>
              <a:latin typeface="Segoe UI"/>
              <a:ea typeface="+mn-ea"/>
              <a:cs typeface="+mn-cs"/>
            </a:rPr>
            <a:t>R</a:t>
          </a:r>
        </a:p>
      </dsp:txBody>
      <dsp:txXfrm>
        <a:off x="1698398" y="4103030"/>
        <a:ext cx="3609096" cy="495000"/>
      </dsp:txXfrm>
    </dsp:sp>
    <dsp:sp modelId="{FD528662-2E78-46C5-AFEC-7596999AE27A}">
      <dsp:nvSpPr>
        <dsp:cNvPr id="0" name=""/>
        <dsp:cNvSpPr/>
      </dsp:nvSpPr>
      <dsp:spPr>
        <a:xfrm>
          <a:off x="0" y="4688030"/>
          <a:ext cx="1326873" cy="49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30480" rIns="85344" bIns="30480" numCol="1" spcCol="1270" anchor="ctr" anchorCtr="0">
          <a:noAutofit/>
        </a:bodyPr>
        <a:lstStyle/>
        <a:p>
          <a:pPr marL="0" lvl="0" indent="0" algn="r" defTabSz="533400">
            <a:lnSpc>
              <a:spcPct val="90000"/>
            </a:lnSpc>
            <a:spcBef>
              <a:spcPct val="0"/>
            </a:spcBef>
            <a:spcAft>
              <a:spcPct val="35000"/>
            </a:spcAft>
            <a:buNone/>
          </a:pPr>
          <a:r>
            <a:rPr lang="en-US" sz="1200" b="1" kern="1200"/>
            <a:t>Solutions</a:t>
          </a:r>
          <a:endParaRPr lang="en-US" sz="1200" b="1" kern="1200" dirty="0"/>
        </a:p>
      </dsp:txBody>
      <dsp:txXfrm>
        <a:off x="0" y="4688030"/>
        <a:ext cx="1326873" cy="495000"/>
      </dsp:txXfrm>
    </dsp:sp>
    <dsp:sp modelId="{017728F1-FB8F-480D-960E-335CD7ADAB3C}">
      <dsp:nvSpPr>
        <dsp:cNvPr id="0" name=""/>
        <dsp:cNvSpPr/>
      </dsp:nvSpPr>
      <dsp:spPr>
        <a:xfrm>
          <a:off x="1326873" y="4688030"/>
          <a:ext cx="265374" cy="495000"/>
        </a:xfrm>
        <a:prstGeom prst="leftBrace">
          <a:avLst>
            <a:gd name="adj1" fmla="val 35000"/>
            <a:gd name="adj2" fmla="val 5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201724E-AC5F-494D-BB50-B7D7A454D657}">
      <dsp:nvSpPr>
        <dsp:cNvPr id="0" name=""/>
        <dsp:cNvSpPr/>
      </dsp:nvSpPr>
      <dsp:spPr>
        <a:xfrm>
          <a:off x="1698398" y="4688030"/>
          <a:ext cx="3609096" cy="495000"/>
        </a:xfrm>
        <a:prstGeom prst="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114300" lvl="1" indent="-114300" algn="l" defTabSz="533400">
            <a:lnSpc>
              <a:spcPct val="90000"/>
            </a:lnSpc>
            <a:spcBef>
              <a:spcPct val="0"/>
            </a:spcBef>
            <a:spcAft>
              <a:spcPct val="15000"/>
            </a:spcAft>
            <a:buChar char="•"/>
          </a:pPr>
          <a:r>
            <a:rPr lang="en-US" sz="1200" b="1" kern="1200" dirty="0">
              <a:solidFill>
                <a:prstClr val="black">
                  <a:hueOff val="0"/>
                  <a:satOff val="0"/>
                  <a:lumOff val="0"/>
                  <a:alphaOff val="0"/>
                </a:prstClr>
              </a:solidFill>
              <a:latin typeface="맑은 고딕" panose="020F0502020204030204"/>
              <a:ea typeface="+mn-ea"/>
              <a:cs typeface="+mn-cs"/>
            </a:rPr>
            <a:t>Templates and Gallery</a:t>
          </a:r>
        </a:p>
      </dsp:txBody>
      <dsp:txXfrm>
        <a:off x="1698398" y="4688030"/>
        <a:ext cx="3609096" cy="49500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C6ABD0-F64A-458E-8A26-0D837897DC64}">
      <dsp:nvSpPr>
        <dsp:cNvPr id="0" name=""/>
        <dsp:cNvSpPr/>
      </dsp:nvSpPr>
      <dsp:spPr>
        <a:xfrm rot="5400000">
          <a:off x="3828130" y="-788407"/>
          <a:ext cx="798210" cy="2579143"/>
        </a:xfrm>
        <a:prstGeom prst="round2SameRect">
          <a:avLst/>
        </a:prstGeom>
        <a:solidFill>
          <a:prstClr val="white">
            <a:alpha val="90000"/>
            <a:tint val="40000"/>
            <a:hueOff val="0"/>
            <a:satOff val="0"/>
            <a:lumOff val="0"/>
            <a:alphaOff val="0"/>
          </a:prstClr>
        </a:solidFill>
        <a:ln w="12700" cap="flat" cmpd="sng" algn="ctr">
          <a:solidFill>
            <a:srgbClr val="5B9BD5">
              <a:alpha val="90000"/>
              <a:hueOff val="0"/>
              <a:satOff val="0"/>
              <a:lumOff val="0"/>
              <a:alphaOff val="0"/>
            </a:srgbClr>
          </a:solidFill>
          <a:prstDash val="solid"/>
          <a:miter lim="800000"/>
        </a:ln>
        <a:effectLst/>
      </dsp:spPr>
      <dsp:style>
        <a:lnRef idx="0">
          <a:schemeClr val="accent1"/>
        </a:lnRef>
        <a:fillRef idx="3">
          <a:schemeClr val="accent1"/>
        </a:fillRef>
        <a:effectRef idx="3">
          <a:schemeClr val="accent1"/>
        </a:effectRef>
        <a:fontRef idx="minor">
          <a:schemeClr val="lt1"/>
        </a:fontRef>
      </dsp:style>
      <dsp:txBody>
        <a:bodyPr spcFirstLastPara="0" vert="horz" wrap="square" lIns="247650" tIns="123825" rIns="247650" bIns="123825" numCol="1" spcCol="1270" anchor="ctr" anchorCtr="0">
          <a:noAutofit/>
        </a:bodyPr>
        <a:lstStyle/>
        <a:p>
          <a:pPr marL="57150" lvl="1" indent="-57150" algn="l" defTabSz="488950">
            <a:lnSpc>
              <a:spcPct val="90000"/>
            </a:lnSpc>
            <a:spcBef>
              <a:spcPct val="0"/>
            </a:spcBef>
            <a:spcAft>
              <a:spcPct val="15000"/>
            </a:spcAft>
            <a:buChar char="•"/>
          </a:pPr>
          <a:r>
            <a:rPr lang="en-US" sz="1100" kern="1200" dirty="0">
              <a:solidFill>
                <a:prstClr val="black">
                  <a:hueOff val="0"/>
                  <a:satOff val="0"/>
                  <a:lumOff val="0"/>
                  <a:alphaOff val="0"/>
                </a:prstClr>
              </a:solidFill>
              <a:latin typeface="맑은 고딕" panose="020F0302020204030204"/>
              <a:ea typeface="+mn-ea"/>
              <a:cs typeface="+mn-cs"/>
            </a:rPr>
            <a:t>Define Objectives</a:t>
          </a:r>
        </a:p>
        <a:p>
          <a:pPr marL="57150" lvl="1" indent="-57150" algn="l" defTabSz="488950">
            <a:lnSpc>
              <a:spcPct val="90000"/>
            </a:lnSpc>
            <a:spcBef>
              <a:spcPct val="0"/>
            </a:spcBef>
            <a:spcAft>
              <a:spcPct val="15000"/>
            </a:spcAft>
            <a:buChar char="•"/>
          </a:pPr>
          <a:r>
            <a:rPr lang="en-US" sz="1100" kern="1200" dirty="0">
              <a:solidFill>
                <a:prstClr val="black">
                  <a:hueOff val="0"/>
                  <a:satOff val="0"/>
                  <a:lumOff val="0"/>
                  <a:alphaOff val="0"/>
                </a:prstClr>
              </a:solidFill>
              <a:latin typeface="맑은 고딕" panose="020F0302020204030204"/>
              <a:ea typeface="+mn-ea"/>
              <a:cs typeface="+mn-cs"/>
            </a:rPr>
            <a:t>Identify Data Sources</a:t>
          </a:r>
        </a:p>
      </dsp:txBody>
      <dsp:txXfrm rot="-5400000">
        <a:off x="2937664" y="141024"/>
        <a:ext cx="2540178" cy="720280"/>
      </dsp:txXfrm>
    </dsp:sp>
    <dsp:sp modelId="{FCE31E78-3DAC-4692-A464-D0C835B3F5C0}">
      <dsp:nvSpPr>
        <dsp:cNvPr id="0" name=""/>
        <dsp:cNvSpPr/>
      </dsp:nvSpPr>
      <dsp:spPr>
        <a:xfrm>
          <a:off x="76" y="2282"/>
          <a:ext cx="2937587" cy="997763"/>
        </a:xfrm>
        <a:prstGeom prst="roundRect">
          <a:avLst/>
        </a:prstGeom>
        <a:solidFill>
          <a:prstClr val="white">
            <a:hueOff val="0"/>
            <a:satOff val="0"/>
            <a:lumOff val="0"/>
            <a:alphaOff val="0"/>
          </a:prstClr>
        </a:solidFill>
        <a:ln w="12700" cap="flat" cmpd="sng" algn="ctr">
          <a:solidFill>
            <a:srgbClr val="5B9BD5">
              <a:shade val="80000"/>
              <a:hueOff val="0"/>
              <a:satOff val="0"/>
              <a:lumOff val="0"/>
              <a:alphaOff val="0"/>
            </a:srgbClr>
          </a:solidFill>
          <a:prstDash val="solid"/>
          <a:miter lim="800000"/>
        </a:ln>
        <a:effectLst/>
      </dsp:spPr>
      <dsp:style>
        <a:lnRef idx="0">
          <a:schemeClr val="accent1"/>
        </a:lnRef>
        <a:fillRef idx="3">
          <a:schemeClr val="accent1"/>
        </a:fillRef>
        <a:effectRef idx="3">
          <a:schemeClr val="accent1"/>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US" sz="1600" kern="1200" dirty="0">
              <a:solidFill>
                <a:prstClr val="black">
                  <a:hueOff val="0"/>
                  <a:satOff val="0"/>
                  <a:lumOff val="0"/>
                  <a:alphaOff val="0"/>
                </a:prstClr>
              </a:solidFill>
              <a:latin typeface="맑은 고딕" panose="020F0302020204030204"/>
              <a:ea typeface="+mn-ea"/>
              <a:cs typeface="+mn-cs"/>
            </a:rPr>
            <a:t>Business Understanding</a:t>
          </a:r>
        </a:p>
      </dsp:txBody>
      <dsp:txXfrm>
        <a:off x="48783" y="50989"/>
        <a:ext cx="2840173" cy="900349"/>
      </dsp:txXfrm>
    </dsp:sp>
    <dsp:sp modelId="{B35FD520-5FF0-41BD-887C-8B0911FFCB12}">
      <dsp:nvSpPr>
        <dsp:cNvPr id="0" name=""/>
        <dsp:cNvSpPr/>
      </dsp:nvSpPr>
      <dsp:spPr>
        <a:xfrm rot="5400000">
          <a:off x="3815211" y="259243"/>
          <a:ext cx="824048" cy="2579143"/>
        </a:xfrm>
        <a:prstGeom prst="round2SameRect">
          <a:avLst/>
        </a:prstGeom>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hemeClr val="accent1"/>
        </a:lnRef>
        <a:fillRef idx="3">
          <a:schemeClr val="accent1"/>
        </a:fillRef>
        <a:effectRef idx="3">
          <a:schemeClr val="accent1"/>
        </a:effectRef>
        <a:fontRef idx="minor">
          <a:schemeClr val="lt1"/>
        </a:fontRef>
      </dsp:style>
      <dsp:txBody>
        <a:bodyPr spcFirstLastPara="0" vert="horz" wrap="square" lIns="247650" tIns="123825" rIns="247650" bIns="123825" numCol="1" spcCol="1270" anchor="ctr" anchorCtr="0">
          <a:noAutofit/>
        </a:bodyPr>
        <a:lstStyle/>
        <a:p>
          <a:pPr marL="57150" lvl="1" indent="-57150" algn="l" defTabSz="488950">
            <a:lnSpc>
              <a:spcPct val="90000"/>
            </a:lnSpc>
            <a:spcBef>
              <a:spcPct val="0"/>
            </a:spcBef>
            <a:spcAft>
              <a:spcPct val="15000"/>
            </a:spcAft>
            <a:buChar char="•"/>
          </a:pPr>
          <a:r>
            <a:rPr lang="en-US" sz="1100" kern="1200">
              <a:solidFill>
                <a:prstClr val="white"/>
              </a:solidFill>
              <a:latin typeface="맑은 고딕" panose="020F0302020204030204"/>
              <a:ea typeface="+mn-ea"/>
              <a:cs typeface="+mn-cs"/>
            </a:rPr>
            <a:t>Ingest Data</a:t>
          </a:r>
          <a:endParaRPr lang="en-US" sz="1100" kern="1200" dirty="0">
            <a:solidFill>
              <a:prstClr val="white"/>
            </a:solidFill>
            <a:latin typeface="맑은 고딕" panose="020F0302020204030204"/>
            <a:ea typeface="+mn-ea"/>
            <a:cs typeface="+mn-cs"/>
          </a:endParaRPr>
        </a:p>
        <a:p>
          <a:pPr marL="57150" lvl="1" indent="-57150" algn="l" defTabSz="488950">
            <a:lnSpc>
              <a:spcPct val="90000"/>
            </a:lnSpc>
            <a:spcBef>
              <a:spcPct val="0"/>
            </a:spcBef>
            <a:spcAft>
              <a:spcPct val="15000"/>
            </a:spcAft>
            <a:buChar char="•"/>
          </a:pPr>
          <a:r>
            <a:rPr lang="en-US" sz="1100" kern="1200">
              <a:solidFill>
                <a:prstClr val="white"/>
              </a:solidFill>
              <a:latin typeface="맑은 고딕" panose="020F0302020204030204"/>
              <a:ea typeface="+mn-ea"/>
              <a:cs typeface="+mn-cs"/>
            </a:rPr>
            <a:t>Explore Data</a:t>
          </a:r>
          <a:endParaRPr lang="en-US" sz="1100" kern="1200" dirty="0">
            <a:solidFill>
              <a:prstClr val="white"/>
            </a:solidFill>
            <a:latin typeface="맑은 고딕" panose="020F0302020204030204"/>
            <a:ea typeface="+mn-ea"/>
            <a:cs typeface="+mn-cs"/>
          </a:endParaRPr>
        </a:p>
        <a:p>
          <a:pPr marL="57150" lvl="1" indent="-57150" algn="l" defTabSz="488950">
            <a:lnSpc>
              <a:spcPct val="90000"/>
            </a:lnSpc>
            <a:spcBef>
              <a:spcPct val="0"/>
            </a:spcBef>
            <a:spcAft>
              <a:spcPct val="15000"/>
            </a:spcAft>
            <a:buChar char="•"/>
          </a:pPr>
          <a:r>
            <a:rPr lang="en-US" sz="1100" kern="1200">
              <a:solidFill>
                <a:prstClr val="white"/>
              </a:solidFill>
              <a:latin typeface="맑은 고딕" panose="020F0302020204030204"/>
              <a:ea typeface="+mn-ea"/>
              <a:cs typeface="+mn-cs"/>
            </a:rPr>
            <a:t>Update Data</a:t>
          </a:r>
          <a:endParaRPr lang="en-US" sz="1100" kern="1200" dirty="0">
            <a:solidFill>
              <a:prstClr val="white"/>
            </a:solidFill>
            <a:latin typeface="맑은 고딕" panose="020F0302020204030204"/>
            <a:ea typeface="+mn-ea"/>
            <a:cs typeface="+mn-cs"/>
          </a:endParaRPr>
        </a:p>
      </dsp:txBody>
      <dsp:txXfrm rot="-5400000">
        <a:off x="2937664" y="1177018"/>
        <a:ext cx="2538916" cy="743594"/>
      </dsp:txXfrm>
    </dsp:sp>
    <dsp:sp modelId="{3E606814-09D9-4B4C-8F40-66F312978EEB}">
      <dsp:nvSpPr>
        <dsp:cNvPr id="0" name=""/>
        <dsp:cNvSpPr/>
      </dsp:nvSpPr>
      <dsp:spPr>
        <a:xfrm>
          <a:off x="76" y="1049933"/>
          <a:ext cx="2937587" cy="997763"/>
        </a:xfrm>
        <a:prstGeom prst="roundRect">
          <a:avLst/>
        </a:prstGeom>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hemeClr val="accent1"/>
        </a:lnRef>
        <a:fillRef idx="3">
          <a:schemeClr val="accent1"/>
        </a:fillRef>
        <a:effectRef idx="3">
          <a:schemeClr val="accent1"/>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US" sz="1600" kern="1200" dirty="0">
              <a:solidFill>
                <a:prstClr val="white"/>
              </a:solidFill>
              <a:latin typeface="맑은 고딕" panose="020F0302020204030204"/>
              <a:ea typeface="+mn-ea"/>
              <a:cs typeface="+mn-cs"/>
            </a:rPr>
            <a:t>Data Acquisition and Understanding</a:t>
          </a:r>
        </a:p>
      </dsp:txBody>
      <dsp:txXfrm>
        <a:off x="48783" y="1098640"/>
        <a:ext cx="2840173" cy="900349"/>
      </dsp:txXfrm>
    </dsp:sp>
    <dsp:sp modelId="{EF322D6C-1CB6-431F-8B42-A64D898D2824}">
      <dsp:nvSpPr>
        <dsp:cNvPr id="0" name=""/>
        <dsp:cNvSpPr/>
      </dsp:nvSpPr>
      <dsp:spPr>
        <a:xfrm rot="5400000">
          <a:off x="3828130" y="1306895"/>
          <a:ext cx="798210" cy="2579143"/>
        </a:xfrm>
        <a:prstGeom prst="round2SameRect">
          <a:avLst/>
        </a:prstGeom>
        <a:solidFill>
          <a:schemeClr val="lt1">
            <a:alpha val="90000"/>
            <a:tint val="40000"/>
            <a:hueOff val="0"/>
            <a:satOff val="0"/>
            <a:lumOff val="0"/>
            <a:alphaOff val="0"/>
          </a:schemeClr>
        </a:solidFill>
        <a:ln w="12700" cap="flat" cmpd="sng" algn="ctr">
          <a:solidFill>
            <a:schemeClr val="accent1">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57150" lvl="1" indent="-57150" algn="l" defTabSz="488950">
            <a:lnSpc>
              <a:spcPct val="90000"/>
            </a:lnSpc>
            <a:spcBef>
              <a:spcPct val="0"/>
            </a:spcBef>
            <a:spcAft>
              <a:spcPct val="15000"/>
            </a:spcAft>
            <a:buChar char="•"/>
          </a:pPr>
          <a:r>
            <a:rPr lang="en-US" sz="1100" kern="1200" dirty="0">
              <a:latin typeface="+mj-lt"/>
            </a:rPr>
            <a:t>Feature Selection</a:t>
          </a:r>
        </a:p>
        <a:p>
          <a:pPr marL="57150" lvl="1" indent="-57150" algn="l" defTabSz="488950">
            <a:lnSpc>
              <a:spcPct val="90000"/>
            </a:lnSpc>
            <a:spcBef>
              <a:spcPct val="0"/>
            </a:spcBef>
            <a:spcAft>
              <a:spcPct val="15000"/>
            </a:spcAft>
            <a:buChar char="•"/>
          </a:pPr>
          <a:r>
            <a:rPr lang="en-US" sz="1100" kern="1200">
              <a:latin typeface="+mj-lt"/>
            </a:rPr>
            <a:t>Create and Train Model</a:t>
          </a:r>
          <a:endParaRPr lang="en-US" sz="1100" kern="1200" dirty="0">
            <a:latin typeface="+mj-lt"/>
          </a:endParaRPr>
        </a:p>
      </dsp:txBody>
      <dsp:txXfrm rot="-5400000">
        <a:off x="2937664" y="2236327"/>
        <a:ext cx="2540178" cy="720280"/>
      </dsp:txXfrm>
    </dsp:sp>
    <dsp:sp modelId="{D8CBC06D-2193-488F-8EDE-5FAA991E0B6B}">
      <dsp:nvSpPr>
        <dsp:cNvPr id="0" name=""/>
        <dsp:cNvSpPr/>
      </dsp:nvSpPr>
      <dsp:spPr>
        <a:xfrm>
          <a:off x="76" y="2097585"/>
          <a:ext cx="2937587" cy="997763"/>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US" sz="1600" kern="1200">
              <a:latin typeface="+mj-lt"/>
            </a:rPr>
            <a:t>Modeling</a:t>
          </a:r>
          <a:endParaRPr lang="en-US" sz="1600" kern="1200" dirty="0">
            <a:latin typeface="+mj-lt"/>
          </a:endParaRPr>
        </a:p>
      </dsp:txBody>
      <dsp:txXfrm>
        <a:off x="48783" y="2146292"/>
        <a:ext cx="2840173" cy="900349"/>
      </dsp:txXfrm>
    </dsp:sp>
    <dsp:sp modelId="{DE1FE771-1582-4775-9E8F-B758D933162D}">
      <dsp:nvSpPr>
        <dsp:cNvPr id="0" name=""/>
        <dsp:cNvSpPr/>
      </dsp:nvSpPr>
      <dsp:spPr>
        <a:xfrm rot="5400000">
          <a:off x="3828130" y="2354546"/>
          <a:ext cx="798210" cy="2579143"/>
        </a:xfrm>
        <a:prstGeom prst="round2SameRect">
          <a:avLst/>
        </a:prstGeom>
        <a:solidFill>
          <a:schemeClr val="lt1">
            <a:alpha val="90000"/>
            <a:tint val="40000"/>
            <a:hueOff val="0"/>
            <a:satOff val="0"/>
            <a:lumOff val="0"/>
            <a:alphaOff val="0"/>
          </a:schemeClr>
        </a:solidFill>
        <a:ln w="12700" cap="flat" cmpd="sng" algn="ctr">
          <a:solidFill>
            <a:schemeClr val="accent1">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57150" lvl="1" indent="-57150" algn="l" defTabSz="488950">
            <a:lnSpc>
              <a:spcPct val="90000"/>
            </a:lnSpc>
            <a:spcBef>
              <a:spcPct val="0"/>
            </a:spcBef>
            <a:spcAft>
              <a:spcPct val="15000"/>
            </a:spcAft>
            <a:buChar char="•"/>
          </a:pPr>
          <a:r>
            <a:rPr lang="en-US" sz="1100" kern="1200">
              <a:latin typeface="+mj-lt"/>
            </a:rPr>
            <a:t>Operationalize</a:t>
          </a:r>
          <a:endParaRPr lang="en-US" sz="1100" kern="1200" dirty="0">
            <a:latin typeface="+mj-lt"/>
          </a:endParaRPr>
        </a:p>
      </dsp:txBody>
      <dsp:txXfrm rot="-5400000">
        <a:off x="2937664" y="3283978"/>
        <a:ext cx="2540178" cy="720280"/>
      </dsp:txXfrm>
    </dsp:sp>
    <dsp:sp modelId="{C971C0CD-D6D6-4BD2-B517-483DD2B85EA0}">
      <dsp:nvSpPr>
        <dsp:cNvPr id="0" name=""/>
        <dsp:cNvSpPr/>
      </dsp:nvSpPr>
      <dsp:spPr>
        <a:xfrm>
          <a:off x="76" y="3145236"/>
          <a:ext cx="2937587" cy="997763"/>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US" sz="1600" kern="1200">
              <a:latin typeface="+mj-lt"/>
            </a:rPr>
            <a:t>Deployment</a:t>
          </a:r>
          <a:endParaRPr lang="en-US" sz="1600" kern="1200" dirty="0">
            <a:latin typeface="+mj-lt"/>
          </a:endParaRPr>
        </a:p>
      </dsp:txBody>
      <dsp:txXfrm>
        <a:off x="48783" y="3193943"/>
        <a:ext cx="2840173" cy="900349"/>
      </dsp:txXfrm>
    </dsp:sp>
    <dsp:sp modelId="{E36319A3-4DDD-4596-A48B-3AFC2FB82E08}">
      <dsp:nvSpPr>
        <dsp:cNvPr id="0" name=""/>
        <dsp:cNvSpPr/>
      </dsp:nvSpPr>
      <dsp:spPr>
        <a:xfrm rot="5400000">
          <a:off x="3828130" y="3402198"/>
          <a:ext cx="798210" cy="2579143"/>
        </a:xfrm>
        <a:prstGeom prst="round2SameRect">
          <a:avLst/>
        </a:prstGeom>
        <a:solidFill>
          <a:schemeClr val="lt1">
            <a:alpha val="90000"/>
            <a:tint val="40000"/>
            <a:hueOff val="0"/>
            <a:satOff val="0"/>
            <a:lumOff val="0"/>
            <a:alphaOff val="0"/>
          </a:schemeClr>
        </a:solidFill>
        <a:ln w="12700" cap="flat" cmpd="sng" algn="ctr">
          <a:solidFill>
            <a:schemeClr val="accent1">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57150" lvl="1" indent="-57150" algn="l" defTabSz="488950">
            <a:lnSpc>
              <a:spcPct val="90000"/>
            </a:lnSpc>
            <a:spcBef>
              <a:spcPct val="0"/>
            </a:spcBef>
            <a:spcAft>
              <a:spcPct val="15000"/>
            </a:spcAft>
            <a:buChar char="•"/>
          </a:pPr>
          <a:r>
            <a:rPr lang="en-US" sz="1100" kern="1200">
              <a:latin typeface="+mj-lt"/>
            </a:rPr>
            <a:t>Testing and Validation</a:t>
          </a:r>
          <a:endParaRPr lang="en-US" sz="1100" kern="1200" dirty="0">
            <a:latin typeface="+mj-lt"/>
          </a:endParaRPr>
        </a:p>
        <a:p>
          <a:pPr marL="57150" lvl="1" indent="-57150" algn="l" defTabSz="488950">
            <a:lnSpc>
              <a:spcPct val="90000"/>
            </a:lnSpc>
            <a:spcBef>
              <a:spcPct val="0"/>
            </a:spcBef>
            <a:spcAft>
              <a:spcPct val="15000"/>
            </a:spcAft>
            <a:buChar char="•"/>
          </a:pPr>
          <a:r>
            <a:rPr lang="en-US" sz="1100" kern="1200">
              <a:latin typeface="+mj-lt"/>
            </a:rPr>
            <a:t>Handoff</a:t>
          </a:r>
          <a:endParaRPr lang="en-US" sz="1100" kern="1200" dirty="0">
            <a:latin typeface="+mj-lt"/>
          </a:endParaRPr>
        </a:p>
        <a:p>
          <a:pPr marL="57150" lvl="1" indent="-57150" algn="l" defTabSz="488950">
            <a:lnSpc>
              <a:spcPct val="90000"/>
            </a:lnSpc>
            <a:spcBef>
              <a:spcPct val="0"/>
            </a:spcBef>
            <a:spcAft>
              <a:spcPct val="15000"/>
            </a:spcAft>
            <a:buChar char="•"/>
          </a:pPr>
          <a:r>
            <a:rPr lang="en-US" sz="1100" kern="1200">
              <a:latin typeface="+mj-lt"/>
            </a:rPr>
            <a:t>Re-train and re-score</a:t>
          </a:r>
          <a:endParaRPr lang="en-US" sz="1100" kern="1200" dirty="0">
            <a:latin typeface="+mj-lt"/>
          </a:endParaRPr>
        </a:p>
      </dsp:txBody>
      <dsp:txXfrm rot="-5400000">
        <a:off x="2937664" y="4331630"/>
        <a:ext cx="2540178" cy="720280"/>
      </dsp:txXfrm>
    </dsp:sp>
    <dsp:sp modelId="{C5DBDEB5-64EF-486D-ADE8-9AD2774135B2}">
      <dsp:nvSpPr>
        <dsp:cNvPr id="0" name=""/>
        <dsp:cNvSpPr/>
      </dsp:nvSpPr>
      <dsp:spPr>
        <a:xfrm>
          <a:off x="76" y="4192888"/>
          <a:ext cx="2937587" cy="997763"/>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US" sz="1600" kern="1200">
              <a:latin typeface="+mj-lt"/>
            </a:rPr>
            <a:t>Customer Acceptance</a:t>
          </a:r>
          <a:endParaRPr lang="en-US" sz="1600" kern="1200" dirty="0">
            <a:latin typeface="+mj-lt"/>
          </a:endParaRPr>
        </a:p>
      </dsp:txBody>
      <dsp:txXfrm>
        <a:off x="48783" y="4241595"/>
        <a:ext cx="2840173" cy="900349"/>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8FB2B8E-8EB9-462C-A3BE-B343DF2940CF}">
      <dsp:nvSpPr>
        <dsp:cNvPr id="0" name=""/>
        <dsp:cNvSpPr/>
      </dsp:nvSpPr>
      <dsp:spPr>
        <a:xfrm>
          <a:off x="0" y="198116"/>
          <a:ext cx="1326873" cy="5414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30480" rIns="85344" bIns="30480" numCol="1" spcCol="1270" anchor="ctr" anchorCtr="0">
          <a:noAutofit/>
        </a:bodyPr>
        <a:lstStyle/>
        <a:p>
          <a:pPr marL="0" lvl="0" indent="0" algn="r" defTabSz="533400">
            <a:lnSpc>
              <a:spcPct val="90000"/>
            </a:lnSpc>
            <a:spcBef>
              <a:spcPct val="0"/>
            </a:spcBef>
            <a:spcAft>
              <a:spcPct val="35000"/>
            </a:spcAft>
            <a:buNone/>
          </a:pPr>
          <a:r>
            <a:rPr lang="en-US" sz="1200" b="1" kern="1200"/>
            <a:t>Information Management</a:t>
          </a:r>
          <a:endParaRPr lang="en-US" sz="1200" b="1" kern="1200" dirty="0"/>
        </a:p>
      </dsp:txBody>
      <dsp:txXfrm>
        <a:off x="0" y="198116"/>
        <a:ext cx="1326873" cy="541406"/>
      </dsp:txXfrm>
    </dsp:sp>
    <dsp:sp modelId="{08EC183C-AED6-4FF7-A9DF-6208AC571922}">
      <dsp:nvSpPr>
        <dsp:cNvPr id="0" name=""/>
        <dsp:cNvSpPr/>
      </dsp:nvSpPr>
      <dsp:spPr>
        <a:xfrm>
          <a:off x="1326873" y="20467"/>
          <a:ext cx="265374" cy="896704"/>
        </a:xfrm>
        <a:prstGeom prst="leftBrace">
          <a:avLst>
            <a:gd name="adj1" fmla="val 35000"/>
            <a:gd name="adj2" fmla="val 5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175424E-612A-4B72-89CD-0EFDADCFDD1F}">
      <dsp:nvSpPr>
        <dsp:cNvPr id="0" name=""/>
        <dsp:cNvSpPr/>
      </dsp:nvSpPr>
      <dsp:spPr>
        <a:xfrm>
          <a:off x="1698398" y="20467"/>
          <a:ext cx="3609096" cy="896704"/>
        </a:xfrm>
        <a:prstGeom prst="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114300" lvl="1" indent="-114300" algn="l" defTabSz="533400">
            <a:lnSpc>
              <a:spcPct val="90000"/>
            </a:lnSpc>
            <a:spcBef>
              <a:spcPct val="0"/>
            </a:spcBef>
            <a:spcAft>
              <a:spcPct val="15000"/>
            </a:spcAft>
            <a:buChar char="•"/>
          </a:pPr>
          <a:r>
            <a:rPr lang="en-US" sz="1200" b="1" kern="1200" dirty="0">
              <a:solidFill>
                <a:schemeClr val="accent1"/>
              </a:solidFill>
              <a:latin typeface="맑은 고딕" panose="020F0502020204030204"/>
              <a:ea typeface="+mn-ea"/>
              <a:cs typeface="+mn-cs"/>
            </a:rPr>
            <a:t>Data Catalog</a:t>
          </a:r>
        </a:p>
        <a:p>
          <a:pPr marL="114300" lvl="1" indent="-114300" algn="l" defTabSz="533400">
            <a:lnSpc>
              <a:spcPct val="90000"/>
            </a:lnSpc>
            <a:spcBef>
              <a:spcPct val="0"/>
            </a:spcBef>
            <a:spcAft>
              <a:spcPct val="15000"/>
            </a:spcAft>
            <a:buChar char="•"/>
          </a:pPr>
          <a:r>
            <a:rPr lang="en-US" sz="1200" b="1" kern="1200" dirty="0">
              <a:solidFill>
                <a:schemeClr val="accent1"/>
              </a:solidFill>
            </a:rPr>
            <a:t>Data Factory</a:t>
          </a:r>
        </a:p>
        <a:p>
          <a:pPr marL="114300" lvl="1" indent="-114300" algn="l" defTabSz="533400">
            <a:lnSpc>
              <a:spcPct val="90000"/>
            </a:lnSpc>
            <a:spcBef>
              <a:spcPct val="0"/>
            </a:spcBef>
            <a:spcAft>
              <a:spcPct val="15000"/>
            </a:spcAft>
            <a:buChar char="•"/>
          </a:pPr>
          <a:r>
            <a:rPr lang="en-US" sz="1200" b="1" kern="1200" dirty="0">
              <a:solidFill>
                <a:schemeClr val="accent1"/>
              </a:solidFill>
            </a:rPr>
            <a:t>Event Hubs</a:t>
          </a:r>
        </a:p>
      </dsp:txBody>
      <dsp:txXfrm>
        <a:off x="1698398" y="20467"/>
        <a:ext cx="3609096" cy="896704"/>
      </dsp:txXfrm>
    </dsp:sp>
    <dsp:sp modelId="{82E9A0E0-8D14-4848-9DD2-59E0CDC0AAFD}">
      <dsp:nvSpPr>
        <dsp:cNvPr id="0" name=""/>
        <dsp:cNvSpPr/>
      </dsp:nvSpPr>
      <dsp:spPr>
        <a:xfrm>
          <a:off x="0" y="1347483"/>
          <a:ext cx="1326873" cy="49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30480" rIns="85344" bIns="30480" numCol="1" spcCol="1270" anchor="ctr" anchorCtr="0">
          <a:noAutofit/>
        </a:bodyPr>
        <a:lstStyle/>
        <a:p>
          <a:pPr marL="0" lvl="0" indent="0" algn="r" defTabSz="533400">
            <a:lnSpc>
              <a:spcPct val="90000"/>
            </a:lnSpc>
            <a:spcBef>
              <a:spcPct val="0"/>
            </a:spcBef>
            <a:spcAft>
              <a:spcPct val="35000"/>
            </a:spcAft>
            <a:buNone/>
          </a:pPr>
          <a:r>
            <a:rPr lang="en-US" sz="1200" b="1" kern="1200"/>
            <a:t>Big Data</a:t>
          </a:r>
          <a:endParaRPr lang="en-US" sz="1200" b="1" kern="1200" dirty="0"/>
        </a:p>
      </dsp:txBody>
      <dsp:txXfrm>
        <a:off x="0" y="1347483"/>
        <a:ext cx="1326873" cy="495000"/>
      </dsp:txXfrm>
    </dsp:sp>
    <dsp:sp modelId="{BC4DC184-0FC8-4B22-8B26-0EC609A78835}">
      <dsp:nvSpPr>
        <dsp:cNvPr id="0" name=""/>
        <dsp:cNvSpPr/>
      </dsp:nvSpPr>
      <dsp:spPr>
        <a:xfrm>
          <a:off x="1326873" y="1007171"/>
          <a:ext cx="265374" cy="1175625"/>
        </a:xfrm>
        <a:prstGeom prst="leftBrace">
          <a:avLst>
            <a:gd name="adj1" fmla="val 35000"/>
            <a:gd name="adj2" fmla="val 5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6E21F88-7726-4B6A-8AA4-50C3FB4AC66D}">
      <dsp:nvSpPr>
        <dsp:cNvPr id="0" name=""/>
        <dsp:cNvSpPr/>
      </dsp:nvSpPr>
      <dsp:spPr>
        <a:xfrm>
          <a:off x="1698398" y="1007171"/>
          <a:ext cx="3609096" cy="1175625"/>
        </a:xfrm>
        <a:prstGeom prst="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114300" lvl="1" indent="-114300" algn="l" defTabSz="533400">
            <a:lnSpc>
              <a:spcPct val="90000"/>
            </a:lnSpc>
            <a:spcBef>
              <a:spcPct val="0"/>
            </a:spcBef>
            <a:spcAft>
              <a:spcPct val="15000"/>
            </a:spcAft>
            <a:buChar char="•"/>
          </a:pPr>
          <a:r>
            <a:rPr lang="en-US" sz="1200" b="1" kern="1200" dirty="0">
              <a:solidFill>
                <a:schemeClr val="accent1"/>
              </a:solidFill>
            </a:rPr>
            <a:t>Azure Storage</a:t>
          </a:r>
        </a:p>
        <a:p>
          <a:pPr marL="114300" lvl="1" indent="-114300" algn="l" defTabSz="533400">
            <a:lnSpc>
              <a:spcPct val="90000"/>
            </a:lnSpc>
            <a:spcBef>
              <a:spcPct val="0"/>
            </a:spcBef>
            <a:spcAft>
              <a:spcPct val="15000"/>
            </a:spcAft>
            <a:buChar char="•"/>
          </a:pPr>
          <a:r>
            <a:rPr lang="en-US" sz="1200" b="1" kern="1200" dirty="0"/>
            <a:t>Data Lake</a:t>
          </a:r>
        </a:p>
        <a:p>
          <a:pPr marL="114300" lvl="1" indent="-114300" algn="l" defTabSz="533400">
            <a:lnSpc>
              <a:spcPct val="90000"/>
            </a:lnSpc>
            <a:spcBef>
              <a:spcPct val="0"/>
            </a:spcBef>
            <a:spcAft>
              <a:spcPct val="15000"/>
            </a:spcAft>
            <a:buChar char="•"/>
          </a:pPr>
          <a:r>
            <a:rPr lang="en-US" sz="1200" b="1" kern="1200"/>
            <a:t>SQL Data Warehouse</a:t>
          </a:r>
          <a:endParaRPr lang="en-US" sz="1200" b="1" kern="1200" dirty="0"/>
        </a:p>
        <a:p>
          <a:pPr marL="114300" lvl="1" indent="-114300" algn="l" defTabSz="533400">
            <a:lnSpc>
              <a:spcPct val="90000"/>
            </a:lnSpc>
            <a:spcBef>
              <a:spcPct val="0"/>
            </a:spcBef>
            <a:spcAft>
              <a:spcPct val="15000"/>
            </a:spcAft>
            <a:buChar char="•"/>
          </a:pPr>
          <a:r>
            <a:rPr lang="en-US" sz="1200" b="1" kern="1200"/>
            <a:t>Cosmos DB</a:t>
          </a:r>
          <a:endParaRPr lang="en-US" sz="1200" b="1" kern="1200" dirty="0"/>
        </a:p>
      </dsp:txBody>
      <dsp:txXfrm>
        <a:off x="1698398" y="1007171"/>
        <a:ext cx="3609096" cy="1175625"/>
      </dsp:txXfrm>
    </dsp:sp>
    <dsp:sp modelId="{06464D07-8B60-462A-8EC4-545BAA8C97B1}">
      <dsp:nvSpPr>
        <dsp:cNvPr id="0" name=""/>
        <dsp:cNvSpPr/>
      </dsp:nvSpPr>
      <dsp:spPr>
        <a:xfrm>
          <a:off x="0" y="2756194"/>
          <a:ext cx="1326873" cy="7734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30480" rIns="85344" bIns="30480" numCol="1" spcCol="1270" anchor="ctr" anchorCtr="0">
          <a:noAutofit/>
        </a:bodyPr>
        <a:lstStyle/>
        <a:p>
          <a:pPr marL="0" lvl="0" indent="0" algn="r" defTabSz="533400">
            <a:lnSpc>
              <a:spcPct val="90000"/>
            </a:lnSpc>
            <a:spcBef>
              <a:spcPct val="0"/>
            </a:spcBef>
            <a:spcAft>
              <a:spcPct val="35000"/>
            </a:spcAft>
            <a:buNone/>
          </a:pPr>
          <a:r>
            <a:rPr lang="en-US" sz="1200" b="1" kern="1200"/>
            <a:t>Intelligence and Advanced Analytics</a:t>
          </a:r>
          <a:endParaRPr lang="en-US" sz="1200" b="1" kern="1200" dirty="0"/>
        </a:p>
      </dsp:txBody>
      <dsp:txXfrm>
        <a:off x="0" y="2756194"/>
        <a:ext cx="1326873" cy="773437"/>
      </dsp:txXfrm>
    </dsp:sp>
    <dsp:sp modelId="{756D71B1-CFF2-4550-9E9D-D836CC5523C0}">
      <dsp:nvSpPr>
        <dsp:cNvPr id="0" name=""/>
        <dsp:cNvSpPr/>
      </dsp:nvSpPr>
      <dsp:spPr>
        <a:xfrm>
          <a:off x="1326873" y="2272796"/>
          <a:ext cx="265374" cy="1740234"/>
        </a:xfrm>
        <a:prstGeom prst="leftBrace">
          <a:avLst>
            <a:gd name="adj1" fmla="val 35000"/>
            <a:gd name="adj2" fmla="val 5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03689CA-F9E4-44EC-B527-50FB539B823D}">
      <dsp:nvSpPr>
        <dsp:cNvPr id="0" name=""/>
        <dsp:cNvSpPr/>
      </dsp:nvSpPr>
      <dsp:spPr>
        <a:xfrm>
          <a:off x="1698398" y="2272796"/>
          <a:ext cx="3609096" cy="1740234"/>
        </a:xfrm>
        <a:prstGeom prst="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114300" lvl="1" indent="-114300" algn="l" defTabSz="533400">
            <a:lnSpc>
              <a:spcPct val="90000"/>
            </a:lnSpc>
            <a:spcBef>
              <a:spcPct val="0"/>
            </a:spcBef>
            <a:spcAft>
              <a:spcPct val="15000"/>
            </a:spcAft>
            <a:buChar char="•"/>
          </a:pPr>
          <a:r>
            <a:rPr lang="en-US" sz="1200" b="1" kern="1200"/>
            <a:t>Cortana, Bot Service, Cognitive Framework</a:t>
          </a:r>
          <a:endParaRPr lang="en-US" sz="1200" b="1" kern="1200" dirty="0"/>
        </a:p>
        <a:p>
          <a:pPr marL="114300" lvl="1" indent="-114300" algn="l" defTabSz="533400">
            <a:lnSpc>
              <a:spcPct val="90000"/>
            </a:lnSpc>
            <a:spcBef>
              <a:spcPct val="0"/>
            </a:spcBef>
            <a:spcAft>
              <a:spcPct val="15000"/>
            </a:spcAft>
            <a:buChar char="•"/>
          </a:pPr>
          <a:r>
            <a:rPr lang="en-US" sz="1200" b="1" kern="1200"/>
            <a:t>Machine Learning</a:t>
          </a:r>
          <a:endParaRPr lang="en-US" sz="1200" b="1" kern="1200" dirty="0"/>
        </a:p>
        <a:p>
          <a:pPr marL="114300" lvl="1" indent="-114300" algn="l" defTabSz="533400">
            <a:lnSpc>
              <a:spcPct val="90000"/>
            </a:lnSpc>
            <a:spcBef>
              <a:spcPct val="0"/>
            </a:spcBef>
            <a:spcAft>
              <a:spcPct val="15000"/>
            </a:spcAft>
            <a:buChar char="•"/>
          </a:pPr>
          <a:r>
            <a:rPr lang="en-US" sz="1200" b="1" kern="1200" dirty="0"/>
            <a:t>HDInsight</a:t>
          </a:r>
        </a:p>
        <a:p>
          <a:pPr marL="114300" lvl="1" indent="-114300" algn="l" defTabSz="533400">
            <a:lnSpc>
              <a:spcPct val="90000"/>
            </a:lnSpc>
            <a:spcBef>
              <a:spcPct val="0"/>
            </a:spcBef>
            <a:spcAft>
              <a:spcPct val="15000"/>
            </a:spcAft>
            <a:buChar char="•"/>
          </a:pPr>
          <a:r>
            <a:rPr lang="en-US" sz="1200" b="1" kern="1200" dirty="0"/>
            <a:t>Data Lake</a:t>
          </a:r>
        </a:p>
        <a:p>
          <a:pPr marL="114300" lvl="1" indent="-114300" algn="l" defTabSz="533400">
            <a:lnSpc>
              <a:spcPct val="90000"/>
            </a:lnSpc>
            <a:spcBef>
              <a:spcPct val="0"/>
            </a:spcBef>
            <a:spcAft>
              <a:spcPct val="15000"/>
            </a:spcAft>
            <a:buChar char="•"/>
          </a:pPr>
          <a:r>
            <a:rPr lang="en-US" sz="1200" b="1" kern="1200" dirty="0"/>
            <a:t>Stream Analytics</a:t>
          </a:r>
        </a:p>
        <a:p>
          <a:pPr marL="114300" lvl="1" indent="-114300" algn="l" defTabSz="533400">
            <a:lnSpc>
              <a:spcPct val="90000"/>
            </a:lnSpc>
            <a:spcBef>
              <a:spcPct val="0"/>
            </a:spcBef>
            <a:spcAft>
              <a:spcPct val="15000"/>
            </a:spcAft>
            <a:buChar char="•"/>
          </a:pPr>
          <a:r>
            <a:rPr lang="en-US" sz="1200" b="1" kern="1200" dirty="0"/>
            <a:t>Analysis Services</a:t>
          </a:r>
        </a:p>
      </dsp:txBody>
      <dsp:txXfrm>
        <a:off x="1698398" y="2272796"/>
        <a:ext cx="3609096" cy="1740234"/>
      </dsp:txXfrm>
    </dsp:sp>
    <dsp:sp modelId="{975FEC36-CD0E-4BA1-9445-37B05FFD96CD}">
      <dsp:nvSpPr>
        <dsp:cNvPr id="0" name=""/>
        <dsp:cNvSpPr/>
      </dsp:nvSpPr>
      <dsp:spPr>
        <a:xfrm>
          <a:off x="0" y="4103030"/>
          <a:ext cx="1326873" cy="49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30480" rIns="85344" bIns="30480" numCol="1" spcCol="1270" anchor="ctr" anchorCtr="0">
          <a:noAutofit/>
        </a:bodyPr>
        <a:lstStyle/>
        <a:p>
          <a:pPr marL="0" lvl="0" indent="0" algn="r" defTabSz="533400">
            <a:lnSpc>
              <a:spcPct val="90000"/>
            </a:lnSpc>
            <a:spcBef>
              <a:spcPct val="0"/>
            </a:spcBef>
            <a:spcAft>
              <a:spcPct val="35000"/>
            </a:spcAft>
            <a:buNone/>
          </a:pPr>
          <a:r>
            <a:rPr lang="en-US" sz="1200" b="1" kern="1200"/>
            <a:t>Visualization</a:t>
          </a:r>
          <a:endParaRPr lang="en-US" sz="1200" b="1" kern="1200" dirty="0"/>
        </a:p>
      </dsp:txBody>
      <dsp:txXfrm>
        <a:off x="0" y="4103030"/>
        <a:ext cx="1326873" cy="495000"/>
      </dsp:txXfrm>
    </dsp:sp>
    <dsp:sp modelId="{719BA57B-B751-40B6-88AD-FF402F20568B}">
      <dsp:nvSpPr>
        <dsp:cNvPr id="0" name=""/>
        <dsp:cNvSpPr/>
      </dsp:nvSpPr>
      <dsp:spPr>
        <a:xfrm>
          <a:off x="1326873" y="4103030"/>
          <a:ext cx="265374" cy="495000"/>
        </a:xfrm>
        <a:prstGeom prst="leftBrace">
          <a:avLst>
            <a:gd name="adj1" fmla="val 35000"/>
            <a:gd name="adj2" fmla="val 5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2B5D16A-6048-4E1D-9634-1D2AF0A2F256}">
      <dsp:nvSpPr>
        <dsp:cNvPr id="0" name=""/>
        <dsp:cNvSpPr/>
      </dsp:nvSpPr>
      <dsp:spPr>
        <a:xfrm>
          <a:off x="1698398" y="4103030"/>
          <a:ext cx="3609096" cy="495000"/>
        </a:xfrm>
        <a:prstGeom prst="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114300" lvl="1" indent="-114300" algn="l" defTabSz="533400">
            <a:lnSpc>
              <a:spcPct val="90000"/>
            </a:lnSpc>
            <a:spcBef>
              <a:spcPct val="0"/>
            </a:spcBef>
            <a:spcAft>
              <a:spcPct val="15000"/>
            </a:spcAft>
            <a:buChar char="•"/>
          </a:pPr>
          <a:r>
            <a:rPr lang="en-US" sz="1200" b="1" kern="1200" dirty="0">
              <a:solidFill>
                <a:schemeClr val="accent1"/>
              </a:solidFill>
              <a:latin typeface="Segoe UI"/>
              <a:ea typeface="+mn-ea"/>
              <a:cs typeface="+mn-cs"/>
            </a:rPr>
            <a:t>Power BI</a:t>
          </a:r>
        </a:p>
        <a:p>
          <a:pPr marL="114300" lvl="1" indent="-114300" algn="l" defTabSz="533400">
            <a:lnSpc>
              <a:spcPct val="90000"/>
            </a:lnSpc>
            <a:spcBef>
              <a:spcPct val="0"/>
            </a:spcBef>
            <a:spcAft>
              <a:spcPct val="15000"/>
            </a:spcAft>
            <a:buChar char="•"/>
          </a:pPr>
          <a:r>
            <a:rPr lang="en-US" sz="1200" b="1" kern="1200" dirty="0">
              <a:solidFill>
                <a:schemeClr val="accent1"/>
              </a:solidFill>
              <a:latin typeface="Segoe UI"/>
              <a:ea typeface="+mn-ea"/>
              <a:cs typeface="+mn-cs"/>
            </a:rPr>
            <a:t>R</a:t>
          </a:r>
        </a:p>
      </dsp:txBody>
      <dsp:txXfrm>
        <a:off x="1698398" y="4103030"/>
        <a:ext cx="3609096" cy="495000"/>
      </dsp:txXfrm>
    </dsp:sp>
    <dsp:sp modelId="{FD528662-2E78-46C5-AFEC-7596999AE27A}">
      <dsp:nvSpPr>
        <dsp:cNvPr id="0" name=""/>
        <dsp:cNvSpPr/>
      </dsp:nvSpPr>
      <dsp:spPr>
        <a:xfrm>
          <a:off x="0" y="4688030"/>
          <a:ext cx="1326873" cy="49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30480" rIns="85344" bIns="30480" numCol="1" spcCol="1270" anchor="ctr" anchorCtr="0">
          <a:noAutofit/>
        </a:bodyPr>
        <a:lstStyle/>
        <a:p>
          <a:pPr marL="0" lvl="0" indent="0" algn="r" defTabSz="533400">
            <a:lnSpc>
              <a:spcPct val="90000"/>
            </a:lnSpc>
            <a:spcBef>
              <a:spcPct val="0"/>
            </a:spcBef>
            <a:spcAft>
              <a:spcPct val="35000"/>
            </a:spcAft>
            <a:buNone/>
          </a:pPr>
          <a:r>
            <a:rPr lang="en-US" sz="1200" b="1" kern="1200"/>
            <a:t>Solutions</a:t>
          </a:r>
          <a:endParaRPr lang="en-US" sz="1200" b="1" kern="1200" dirty="0"/>
        </a:p>
      </dsp:txBody>
      <dsp:txXfrm>
        <a:off x="0" y="4688030"/>
        <a:ext cx="1326873" cy="495000"/>
      </dsp:txXfrm>
    </dsp:sp>
    <dsp:sp modelId="{017728F1-FB8F-480D-960E-335CD7ADAB3C}">
      <dsp:nvSpPr>
        <dsp:cNvPr id="0" name=""/>
        <dsp:cNvSpPr/>
      </dsp:nvSpPr>
      <dsp:spPr>
        <a:xfrm>
          <a:off x="1326873" y="4688030"/>
          <a:ext cx="265374" cy="495000"/>
        </a:xfrm>
        <a:prstGeom prst="leftBrace">
          <a:avLst>
            <a:gd name="adj1" fmla="val 35000"/>
            <a:gd name="adj2" fmla="val 5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201724E-AC5F-494D-BB50-B7D7A454D657}">
      <dsp:nvSpPr>
        <dsp:cNvPr id="0" name=""/>
        <dsp:cNvSpPr/>
      </dsp:nvSpPr>
      <dsp:spPr>
        <a:xfrm>
          <a:off x="1698398" y="4688030"/>
          <a:ext cx="3609096" cy="495000"/>
        </a:xfrm>
        <a:prstGeom prst="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114300" lvl="1" indent="-114300" algn="l" defTabSz="533400">
            <a:lnSpc>
              <a:spcPct val="90000"/>
            </a:lnSpc>
            <a:spcBef>
              <a:spcPct val="0"/>
            </a:spcBef>
            <a:spcAft>
              <a:spcPct val="15000"/>
            </a:spcAft>
            <a:buChar char="•"/>
          </a:pPr>
          <a:r>
            <a:rPr lang="en-US" sz="1200" b="1" kern="1200" dirty="0">
              <a:solidFill>
                <a:prstClr val="black">
                  <a:hueOff val="0"/>
                  <a:satOff val="0"/>
                  <a:lumOff val="0"/>
                  <a:alphaOff val="0"/>
                </a:prstClr>
              </a:solidFill>
              <a:latin typeface="맑은 고딕" panose="020F0502020204030204"/>
              <a:ea typeface="+mn-ea"/>
              <a:cs typeface="+mn-cs"/>
            </a:rPr>
            <a:t>Templates and Gallery</a:t>
          </a:r>
        </a:p>
      </dsp:txBody>
      <dsp:txXfrm>
        <a:off x="1698398" y="4688030"/>
        <a:ext cx="3609096" cy="49500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C6ABD0-F64A-458E-8A26-0D837897DC64}">
      <dsp:nvSpPr>
        <dsp:cNvPr id="0" name=""/>
        <dsp:cNvSpPr/>
      </dsp:nvSpPr>
      <dsp:spPr>
        <a:xfrm rot="5400000">
          <a:off x="3828130" y="-788407"/>
          <a:ext cx="798210" cy="2579143"/>
        </a:xfrm>
        <a:prstGeom prst="round2SameRect">
          <a:avLst/>
        </a:prstGeom>
        <a:solidFill>
          <a:prstClr val="white">
            <a:alpha val="90000"/>
            <a:tint val="40000"/>
            <a:hueOff val="0"/>
            <a:satOff val="0"/>
            <a:lumOff val="0"/>
            <a:alphaOff val="0"/>
          </a:prstClr>
        </a:solidFill>
        <a:ln w="12700" cap="flat" cmpd="sng" algn="ctr">
          <a:solidFill>
            <a:srgbClr val="5B9BD5">
              <a:alpha val="90000"/>
              <a:hueOff val="0"/>
              <a:satOff val="0"/>
              <a:lumOff val="0"/>
              <a:alphaOff val="0"/>
            </a:srgbClr>
          </a:solidFill>
          <a:prstDash val="solid"/>
          <a:miter lim="800000"/>
        </a:ln>
        <a:effectLst/>
      </dsp:spPr>
      <dsp:style>
        <a:lnRef idx="0">
          <a:schemeClr val="accent1"/>
        </a:lnRef>
        <a:fillRef idx="3">
          <a:schemeClr val="accent1"/>
        </a:fillRef>
        <a:effectRef idx="3">
          <a:schemeClr val="accent1"/>
        </a:effectRef>
        <a:fontRef idx="minor">
          <a:schemeClr val="lt1"/>
        </a:fontRef>
      </dsp:style>
      <dsp:txBody>
        <a:bodyPr spcFirstLastPara="0" vert="horz" wrap="square" lIns="247650" tIns="123825" rIns="247650" bIns="123825" numCol="1" spcCol="1270" anchor="ctr" anchorCtr="0">
          <a:noAutofit/>
        </a:bodyPr>
        <a:lstStyle/>
        <a:p>
          <a:pPr marL="57150" lvl="1" indent="-57150" algn="l" defTabSz="488950">
            <a:lnSpc>
              <a:spcPct val="90000"/>
            </a:lnSpc>
            <a:spcBef>
              <a:spcPct val="0"/>
            </a:spcBef>
            <a:spcAft>
              <a:spcPct val="15000"/>
            </a:spcAft>
            <a:buChar char="•"/>
          </a:pPr>
          <a:r>
            <a:rPr lang="en-US" sz="1100" kern="1200" dirty="0">
              <a:solidFill>
                <a:prstClr val="black">
                  <a:hueOff val="0"/>
                  <a:satOff val="0"/>
                  <a:lumOff val="0"/>
                  <a:alphaOff val="0"/>
                </a:prstClr>
              </a:solidFill>
              <a:latin typeface="맑은 고딕" panose="020F0302020204030204"/>
              <a:ea typeface="+mn-ea"/>
              <a:cs typeface="+mn-cs"/>
            </a:rPr>
            <a:t>Define Objectives</a:t>
          </a:r>
        </a:p>
        <a:p>
          <a:pPr marL="57150" lvl="1" indent="-57150" algn="l" defTabSz="488950">
            <a:lnSpc>
              <a:spcPct val="90000"/>
            </a:lnSpc>
            <a:spcBef>
              <a:spcPct val="0"/>
            </a:spcBef>
            <a:spcAft>
              <a:spcPct val="15000"/>
            </a:spcAft>
            <a:buChar char="•"/>
          </a:pPr>
          <a:r>
            <a:rPr lang="en-US" sz="1100" kern="1200" dirty="0">
              <a:solidFill>
                <a:prstClr val="black">
                  <a:hueOff val="0"/>
                  <a:satOff val="0"/>
                  <a:lumOff val="0"/>
                  <a:alphaOff val="0"/>
                </a:prstClr>
              </a:solidFill>
              <a:latin typeface="맑은 고딕" panose="020F0302020204030204"/>
              <a:ea typeface="+mn-ea"/>
              <a:cs typeface="+mn-cs"/>
            </a:rPr>
            <a:t>Identify Data Sources</a:t>
          </a:r>
        </a:p>
      </dsp:txBody>
      <dsp:txXfrm rot="-5400000">
        <a:off x="2937664" y="141024"/>
        <a:ext cx="2540178" cy="720280"/>
      </dsp:txXfrm>
    </dsp:sp>
    <dsp:sp modelId="{FCE31E78-3DAC-4692-A464-D0C835B3F5C0}">
      <dsp:nvSpPr>
        <dsp:cNvPr id="0" name=""/>
        <dsp:cNvSpPr/>
      </dsp:nvSpPr>
      <dsp:spPr>
        <a:xfrm>
          <a:off x="76" y="2282"/>
          <a:ext cx="2937587" cy="997763"/>
        </a:xfrm>
        <a:prstGeom prst="roundRect">
          <a:avLst/>
        </a:prstGeom>
        <a:solidFill>
          <a:prstClr val="white">
            <a:hueOff val="0"/>
            <a:satOff val="0"/>
            <a:lumOff val="0"/>
            <a:alphaOff val="0"/>
          </a:prstClr>
        </a:solidFill>
        <a:ln w="12700" cap="flat" cmpd="sng" algn="ctr">
          <a:solidFill>
            <a:srgbClr val="5B9BD5">
              <a:shade val="80000"/>
              <a:hueOff val="0"/>
              <a:satOff val="0"/>
              <a:lumOff val="0"/>
              <a:alphaOff val="0"/>
            </a:srgbClr>
          </a:solidFill>
          <a:prstDash val="solid"/>
          <a:miter lim="800000"/>
        </a:ln>
        <a:effectLst/>
      </dsp:spPr>
      <dsp:style>
        <a:lnRef idx="0">
          <a:schemeClr val="accent1"/>
        </a:lnRef>
        <a:fillRef idx="3">
          <a:schemeClr val="accent1"/>
        </a:fillRef>
        <a:effectRef idx="3">
          <a:schemeClr val="accent1"/>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US" sz="1600" kern="1200" dirty="0">
              <a:solidFill>
                <a:prstClr val="black">
                  <a:hueOff val="0"/>
                  <a:satOff val="0"/>
                  <a:lumOff val="0"/>
                  <a:alphaOff val="0"/>
                </a:prstClr>
              </a:solidFill>
              <a:latin typeface="맑은 고딕" panose="020F0302020204030204"/>
              <a:ea typeface="+mn-ea"/>
              <a:cs typeface="+mn-cs"/>
            </a:rPr>
            <a:t>Business Understanding</a:t>
          </a:r>
        </a:p>
      </dsp:txBody>
      <dsp:txXfrm>
        <a:off x="48783" y="50989"/>
        <a:ext cx="2840173" cy="900349"/>
      </dsp:txXfrm>
    </dsp:sp>
    <dsp:sp modelId="{B35FD520-5FF0-41BD-887C-8B0911FFCB12}">
      <dsp:nvSpPr>
        <dsp:cNvPr id="0" name=""/>
        <dsp:cNvSpPr/>
      </dsp:nvSpPr>
      <dsp:spPr>
        <a:xfrm rot="5400000">
          <a:off x="3815211" y="259243"/>
          <a:ext cx="824048" cy="2579143"/>
        </a:xfrm>
        <a:prstGeom prst="round2SameRect">
          <a:avLst/>
        </a:prstGeom>
        <a:solidFill>
          <a:prstClr val="white">
            <a:alpha val="90000"/>
            <a:tint val="40000"/>
            <a:hueOff val="0"/>
            <a:satOff val="0"/>
            <a:lumOff val="0"/>
            <a:alphaOff val="0"/>
          </a:prstClr>
        </a:solidFill>
        <a:ln w="12700" cap="flat" cmpd="sng" algn="ctr">
          <a:solidFill>
            <a:srgbClr val="5B9BD5">
              <a:alpha val="90000"/>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57150" lvl="1" indent="-57150" algn="l" defTabSz="488950">
            <a:lnSpc>
              <a:spcPct val="90000"/>
            </a:lnSpc>
            <a:spcBef>
              <a:spcPct val="0"/>
            </a:spcBef>
            <a:spcAft>
              <a:spcPct val="15000"/>
            </a:spcAft>
            <a:buChar char="•"/>
          </a:pPr>
          <a:r>
            <a:rPr lang="en-US" sz="1100" kern="1200">
              <a:solidFill>
                <a:prstClr val="black">
                  <a:hueOff val="0"/>
                  <a:satOff val="0"/>
                  <a:lumOff val="0"/>
                  <a:alphaOff val="0"/>
                </a:prstClr>
              </a:solidFill>
              <a:latin typeface="맑은 고딕" panose="020F0302020204030204"/>
              <a:ea typeface="+mn-ea"/>
              <a:cs typeface="+mn-cs"/>
            </a:rPr>
            <a:t>Ingest Data</a:t>
          </a:r>
          <a:endParaRPr lang="en-US" sz="1100" kern="1200" dirty="0">
            <a:solidFill>
              <a:prstClr val="black">
                <a:hueOff val="0"/>
                <a:satOff val="0"/>
                <a:lumOff val="0"/>
                <a:alphaOff val="0"/>
              </a:prstClr>
            </a:solidFill>
            <a:latin typeface="맑은 고딕" panose="020F0302020204030204"/>
            <a:ea typeface="+mn-ea"/>
            <a:cs typeface="+mn-cs"/>
          </a:endParaRPr>
        </a:p>
        <a:p>
          <a:pPr marL="57150" lvl="1" indent="-57150" algn="l" defTabSz="488950">
            <a:lnSpc>
              <a:spcPct val="90000"/>
            </a:lnSpc>
            <a:spcBef>
              <a:spcPct val="0"/>
            </a:spcBef>
            <a:spcAft>
              <a:spcPct val="15000"/>
            </a:spcAft>
            <a:buChar char="•"/>
          </a:pPr>
          <a:r>
            <a:rPr lang="en-US" sz="1100" kern="1200">
              <a:solidFill>
                <a:prstClr val="black">
                  <a:hueOff val="0"/>
                  <a:satOff val="0"/>
                  <a:lumOff val="0"/>
                  <a:alphaOff val="0"/>
                </a:prstClr>
              </a:solidFill>
              <a:latin typeface="맑은 고딕" panose="020F0302020204030204"/>
              <a:ea typeface="+mn-ea"/>
              <a:cs typeface="+mn-cs"/>
            </a:rPr>
            <a:t>Explore Data</a:t>
          </a:r>
          <a:endParaRPr lang="en-US" sz="1100" kern="1200" dirty="0">
            <a:solidFill>
              <a:prstClr val="black">
                <a:hueOff val="0"/>
                <a:satOff val="0"/>
                <a:lumOff val="0"/>
                <a:alphaOff val="0"/>
              </a:prstClr>
            </a:solidFill>
            <a:latin typeface="맑은 고딕" panose="020F0302020204030204"/>
            <a:ea typeface="+mn-ea"/>
            <a:cs typeface="+mn-cs"/>
          </a:endParaRPr>
        </a:p>
        <a:p>
          <a:pPr marL="57150" lvl="1" indent="-57150" algn="l" defTabSz="488950">
            <a:lnSpc>
              <a:spcPct val="90000"/>
            </a:lnSpc>
            <a:spcBef>
              <a:spcPct val="0"/>
            </a:spcBef>
            <a:spcAft>
              <a:spcPct val="15000"/>
            </a:spcAft>
            <a:buChar char="•"/>
          </a:pPr>
          <a:r>
            <a:rPr lang="en-US" sz="1100" kern="1200">
              <a:solidFill>
                <a:prstClr val="black">
                  <a:hueOff val="0"/>
                  <a:satOff val="0"/>
                  <a:lumOff val="0"/>
                  <a:alphaOff val="0"/>
                </a:prstClr>
              </a:solidFill>
              <a:latin typeface="맑은 고딕" panose="020F0302020204030204"/>
              <a:ea typeface="+mn-ea"/>
              <a:cs typeface="+mn-cs"/>
            </a:rPr>
            <a:t>Update Data</a:t>
          </a:r>
          <a:endParaRPr lang="en-US" sz="1100" kern="1200" dirty="0">
            <a:solidFill>
              <a:prstClr val="black">
                <a:hueOff val="0"/>
                <a:satOff val="0"/>
                <a:lumOff val="0"/>
                <a:alphaOff val="0"/>
              </a:prstClr>
            </a:solidFill>
            <a:latin typeface="맑은 고딕" panose="020F0302020204030204"/>
            <a:ea typeface="+mn-ea"/>
            <a:cs typeface="+mn-cs"/>
          </a:endParaRPr>
        </a:p>
      </dsp:txBody>
      <dsp:txXfrm rot="-5400000">
        <a:off x="2937664" y="1177018"/>
        <a:ext cx="2538916" cy="743594"/>
      </dsp:txXfrm>
    </dsp:sp>
    <dsp:sp modelId="{3E606814-09D9-4B4C-8F40-66F312978EEB}">
      <dsp:nvSpPr>
        <dsp:cNvPr id="0" name=""/>
        <dsp:cNvSpPr/>
      </dsp:nvSpPr>
      <dsp:spPr>
        <a:xfrm>
          <a:off x="76" y="1049933"/>
          <a:ext cx="2937587" cy="997763"/>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US" sz="1600" kern="1200">
              <a:latin typeface="+mj-lt"/>
            </a:rPr>
            <a:t>Data Acquisition and Understanding</a:t>
          </a:r>
          <a:endParaRPr lang="en-US" sz="1600" kern="1200" dirty="0">
            <a:latin typeface="+mj-lt"/>
          </a:endParaRPr>
        </a:p>
      </dsp:txBody>
      <dsp:txXfrm>
        <a:off x="48783" y="1098640"/>
        <a:ext cx="2840173" cy="900349"/>
      </dsp:txXfrm>
    </dsp:sp>
    <dsp:sp modelId="{EF322D6C-1CB6-431F-8B42-A64D898D2824}">
      <dsp:nvSpPr>
        <dsp:cNvPr id="0" name=""/>
        <dsp:cNvSpPr/>
      </dsp:nvSpPr>
      <dsp:spPr>
        <a:xfrm rot="5400000">
          <a:off x="3828130" y="1306895"/>
          <a:ext cx="798210" cy="2579143"/>
        </a:xfrm>
        <a:prstGeom prst="round2SameRect">
          <a:avLst/>
        </a:prstGeom>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hemeClr val="accent1"/>
        </a:lnRef>
        <a:fillRef idx="3">
          <a:schemeClr val="accent1"/>
        </a:fillRef>
        <a:effectRef idx="3">
          <a:schemeClr val="accent1"/>
        </a:effectRef>
        <a:fontRef idx="minor">
          <a:schemeClr val="lt1"/>
        </a:fontRef>
      </dsp:style>
      <dsp:txBody>
        <a:bodyPr spcFirstLastPara="0" vert="horz" wrap="square" lIns="247650" tIns="123825" rIns="247650" bIns="123825" numCol="1" spcCol="1270" anchor="ctr" anchorCtr="0">
          <a:noAutofit/>
        </a:bodyPr>
        <a:lstStyle/>
        <a:p>
          <a:pPr marL="57150" lvl="1" indent="-57150" algn="l" defTabSz="488950">
            <a:lnSpc>
              <a:spcPct val="90000"/>
            </a:lnSpc>
            <a:spcBef>
              <a:spcPct val="0"/>
            </a:spcBef>
            <a:spcAft>
              <a:spcPct val="15000"/>
            </a:spcAft>
            <a:buChar char="•"/>
          </a:pPr>
          <a:r>
            <a:rPr lang="en-US" sz="1100" kern="1200">
              <a:solidFill>
                <a:prstClr val="white"/>
              </a:solidFill>
              <a:latin typeface="맑은 고딕" panose="020F0302020204030204"/>
              <a:ea typeface="+mn-ea"/>
              <a:cs typeface="+mn-cs"/>
            </a:rPr>
            <a:t>Feature Selection</a:t>
          </a:r>
          <a:endParaRPr lang="en-US" sz="1100" kern="1200" dirty="0">
            <a:solidFill>
              <a:prstClr val="white"/>
            </a:solidFill>
            <a:latin typeface="맑은 고딕" panose="020F0302020204030204"/>
            <a:ea typeface="+mn-ea"/>
            <a:cs typeface="+mn-cs"/>
          </a:endParaRPr>
        </a:p>
        <a:p>
          <a:pPr marL="57150" lvl="1" indent="-57150" algn="l" defTabSz="488950">
            <a:lnSpc>
              <a:spcPct val="90000"/>
            </a:lnSpc>
            <a:spcBef>
              <a:spcPct val="0"/>
            </a:spcBef>
            <a:spcAft>
              <a:spcPct val="15000"/>
            </a:spcAft>
            <a:buChar char="•"/>
          </a:pPr>
          <a:r>
            <a:rPr lang="en-US" sz="1100" kern="1200">
              <a:solidFill>
                <a:prstClr val="white"/>
              </a:solidFill>
              <a:latin typeface="맑은 고딕" panose="020F0302020204030204"/>
              <a:ea typeface="+mn-ea"/>
              <a:cs typeface="+mn-cs"/>
            </a:rPr>
            <a:t>Create and Train Model</a:t>
          </a:r>
          <a:endParaRPr lang="en-US" sz="1100" kern="1200" dirty="0">
            <a:solidFill>
              <a:prstClr val="white"/>
            </a:solidFill>
            <a:latin typeface="맑은 고딕" panose="020F0302020204030204"/>
            <a:ea typeface="+mn-ea"/>
            <a:cs typeface="+mn-cs"/>
          </a:endParaRPr>
        </a:p>
      </dsp:txBody>
      <dsp:txXfrm rot="-5400000">
        <a:off x="2937664" y="2236327"/>
        <a:ext cx="2540178" cy="720280"/>
      </dsp:txXfrm>
    </dsp:sp>
    <dsp:sp modelId="{D8CBC06D-2193-488F-8EDE-5FAA991E0B6B}">
      <dsp:nvSpPr>
        <dsp:cNvPr id="0" name=""/>
        <dsp:cNvSpPr/>
      </dsp:nvSpPr>
      <dsp:spPr>
        <a:xfrm>
          <a:off x="76" y="2097585"/>
          <a:ext cx="2937587" cy="997763"/>
        </a:xfrm>
        <a:prstGeom prst="roundRect">
          <a:avLst/>
        </a:prstGeom>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hemeClr val="accent1"/>
        </a:lnRef>
        <a:fillRef idx="3">
          <a:schemeClr val="accent1"/>
        </a:fillRef>
        <a:effectRef idx="3">
          <a:schemeClr val="accent1"/>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US" sz="1600" kern="1200">
              <a:solidFill>
                <a:prstClr val="white"/>
              </a:solidFill>
              <a:latin typeface="맑은 고딕" panose="020F0302020204030204"/>
              <a:ea typeface="+mn-ea"/>
              <a:cs typeface="+mn-cs"/>
            </a:rPr>
            <a:t>Modeling</a:t>
          </a:r>
          <a:endParaRPr lang="en-US" sz="1600" kern="1200" dirty="0">
            <a:solidFill>
              <a:prstClr val="white"/>
            </a:solidFill>
            <a:latin typeface="맑은 고딕" panose="020F0302020204030204"/>
            <a:ea typeface="+mn-ea"/>
            <a:cs typeface="+mn-cs"/>
          </a:endParaRPr>
        </a:p>
      </dsp:txBody>
      <dsp:txXfrm>
        <a:off x="48783" y="2146292"/>
        <a:ext cx="2840173" cy="900349"/>
      </dsp:txXfrm>
    </dsp:sp>
    <dsp:sp modelId="{DE1FE771-1582-4775-9E8F-B758D933162D}">
      <dsp:nvSpPr>
        <dsp:cNvPr id="0" name=""/>
        <dsp:cNvSpPr/>
      </dsp:nvSpPr>
      <dsp:spPr>
        <a:xfrm rot="5400000">
          <a:off x="3828130" y="2354546"/>
          <a:ext cx="798210" cy="2579143"/>
        </a:xfrm>
        <a:prstGeom prst="round2SameRect">
          <a:avLst/>
        </a:prstGeom>
        <a:solidFill>
          <a:schemeClr val="lt1">
            <a:alpha val="90000"/>
            <a:tint val="40000"/>
            <a:hueOff val="0"/>
            <a:satOff val="0"/>
            <a:lumOff val="0"/>
            <a:alphaOff val="0"/>
          </a:schemeClr>
        </a:solidFill>
        <a:ln w="12700" cap="flat" cmpd="sng" algn="ctr">
          <a:solidFill>
            <a:schemeClr val="accent1">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57150" lvl="1" indent="-57150" algn="l" defTabSz="488950">
            <a:lnSpc>
              <a:spcPct val="90000"/>
            </a:lnSpc>
            <a:spcBef>
              <a:spcPct val="0"/>
            </a:spcBef>
            <a:spcAft>
              <a:spcPct val="15000"/>
            </a:spcAft>
            <a:buChar char="•"/>
          </a:pPr>
          <a:r>
            <a:rPr lang="en-US" sz="1100" kern="1200">
              <a:latin typeface="+mj-lt"/>
            </a:rPr>
            <a:t>Operationalize</a:t>
          </a:r>
          <a:endParaRPr lang="en-US" sz="1100" kern="1200" dirty="0">
            <a:latin typeface="+mj-lt"/>
          </a:endParaRPr>
        </a:p>
      </dsp:txBody>
      <dsp:txXfrm rot="-5400000">
        <a:off x="2937664" y="3283978"/>
        <a:ext cx="2540178" cy="720280"/>
      </dsp:txXfrm>
    </dsp:sp>
    <dsp:sp modelId="{C971C0CD-D6D6-4BD2-B517-483DD2B85EA0}">
      <dsp:nvSpPr>
        <dsp:cNvPr id="0" name=""/>
        <dsp:cNvSpPr/>
      </dsp:nvSpPr>
      <dsp:spPr>
        <a:xfrm>
          <a:off x="76" y="3145236"/>
          <a:ext cx="2937587" cy="997763"/>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US" sz="1600" kern="1200">
              <a:latin typeface="+mj-lt"/>
            </a:rPr>
            <a:t>Deployment</a:t>
          </a:r>
          <a:endParaRPr lang="en-US" sz="1600" kern="1200" dirty="0">
            <a:latin typeface="+mj-lt"/>
          </a:endParaRPr>
        </a:p>
      </dsp:txBody>
      <dsp:txXfrm>
        <a:off x="48783" y="3193943"/>
        <a:ext cx="2840173" cy="900349"/>
      </dsp:txXfrm>
    </dsp:sp>
    <dsp:sp modelId="{E36319A3-4DDD-4596-A48B-3AFC2FB82E08}">
      <dsp:nvSpPr>
        <dsp:cNvPr id="0" name=""/>
        <dsp:cNvSpPr/>
      </dsp:nvSpPr>
      <dsp:spPr>
        <a:xfrm rot="5400000">
          <a:off x="3828130" y="3402198"/>
          <a:ext cx="798210" cy="2579143"/>
        </a:xfrm>
        <a:prstGeom prst="round2SameRect">
          <a:avLst/>
        </a:prstGeom>
        <a:solidFill>
          <a:schemeClr val="lt1">
            <a:alpha val="90000"/>
            <a:tint val="40000"/>
            <a:hueOff val="0"/>
            <a:satOff val="0"/>
            <a:lumOff val="0"/>
            <a:alphaOff val="0"/>
          </a:schemeClr>
        </a:solidFill>
        <a:ln w="12700" cap="flat" cmpd="sng" algn="ctr">
          <a:solidFill>
            <a:schemeClr val="accent1">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57150" lvl="1" indent="-57150" algn="l" defTabSz="488950">
            <a:lnSpc>
              <a:spcPct val="90000"/>
            </a:lnSpc>
            <a:spcBef>
              <a:spcPct val="0"/>
            </a:spcBef>
            <a:spcAft>
              <a:spcPct val="15000"/>
            </a:spcAft>
            <a:buChar char="•"/>
          </a:pPr>
          <a:r>
            <a:rPr lang="en-US" sz="1100" kern="1200">
              <a:latin typeface="+mj-lt"/>
            </a:rPr>
            <a:t>Testing and Validation</a:t>
          </a:r>
          <a:endParaRPr lang="en-US" sz="1100" kern="1200" dirty="0">
            <a:latin typeface="+mj-lt"/>
          </a:endParaRPr>
        </a:p>
        <a:p>
          <a:pPr marL="57150" lvl="1" indent="-57150" algn="l" defTabSz="488950">
            <a:lnSpc>
              <a:spcPct val="90000"/>
            </a:lnSpc>
            <a:spcBef>
              <a:spcPct val="0"/>
            </a:spcBef>
            <a:spcAft>
              <a:spcPct val="15000"/>
            </a:spcAft>
            <a:buChar char="•"/>
          </a:pPr>
          <a:r>
            <a:rPr lang="en-US" sz="1100" kern="1200">
              <a:latin typeface="+mj-lt"/>
            </a:rPr>
            <a:t>Handoff</a:t>
          </a:r>
          <a:endParaRPr lang="en-US" sz="1100" kern="1200" dirty="0">
            <a:latin typeface="+mj-lt"/>
          </a:endParaRPr>
        </a:p>
        <a:p>
          <a:pPr marL="57150" lvl="1" indent="-57150" algn="l" defTabSz="488950">
            <a:lnSpc>
              <a:spcPct val="90000"/>
            </a:lnSpc>
            <a:spcBef>
              <a:spcPct val="0"/>
            </a:spcBef>
            <a:spcAft>
              <a:spcPct val="15000"/>
            </a:spcAft>
            <a:buChar char="•"/>
          </a:pPr>
          <a:r>
            <a:rPr lang="en-US" sz="1100" kern="1200">
              <a:latin typeface="+mj-lt"/>
            </a:rPr>
            <a:t>Re-train and re-score</a:t>
          </a:r>
          <a:endParaRPr lang="en-US" sz="1100" kern="1200" dirty="0">
            <a:latin typeface="+mj-lt"/>
          </a:endParaRPr>
        </a:p>
      </dsp:txBody>
      <dsp:txXfrm rot="-5400000">
        <a:off x="2937664" y="4331630"/>
        <a:ext cx="2540178" cy="720280"/>
      </dsp:txXfrm>
    </dsp:sp>
    <dsp:sp modelId="{C5DBDEB5-64EF-486D-ADE8-9AD2774135B2}">
      <dsp:nvSpPr>
        <dsp:cNvPr id="0" name=""/>
        <dsp:cNvSpPr/>
      </dsp:nvSpPr>
      <dsp:spPr>
        <a:xfrm>
          <a:off x="76" y="4192888"/>
          <a:ext cx="2937587" cy="997763"/>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US" sz="1600" kern="1200">
              <a:latin typeface="+mj-lt"/>
            </a:rPr>
            <a:t>Customer Acceptance</a:t>
          </a:r>
          <a:endParaRPr lang="en-US" sz="1600" kern="1200" dirty="0">
            <a:latin typeface="+mj-lt"/>
          </a:endParaRPr>
        </a:p>
      </dsp:txBody>
      <dsp:txXfrm>
        <a:off x="48783" y="4241595"/>
        <a:ext cx="2840173" cy="900349"/>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8FB2B8E-8EB9-462C-A3BE-B343DF2940CF}">
      <dsp:nvSpPr>
        <dsp:cNvPr id="0" name=""/>
        <dsp:cNvSpPr/>
      </dsp:nvSpPr>
      <dsp:spPr>
        <a:xfrm>
          <a:off x="0" y="198116"/>
          <a:ext cx="1326873" cy="5414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30480" rIns="85344" bIns="30480" numCol="1" spcCol="1270" anchor="ctr" anchorCtr="0">
          <a:noAutofit/>
        </a:bodyPr>
        <a:lstStyle/>
        <a:p>
          <a:pPr marL="0" lvl="0" indent="0" algn="r" defTabSz="533400">
            <a:lnSpc>
              <a:spcPct val="90000"/>
            </a:lnSpc>
            <a:spcBef>
              <a:spcPct val="0"/>
            </a:spcBef>
            <a:spcAft>
              <a:spcPct val="35000"/>
            </a:spcAft>
            <a:buNone/>
          </a:pPr>
          <a:r>
            <a:rPr lang="en-US" sz="1200" b="1" kern="1200"/>
            <a:t>Information Management</a:t>
          </a:r>
          <a:endParaRPr lang="en-US" sz="1200" b="1" kern="1200" dirty="0"/>
        </a:p>
      </dsp:txBody>
      <dsp:txXfrm>
        <a:off x="0" y="198116"/>
        <a:ext cx="1326873" cy="541406"/>
      </dsp:txXfrm>
    </dsp:sp>
    <dsp:sp modelId="{08EC183C-AED6-4FF7-A9DF-6208AC571922}">
      <dsp:nvSpPr>
        <dsp:cNvPr id="0" name=""/>
        <dsp:cNvSpPr/>
      </dsp:nvSpPr>
      <dsp:spPr>
        <a:xfrm>
          <a:off x="1326873" y="20467"/>
          <a:ext cx="265374" cy="896704"/>
        </a:xfrm>
        <a:prstGeom prst="leftBrace">
          <a:avLst>
            <a:gd name="adj1" fmla="val 35000"/>
            <a:gd name="adj2" fmla="val 5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175424E-612A-4B72-89CD-0EFDADCFDD1F}">
      <dsp:nvSpPr>
        <dsp:cNvPr id="0" name=""/>
        <dsp:cNvSpPr/>
      </dsp:nvSpPr>
      <dsp:spPr>
        <a:xfrm>
          <a:off x="1698398" y="20467"/>
          <a:ext cx="3609096" cy="896704"/>
        </a:xfrm>
        <a:prstGeom prst="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114300" lvl="1" indent="-114300" algn="l" defTabSz="533400">
            <a:lnSpc>
              <a:spcPct val="90000"/>
            </a:lnSpc>
            <a:spcBef>
              <a:spcPct val="0"/>
            </a:spcBef>
            <a:spcAft>
              <a:spcPct val="15000"/>
            </a:spcAft>
            <a:buChar char="•"/>
          </a:pPr>
          <a:r>
            <a:rPr lang="en-US" sz="1200" b="1" kern="1200" dirty="0">
              <a:solidFill>
                <a:schemeClr val="tx1"/>
              </a:solidFill>
            </a:rPr>
            <a:t>Data Catalog</a:t>
          </a:r>
        </a:p>
        <a:p>
          <a:pPr marL="114300" lvl="1" indent="-114300" algn="l" defTabSz="533400">
            <a:lnSpc>
              <a:spcPct val="90000"/>
            </a:lnSpc>
            <a:spcBef>
              <a:spcPct val="0"/>
            </a:spcBef>
            <a:spcAft>
              <a:spcPct val="15000"/>
            </a:spcAft>
            <a:buChar char="•"/>
          </a:pPr>
          <a:r>
            <a:rPr lang="en-US" sz="1200" b="1" kern="1200" dirty="0"/>
            <a:t>Data Factory</a:t>
          </a:r>
        </a:p>
        <a:p>
          <a:pPr marL="114300" lvl="1" indent="-114300" algn="l" defTabSz="533400">
            <a:lnSpc>
              <a:spcPct val="90000"/>
            </a:lnSpc>
            <a:spcBef>
              <a:spcPct val="0"/>
            </a:spcBef>
            <a:spcAft>
              <a:spcPct val="15000"/>
            </a:spcAft>
            <a:buChar char="•"/>
          </a:pPr>
          <a:r>
            <a:rPr lang="en-US" sz="1200" b="1" kern="1200"/>
            <a:t>Event Hubs</a:t>
          </a:r>
          <a:endParaRPr lang="en-US" sz="1200" b="1" kern="1200" dirty="0"/>
        </a:p>
      </dsp:txBody>
      <dsp:txXfrm>
        <a:off x="1698398" y="20467"/>
        <a:ext cx="3609096" cy="896704"/>
      </dsp:txXfrm>
    </dsp:sp>
    <dsp:sp modelId="{82E9A0E0-8D14-4848-9DD2-59E0CDC0AAFD}">
      <dsp:nvSpPr>
        <dsp:cNvPr id="0" name=""/>
        <dsp:cNvSpPr/>
      </dsp:nvSpPr>
      <dsp:spPr>
        <a:xfrm>
          <a:off x="0" y="1347483"/>
          <a:ext cx="1326873" cy="49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30480" rIns="85344" bIns="30480" numCol="1" spcCol="1270" anchor="ctr" anchorCtr="0">
          <a:noAutofit/>
        </a:bodyPr>
        <a:lstStyle/>
        <a:p>
          <a:pPr marL="0" lvl="0" indent="0" algn="r" defTabSz="533400">
            <a:lnSpc>
              <a:spcPct val="90000"/>
            </a:lnSpc>
            <a:spcBef>
              <a:spcPct val="0"/>
            </a:spcBef>
            <a:spcAft>
              <a:spcPct val="35000"/>
            </a:spcAft>
            <a:buNone/>
          </a:pPr>
          <a:r>
            <a:rPr lang="en-US" sz="1200" b="1" kern="1200"/>
            <a:t>Big Data</a:t>
          </a:r>
          <a:endParaRPr lang="en-US" sz="1200" b="1" kern="1200" dirty="0"/>
        </a:p>
      </dsp:txBody>
      <dsp:txXfrm>
        <a:off x="0" y="1347483"/>
        <a:ext cx="1326873" cy="495000"/>
      </dsp:txXfrm>
    </dsp:sp>
    <dsp:sp modelId="{BC4DC184-0FC8-4B22-8B26-0EC609A78835}">
      <dsp:nvSpPr>
        <dsp:cNvPr id="0" name=""/>
        <dsp:cNvSpPr/>
      </dsp:nvSpPr>
      <dsp:spPr>
        <a:xfrm>
          <a:off x="1326873" y="1007171"/>
          <a:ext cx="265374" cy="1175625"/>
        </a:xfrm>
        <a:prstGeom prst="leftBrace">
          <a:avLst>
            <a:gd name="adj1" fmla="val 35000"/>
            <a:gd name="adj2" fmla="val 5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6E21F88-7726-4B6A-8AA4-50C3FB4AC66D}">
      <dsp:nvSpPr>
        <dsp:cNvPr id="0" name=""/>
        <dsp:cNvSpPr/>
      </dsp:nvSpPr>
      <dsp:spPr>
        <a:xfrm>
          <a:off x="1698398" y="1007171"/>
          <a:ext cx="3609096" cy="1175625"/>
        </a:xfrm>
        <a:prstGeom prst="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114300" lvl="1" indent="-114300" algn="l" defTabSz="533400">
            <a:lnSpc>
              <a:spcPct val="90000"/>
            </a:lnSpc>
            <a:spcBef>
              <a:spcPct val="0"/>
            </a:spcBef>
            <a:spcAft>
              <a:spcPct val="15000"/>
            </a:spcAft>
            <a:buChar char="•"/>
          </a:pPr>
          <a:r>
            <a:rPr lang="en-US" sz="1200" b="1" kern="1200"/>
            <a:t>Azure Storage</a:t>
          </a:r>
          <a:endParaRPr lang="en-US" sz="1200" b="1" kern="1200" dirty="0"/>
        </a:p>
        <a:p>
          <a:pPr marL="114300" lvl="1" indent="-114300" algn="l" defTabSz="533400">
            <a:lnSpc>
              <a:spcPct val="90000"/>
            </a:lnSpc>
            <a:spcBef>
              <a:spcPct val="0"/>
            </a:spcBef>
            <a:spcAft>
              <a:spcPct val="15000"/>
            </a:spcAft>
            <a:buChar char="•"/>
          </a:pPr>
          <a:r>
            <a:rPr lang="en-US" sz="1200" b="1" kern="1200"/>
            <a:t>Data Lake</a:t>
          </a:r>
          <a:endParaRPr lang="en-US" sz="1200" b="1" kern="1200" dirty="0"/>
        </a:p>
        <a:p>
          <a:pPr marL="114300" lvl="1" indent="-114300" algn="l" defTabSz="533400">
            <a:lnSpc>
              <a:spcPct val="90000"/>
            </a:lnSpc>
            <a:spcBef>
              <a:spcPct val="0"/>
            </a:spcBef>
            <a:spcAft>
              <a:spcPct val="15000"/>
            </a:spcAft>
            <a:buChar char="•"/>
          </a:pPr>
          <a:r>
            <a:rPr lang="en-US" sz="1200" b="1" kern="1200"/>
            <a:t>SQL Data Warehouse</a:t>
          </a:r>
          <a:endParaRPr lang="en-US" sz="1200" b="1" kern="1200" dirty="0"/>
        </a:p>
        <a:p>
          <a:pPr marL="114300" lvl="1" indent="-114300" algn="l" defTabSz="533400">
            <a:lnSpc>
              <a:spcPct val="90000"/>
            </a:lnSpc>
            <a:spcBef>
              <a:spcPct val="0"/>
            </a:spcBef>
            <a:spcAft>
              <a:spcPct val="15000"/>
            </a:spcAft>
            <a:buChar char="•"/>
          </a:pPr>
          <a:r>
            <a:rPr lang="en-US" sz="1200" b="1" kern="1200"/>
            <a:t>Cosmos DB</a:t>
          </a:r>
          <a:endParaRPr lang="en-US" sz="1200" b="1" kern="1200" dirty="0"/>
        </a:p>
      </dsp:txBody>
      <dsp:txXfrm>
        <a:off x="1698398" y="1007171"/>
        <a:ext cx="3609096" cy="1175625"/>
      </dsp:txXfrm>
    </dsp:sp>
    <dsp:sp modelId="{06464D07-8B60-462A-8EC4-545BAA8C97B1}">
      <dsp:nvSpPr>
        <dsp:cNvPr id="0" name=""/>
        <dsp:cNvSpPr/>
      </dsp:nvSpPr>
      <dsp:spPr>
        <a:xfrm>
          <a:off x="0" y="2756194"/>
          <a:ext cx="1326873" cy="7734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30480" rIns="85344" bIns="30480" numCol="1" spcCol="1270" anchor="ctr" anchorCtr="0">
          <a:noAutofit/>
        </a:bodyPr>
        <a:lstStyle/>
        <a:p>
          <a:pPr marL="0" lvl="0" indent="0" algn="r" defTabSz="533400">
            <a:lnSpc>
              <a:spcPct val="90000"/>
            </a:lnSpc>
            <a:spcBef>
              <a:spcPct val="0"/>
            </a:spcBef>
            <a:spcAft>
              <a:spcPct val="35000"/>
            </a:spcAft>
            <a:buNone/>
          </a:pPr>
          <a:r>
            <a:rPr lang="en-US" sz="1200" b="1" kern="1200"/>
            <a:t>Intelligence and Advanced Analytics</a:t>
          </a:r>
          <a:endParaRPr lang="en-US" sz="1200" b="1" kern="1200" dirty="0"/>
        </a:p>
      </dsp:txBody>
      <dsp:txXfrm>
        <a:off x="0" y="2756194"/>
        <a:ext cx="1326873" cy="773437"/>
      </dsp:txXfrm>
    </dsp:sp>
    <dsp:sp modelId="{756D71B1-CFF2-4550-9E9D-D836CC5523C0}">
      <dsp:nvSpPr>
        <dsp:cNvPr id="0" name=""/>
        <dsp:cNvSpPr/>
      </dsp:nvSpPr>
      <dsp:spPr>
        <a:xfrm>
          <a:off x="1326873" y="2272796"/>
          <a:ext cx="265374" cy="1740234"/>
        </a:xfrm>
        <a:prstGeom prst="leftBrace">
          <a:avLst>
            <a:gd name="adj1" fmla="val 35000"/>
            <a:gd name="adj2" fmla="val 5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03689CA-F9E4-44EC-B527-50FB539B823D}">
      <dsp:nvSpPr>
        <dsp:cNvPr id="0" name=""/>
        <dsp:cNvSpPr/>
      </dsp:nvSpPr>
      <dsp:spPr>
        <a:xfrm>
          <a:off x="1698398" y="2272796"/>
          <a:ext cx="3609096" cy="1740234"/>
        </a:xfrm>
        <a:prstGeom prst="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114300" lvl="1" indent="-114300" algn="l" defTabSz="533400">
            <a:lnSpc>
              <a:spcPct val="90000"/>
            </a:lnSpc>
            <a:spcBef>
              <a:spcPct val="0"/>
            </a:spcBef>
            <a:spcAft>
              <a:spcPct val="15000"/>
            </a:spcAft>
            <a:buChar char="•"/>
          </a:pPr>
          <a:r>
            <a:rPr lang="en-US" sz="1200" b="1" kern="1200"/>
            <a:t>Cortana, Bot Service, Cognitive Framework</a:t>
          </a:r>
          <a:endParaRPr lang="en-US" sz="1200" b="1" kern="1200" dirty="0"/>
        </a:p>
        <a:p>
          <a:pPr marL="114300" lvl="1" indent="-114300" algn="l" defTabSz="533400">
            <a:lnSpc>
              <a:spcPct val="90000"/>
            </a:lnSpc>
            <a:spcBef>
              <a:spcPct val="0"/>
            </a:spcBef>
            <a:spcAft>
              <a:spcPct val="15000"/>
            </a:spcAft>
            <a:buChar char="•"/>
          </a:pPr>
          <a:r>
            <a:rPr lang="en-US" sz="1200" b="1" kern="1200" dirty="0">
              <a:solidFill>
                <a:schemeClr val="accent1"/>
              </a:solidFill>
            </a:rPr>
            <a:t>Machine Learning</a:t>
          </a:r>
        </a:p>
        <a:p>
          <a:pPr marL="114300" lvl="1" indent="-114300" algn="l" defTabSz="533400">
            <a:lnSpc>
              <a:spcPct val="90000"/>
            </a:lnSpc>
            <a:spcBef>
              <a:spcPct val="0"/>
            </a:spcBef>
            <a:spcAft>
              <a:spcPct val="15000"/>
            </a:spcAft>
            <a:buChar char="•"/>
          </a:pPr>
          <a:r>
            <a:rPr lang="en-US" sz="1200" b="1" kern="1200" dirty="0"/>
            <a:t>HDInsight</a:t>
          </a:r>
        </a:p>
        <a:p>
          <a:pPr marL="114300" lvl="1" indent="-114300" algn="l" defTabSz="533400">
            <a:lnSpc>
              <a:spcPct val="90000"/>
            </a:lnSpc>
            <a:spcBef>
              <a:spcPct val="0"/>
            </a:spcBef>
            <a:spcAft>
              <a:spcPct val="15000"/>
            </a:spcAft>
            <a:buChar char="•"/>
          </a:pPr>
          <a:r>
            <a:rPr lang="en-US" sz="1200" b="1" kern="1200" dirty="0"/>
            <a:t>Data Lake</a:t>
          </a:r>
        </a:p>
        <a:p>
          <a:pPr marL="114300" lvl="1" indent="-114300" algn="l" defTabSz="533400">
            <a:lnSpc>
              <a:spcPct val="90000"/>
            </a:lnSpc>
            <a:spcBef>
              <a:spcPct val="0"/>
            </a:spcBef>
            <a:spcAft>
              <a:spcPct val="15000"/>
            </a:spcAft>
            <a:buChar char="•"/>
          </a:pPr>
          <a:r>
            <a:rPr lang="en-US" sz="1200" b="1" kern="1200" dirty="0"/>
            <a:t>Stream Analytics</a:t>
          </a:r>
        </a:p>
        <a:p>
          <a:pPr marL="114300" lvl="1" indent="-114300" algn="l" defTabSz="533400">
            <a:lnSpc>
              <a:spcPct val="90000"/>
            </a:lnSpc>
            <a:spcBef>
              <a:spcPct val="0"/>
            </a:spcBef>
            <a:spcAft>
              <a:spcPct val="15000"/>
            </a:spcAft>
            <a:buChar char="•"/>
          </a:pPr>
          <a:r>
            <a:rPr lang="en-US" sz="1200" b="1" kern="1200" dirty="0"/>
            <a:t>Analysis Services</a:t>
          </a:r>
        </a:p>
      </dsp:txBody>
      <dsp:txXfrm>
        <a:off x="1698398" y="2272796"/>
        <a:ext cx="3609096" cy="1740234"/>
      </dsp:txXfrm>
    </dsp:sp>
    <dsp:sp modelId="{975FEC36-CD0E-4BA1-9445-37B05FFD96CD}">
      <dsp:nvSpPr>
        <dsp:cNvPr id="0" name=""/>
        <dsp:cNvSpPr/>
      </dsp:nvSpPr>
      <dsp:spPr>
        <a:xfrm>
          <a:off x="0" y="4103030"/>
          <a:ext cx="1326873" cy="49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30480" rIns="85344" bIns="30480" numCol="1" spcCol="1270" anchor="ctr" anchorCtr="0">
          <a:noAutofit/>
        </a:bodyPr>
        <a:lstStyle/>
        <a:p>
          <a:pPr marL="0" lvl="0" indent="0" algn="r" defTabSz="533400">
            <a:lnSpc>
              <a:spcPct val="90000"/>
            </a:lnSpc>
            <a:spcBef>
              <a:spcPct val="0"/>
            </a:spcBef>
            <a:spcAft>
              <a:spcPct val="35000"/>
            </a:spcAft>
            <a:buNone/>
          </a:pPr>
          <a:r>
            <a:rPr lang="en-US" sz="1200" b="1" kern="1200"/>
            <a:t>Visualization</a:t>
          </a:r>
          <a:endParaRPr lang="en-US" sz="1200" b="1" kern="1200" dirty="0"/>
        </a:p>
      </dsp:txBody>
      <dsp:txXfrm>
        <a:off x="0" y="4103030"/>
        <a:ext cx="1326873" cy="495000"/>
      </dsp:txXfrm>
    </dsp:sp>
    <dsp:sp modelId="{719BA57B-B751-40B6-88AD-FF402F20568B}">
      <dsp:nvSpPr>
        <dsp:cNvPr id="0" name=""/>
        <dsp:cNvSpPr/>
      </dsp:nvSpPr>
      <dsp:spPr>
        <a:xfrm>
          <a:off x="1326873" y="4103030"/>
          <a:ext cx="265374" cy="495000"/>
        </a:xfrm>
        <a:prstGeom prst="leftBrace">
          <a:avLst>
            <a:gd name="adj1" fmla="val 35000"/>
            <a:gd name="adj2" fmla="val 5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2B5D16A-6048-4E1D-9634-1D2AF0A2F256}">
      <dsp:nvSpPr>
        <dsp:cNvPr id="0" name=""/>
        <dsp:cNvSpPr/>
      </dsp:nvSpPr>
      <dsp:spPr>
        <a:xfrm>
          <a:off x="1698398" y="4103030"/>
          <a:ext cx="3609096" cy="495000"/>
        </a:xfrm>
        <a:prstGeom prst="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114300" lvl="1" indent="-114300" algn="l" defTabSz="533400">
            <a:lnSpc>
              <a:spcPct val="90000"/>
            </a:lnSpc>
            <a:spcBef>
              <a:spcPct val="0"/>
            </a:spcBef>
            <a:spcAft>
              <a:spcPct val="15000"/>
            </a:spcAft>
            <a:buChar char="•"/>
          </a:pPr>
          <a:r>
            <a:rPr lang="en-US" sz="1200" b="1" kern="1200" dirty="0">
              <a:solidFill>
                <a:srgbClr val="505050">
                  <a:hueOff val="0"/>
                  <a:satOff val="0"/>
                  <a:lumOff val="0"/>
                  <a:alphaOff val="0"/>
                </a:srgbClr>
              </a:solidFill>
              <a:latin typeface="Segoe UI"/>
              <a:ea typeface="+mn-ea"/>
              <a:cs typeface="+mn-cs"/>
            </a:rPr>
            <a:t>Power BI</a:t>
          </a:r>
        </a:p>
        <a:p>
          <a:pPr marL="114300" lvl="1" indent="-114300" algn="l" defTabSz="533400">
            <a:lnSpc>
              <a:spcPct val="90000"/>
            </a:lnSpc>
            <a:spcBef>
              <a:spcPct val="0"/>
            </a:spcBef>
            <a:spcAft>
              <a:spcPct val="15000"/>
            </a:spcAft>
            <a:buChar char="•"/>
          </a:pPr>
          <a:r>
            <a:rPr lang="en-US" sz="1200" b="1" kern="1200" dirty="0">
              <a:solidFill>
                <a:schemeClr val="accent1"/>
              </a:solidFill>
              <a:latin typeface="Segoe UI"/>
              <a:ea typeface="+mn-ea"/>
              <a:cs typeface="+mn-cs"/>
            </a:rPr>
            <a:t>R</a:t>
          </a:r>
        </a:p>
      </dsp:txBody>
      <dsp:txXfrm>
        <a:off x="1698398" y="4103030"/>
        <a:ext cx="3609096" cy="495000"/>
      </dsp:txXfrm>
    </dsp:sp>
    <dsp:sp modelId="{FD528662-2E78-46C5-AFEC-7596999AE27A}">
      <dsp:nvSpPr>
        <dsp:cNvPr id="0" name=""/>
        <dsp:cNvSpPr/>
      </dsp:nvSpPr>
      <dsp:spPr>
        <a:xfrm>
          <a:off x="0" y="4688030"/>
          <a:ext cx="1326873" cy="49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30480" rIns="85344" bIns="30480" numCol="1" spcCol="1270" anchor="ctr" anchorCtr="0">
          <a:noAutofit/>
        </a:bodyPr>
        <a:lstStyle/>
        <a:p>
          <a:pPr marL="0" lvl="0" indent="0" algn="r" defTabSz="533400">
            <a:lnSpc>
              <a:spcPct val="90000"/>
            </a:lnSpc>
            <a:spcBef>
              <a:spcPct val="0"/>
            </a:spcBef>
            <a:spcAft>
              <a:spcPct val="35000"/>
            </a:spcAft>
            <a:buNone/>
          </a:pPr>
          <a:r>
            <a:rPr lang="en-US" sz="1200" b="1" kern="1200"/>
            <a:t>Solutions</a:t>
          </a:r>
          <a:endParaRPr lang="en-US" sz="1200" b="1" kern="1200" dirty="0"/>
        </a:p>
      </dsp:txBody>
      <dsp:txXfrm>
        <a:off x="0" y="4688030"/>
        <a:ext cx="1326873" cy="495000"/>
      </dsp:txXfrm>
    </dsp:sp>
    <dsp:sp modelId="{017728F1-FB8F-480D-960E-335CD7ADAB3C}">
      <dsp:nvSpPr>
        <dsp:cNvPr id="0" name=""/>
        <dsp:cNvSpPr/>
      </dsp:nvSpPr>
      <dsp:spPr>
        <a:xfrm>
          <a:off x="1326873" y="4688030"/>
          <a:ext cx="265374" cy="495000"/>
        </a:xfrm>
        <a:prstGeom prst="leftBrace">
          <a:avLst>
            <a:gd name="adj1" fmla="val 35000"/>
            <a:gd name="adj2" fmla="val 5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201724E-AC5F-494D-BB50-B7D7A454D657}">
      <dsp:nvSpPr>
        <dsp:cNvPr id="0" name=""/>
        <dsp:cNvSpPr/>
      </dsp:nvSpPr>
      <dsp:spPr>
        <a:xfrm>
          <a:off x="1698398" y="4688030"/>
          <a:ext cx="3609096" cy="495000"/>
        </a:xfrm>
        <a:prstGeom prst="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114300" lvl="1" indent="-114300" algn="l" defTabSz="533400">
            <a:lnSpc>
              <a:spcPct val="90000"/>
            </a:lnSpc>
            <a:spcBef>
              <a:spcPct val="0"/>
            </a:spcBef>
            <a:spcAft>
              <a:spcPct val="15000"/>
            </a:spcAft>
            <a:buChar char="•"/>
          </a:pPr>
          <a:r>
            <a:rPr lang="en-US" sz="1200" b="1" kern="1200" dirty="0">
              <a:solidFill>
                <a:prstClr val="black">
                  <a:hueOff val="0"/>
                  <a:satOff val="0"/>
                  <a:lumOff val="0"/>
                  <a:alphaOff val="0"/>
                </a:prstClr>
              </a:solidFill>
              <a:latin typeface="맑은 고딕" panose="020F0502020204030204"/>
              <a:ea typeface="+mn-ea"/>
              <a:cs typeface="+mn-cs"/>
            </a:rPr>
            <a:t>Templates and Gallery</a:t>
          </a:r>
        </a:p>
      </dsp:txBody>
      <dsp:txXfrm>
        <a:off x="1698398" y="4688030"/>
        <a:ext cx="3609096" cy="49500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C6ABD0-F64A-458E-8A26-0D837897DC64}">
      <dsp:nvSpPr>
        <dsp:cNvPr id="0" name=""/>
        <dsp:cNvSpPr/>
      </dsp:nvSpPr>
      <dsp:spPr>
        <a:xfrm rot="5400000">
          <a:off x="3828130" y="-788407"/>
          <a:ext cx="798210" cy="2579143"/>
        </a:xfrm>
        <a:prstGeom prst="round2SameRect">
          <a:avLst/>
        </a:prstGeom>
        <a:solidFill>
          <a:prstClr val="white">
            <a:alpha val="90000"/>
            <a:tint val="40000"/>
            <a:hueOff val="0"/>
            <a:satOff val="0"/>
            <a:lumOff val="0"/>
            <a:alphaOff val="0"/>
          </a:prstClr>
        </a:solidFill>
        <a:ln w="12700" cap="flat" cmpd="sng" algn="ctr">
          <a:solidFill>
            <a:srgbClr val="5B9BD5">
              <a:alpha val="90000"/>
              <a:hueOff val="0"/>
              <a:satOff val="0"/>
              <a:lumOff val="0"/>
              <a:alphaOff val="0"/>
            </a:srgbClr>
          </a:solidFill>
          <a:prstDash val="solid"/>
          <a:miter lim="800000"/>
        </a:ln>
        <a:effectLst/>
      </dsp:spPr>
      <dsp:style>
        <a:lnRef idx="0">
          <a:schemeClr val="accent1"/>
        </a:lnRef>
        <a:fillRef idx="3">
          <a:schemeClr val="accent1"/>
        </a:fillRef>
        <a:effectRef idx="3">
          <a:schemeClr val="accent1"/>
        </a:effectRef>
        <a:fontRef idx="minor">
          <a:schemeClr val="lt1"/>
        </a:fontRef>
      </dsp:style>
      <dsp:txBody>
        <a:bodyPr spcFirstLastPara="0" vert="horz" wrap="square" lIns="247650" tIns="123825" rIns="247650" bIns="123825" numCol="1" spcCol="1270" anchor="ctr" anchorCtr="0">
          <a:noAutofit/>
        </a:bodyPr>
        <a:lstStyle/>
        <a:p>
          <a:pPr marL="57150" lvl="1" indent="-57150" algn="l" defTabSz="488950">
            <a:lnSpc>
              <a:spcPct val="90000"/>
            </a:lnSpc>
            <a:spcBef>
              <a:spcPct val="0"/>
            </a:spcBef>
            <a:spcAft>
              <a:spcPct val="15000"/>
            </a:spcAft>
            <a:buChar char="•"/>
          </a:pPr>
          <a:r>
            <a:rPr lang="en-US" sz="1100" kern="1200" dirty="0">
              <a:solidFill>
                <a:prstClr val="black">
                  <a:hueOff val="0"/>
                  <a:satOff val="0"/>
                  <a:lumOff val="0"/>
                  <a:alphaOff val="0"/>
                </a:prstClr>
              </a:solidFill>
              <a:latin typeface="맑은 고딕" panose="020F0302020204030204"/>
              <a:ea typeface="+mn-ea"/>
              <a:cs typeface="+mn-cs"/>
            </a:rPr>
            <a:t>Define Objectives</a:t>
          </a:r>
        </a:p>
        <a:p>
          <a:pPr marL="57150" lvl="1" indent="-57150" algn="l" defTabSz="488950">
            <a:lnSpc>
              <a:spcPct val="90000"/>
            </a:lnSpc>
            <a:spcBef>
              <a:spcPct val="0"/>
            </a:spcBef>
            <a:spcAft>
              <a:spcPct val="15000"/>
            </a:spcAft>
            <a:buChar char="•"/>
          </a:pPr>
          <a:r>
            <a:rPr lang="en-US" sz="1100" kern="1200" dirty="0">
              <a:solidFill>
                <a:prstClr val="black">
                  <a:hueOff val="0"/>
                  <a:satOff val="0"/>
                  <a:lumOff val="0"/>
                  <a:alphaOff val="0"/>
                </a:prstClr>
              </a:solidFill>
              <a:latin typeface="맑은 고딕" panose="020F0302020204030204"/>
              <a:ea typeface="+mn-ea"/>
              <a:cs typeface="+mn-cs"/>
            </a:rPr>
            <a:t>Identify Data Sources</a:t>
          </a:r>
        </a:p>
      </dsp:txBody>
      <dsp:txXfrm rot="-5400000">
        <a:off x="2937664" y="141024"/>
        <a:ext cx="2540178" cy="720280"/>
      </dsp:txXfrm>
    </dsp:sp>
    <dsp:sp modelId="{FCE31E78-3DAC-4692-A464-D0C835B3F5C0}">
      <dsp:nvSpPr>
        <dsp:cNvPr id="0" name=""/>
        <dsp:cNvSpPr/>
      </dsp:nvSpPr>
      <dsp:spPr>
        <a:xfrm>
          <a:off x="76" y="2282"/>
          <a:ext cx="2937587" cy="997763"/>
        </a:xfrm>
        <a:prstGeom prst="roundRect">
          <a:avLst/>
        </a:prstGeom>
        <a:solidFill>
          <a:prstClr val="white">
            <a:hueOff val="0"/>
            <a:satOff val="0"/>
            <a:lumOff val="0"/>
            <a:alphaOff val="0"/>
          </a:prstClr>
        </a:solidFill>
        <a:ln w="12700" cap="flat" cmpd="sng" algn="ctr">
          <a:solidFill>
            <a:srgbClr val="5B9BD5">
              <a:shade val="80000"/>
              <a:hueOff val="0"/>
              <a:satOff val="0"/>
              <a:lumOff val="0"/>
              <a:alphaOff val="0"/>
            </a:srgbClr>
          </a:solidFill>
          <a:prstDash val="solid"/>
          <a:miter lim="800000"/>
        </a:ln>
        <a:effectLst/>
      </dsp:spPr>
      <dsp:style>
        <a:lnRef idx="0">
          <a:schemeClr val="accent1"/>
        </a:lnRef>
        <a:fillRef idx="3">
          <a:schemeClr val="accent1"/>
        </a:fillRef>
        <a:effectRef idx="3">
          <a:schemeClr val="accent1"/>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US" sz="1600" kern="1200" dirty="0">
              <a:solidFill>
                <a:prstClr val="black">
                  <a:hueOff val="0"/>
                  <a:satOff val="0"/>
                  <a:lumOff val="0"/>
                  <a:alphaOff val="0"/>
                </a:prstClr>
              </a:solidFill>
              <a:latin typeface="맑은 고딕" panose="020F0302020204030204"/>
              <a:ea typeface="+mn-ea"/>
              <a:cs typeface="+mn-cs"/>
            </a:rPr>
            <a:t>Business Understanding</a:t>
          </a:r>
        </a:p>
      </dsp:txBody>
      <dsp:txXfrm>
        <a:off x="48783" y="50989"/>
        <a:ext cx="2840173" cy="900349"/>
      </dsp:txXfrm>
    </dsp:sp>
    <dsp:sp modelId="{B35FD520-5FF0-41BD-887C-8B0911FFCB12}">
      <dsp:nvSpPr>
        <dsp:cNvPr id="0" name=""/>
        <dsp:cNvSpPr/>
      </dsp:nvSpPr>
      <dsp:spPr>
        <a:xfrm rot="5400000">
          <a:off x="3815211" y="259243"/>
          <a:ext cx="824048" cy="2579143"/>
        </a:xfrm>
        <a:prstGeom prst="round2SameRect">
          <a:avLst/>
        </a:prstGeom>
        <a:solidFill>
          <a:prstClr val="white">
            <a:alpha val="90000"/>
            <a:tint val="40000"/>
            <a:hueOff val="0"/>
            <a:satOff val="0"/>
            <a:lumOff val="0"/>
            <a:alphaOff val="0"/>
          </a:prstClr>
        </a:solidFill>
        <a:ln w="12700" cap="flat" cmpd="sng" algn="ctr">
          <a:solidFill>
            <a:srgbClr val="5B9BD5">
              <a:alpha val="90000"/>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57150" lvl="1" indent="-57150" algn="l" defTabSz="488950">
            <a:lnSpc>
              <a:spcPct val="90000"/>
            </a:lnSpc>
            <a:spcBef>
              <a:spcPct val="0"/>
            </a:spcBef>
            <a:spcAft>
              <a:spcPct val="15000"/>
            </a:spcAft>
            <a:buChar char="•"/>
          </a:pPr>
          <a:r>
            <a:rPr lang="en-US" sz="1100" kern="1200">
              <a:solidFill>
                <a:prstClr val="black">
                  <a:hueOff val="0"/>
                  <a:satOff val="0"/>
                  <a:lumOff val="0"/>
                  <a:alphaOff val="0"/>
                </a:prstClr>
              </a:solidFill>
              <a:latin typeface="맑은 고딕" panose="020F0302020204030204"/>
              <a:ea typeface="+mn-ea"/>
              <a:cs typeface="+mn-cs"/>
            </a:rPr>
            <a:t>Ingest Data</a:t>
          </a:r>
          <a:endParaRPr lang="en-US" sz="1100" kern="1200" dirty="0">
            <a:solidFill>
              <a:prstClr val="black">
                <a:hueOff val="0"/>
                <a:satOff val="0"/>
                <a:lumOff val="0"/>
                <a:alphaOff val="0"/>
              </a:prstClr>
            </a:solidFill>
            <a:latin typeface="맑은 고딕" panose="020F0302020204030204"/>
            <a:ea typeface="+mn-ea"/>
            <a:cs typeface="+mn-cs"/>
          </a:endParaRPr>
        </a:p>
        <a:p>
          <a:pPr marL="57150" lvl="1" indent="-57150" algn="l" defTabSz="488950">
            <a:lnSpc>
              <a:spcPct val="90000"/>
            </a:lnSpc>
            <a:spcBef>
              <a:spcPct val="0"/>
            </a:spcBef>
            <a:spcAft>
              <a:spcPct val="15000"/>
            </a:spcAft>
            <a:buChar char="•"/>
          </a:pPr>
          <a:r>
            <a:rPr lang="en-US" sz="1100" kern="1200">
              <a:solidFill>
                <a:prstClr val="black">
                  <a:hueOff val="0"/>
                  <a:satOff val="0"/>
                  <a:lumOff val="0"/>
                  <a:alphaOff val="0"/>
                </a:prstClr>
              </a:solidFill>
              <a:latin typeface="맑은 고딕" panose="020F0302020204030204"/>
              <a:ea typeface="+mn-ea"/>
              <a:cs typeface="+mn-cs"/>
            </a:rPr>
            <a:t>Explore Data</a:t>
          </a:r>
          <a:endParaRPr lang="en-US" sz="1100" kern="1200" dirty="0">
            <a:solidFill>
              <a:prstClr val="black">
                <a:hueOff val="0"/>
                <a:satOff val="0"/>
                <a:lumOff val="0"/>
                <a:alphaOff val="0"/>
              </a:prstClr>
            </a:solidFill>
            <a:latin typeface="맑은 고딕" panose="020F0302020204030204"/>
            <a:ea typeface="+mn-ea"/>
            <a:cs typeface="+mn-cs"/>
          </a:endParaRPr>
        </a:p>
        <a:p>
          <a:pPr marL="57150" lvl="1" indent="-57150" algn="l" defTabSz="488950">
            <a:lnSpc>
              <a:spcPct val="90000"/>
            </a:lnSpc>
            <a:spcBef>
              <a:spcPct val="0"/>
            </a:spcBef>
            <a:spcAft>
              <a:spcPct val="15000"/>
            </a:spcAft>
            <a:buChar char="•"/>
          </a:pPr>
          <a:r>
            <a:rPr lang="en-US" sz="1100" kern="1200">
              <a:solidFill>
                <a:prstClr val="black">
                  <a:hueOff val="0"/>
                  <a:satOff val="0"/>
                  <a:lumOff val="0"/>
                  <a:alphaOff val="0"/>
                </a:prstClr>
              </a:solidFill>
              <a:latin typeface="맑은 고딕" panose="020F0302020204030204"/>
              <a:ea typeface="+mn-ea"/>
              <a:cs typeface="+mn-cs"/>
            </a:rPr>
            <a:t>Update Data</a:t>
          </a:r>
          <a:endParaRPr lang="en-US" sz="1100" kern="1200" dirty="0">
            <a:solidFill>
              <a:prstClr val="black">
                <a:hueOff val="0"/>
                <a:satOff val="0"/>
                <a:lumOff val="0"/>
                <a:alphaOff val="0"/>
              </a:prstClr>
            </a:solidFill>
            <a:latin typeface="맑은 고딕" panose="020F0302020204030204"/>
            <a:ea typeface="+mn-ea"/>
            <a:cs typeface="+mn-cs"/>
          </a:endParaRPr>
        </a:p>
      </dsp:txBody>
      <dsp:txXfrm rot="-5400000">
        <a:off x="2937664" y="1177018"/>
        <a:ext cx="2538916" cy="743594"/>
      </dsp:txXfrm>
    </dsp:sp>
    <dsp:sp modelId="{3E606814-09D9-4B4C-8F40-66F312978EEB}">
      <dsp:nvSpPr>
        <dsp:cNvPr id="0" name=""/>
        <dsp:cNvSpPr/>
      </dsp:nvSpPr>
      <dsp:spPr>
        <a:xfrm>
          <a:off x="76" y="1049933"/>
          <a:ext cx="2937587" cy="997763"/>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US" sz="1600" kern="1200">
              <a:latin typeface="+mj-lt"/>
            </a:rPr>
            <a:t>Data Acquisition and Understanding</a:t>
          </a:r>
          <a:endParaRPr lang="en-US" sz="1600" kern="1200" dirty="0">
            <a:latin typeface="+mj-lt"/>
          </a:endParaRPr>
        </a:p>
      </dsp:txBody>
      <dsp:txXfrm>
        <a:off x="48783" y="1098640"/>
        <a:ext cx="2840173" cy="900349"/>
      </dsp:txXfrm>
    </dsp:sp>
    <dsp:sp modelId="{EF322D6C-1CB6-431F-8B42-A64D898D2824}">
      <dsp:nvSpPr>
        <dsp:cNvPr id="0" name=""/>
        <dsp:cNvSpPr/>
      </dsp:nvSpPr>
      <dsp:spPr>
        <a:xfrm rot="5400000">
          <a:off x="3828130" y="1306895"/>
          <a:ext cx="798210" cy="2579143"/>
        </a:xfrm>
        <a:prstGeom prst="round2SameRect">
          <a:avLst/>
        </a:prstGeom>
        <a:solidFill>
          <a:schemeClr val="lt1">
            <a:alpha val="90000"/>
            <a:tint val="40000"/>
            <a:hueOff val="0"/>
            <a:satOff val="0"/>
            <a:lumOff val="0"/>
            <a:alphaOff val="0"/>
          </a:schemeClr>
        </a:solidFill>
        <a:ln w="12700" cap="flat" cmpd="sng" algn="ctr">
          <a:solidFill>
            <a:schemeClr val="accent1">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57150" lvl="1" indent="-57150" algn="l" defTabSz="488950">
            <a:lnSpc>
              <a:spcPct val="90000"/>
            </a:lnSpc>
            <a:spcBef>
              <a:spcPct val="0"/>
            </a:spcBef>
            <a:spcAft>
              <a:spcPct val="15000"/>
            </a:spcAft>
            <a:buChar char="•"/>
          </a:pPr>
          <a:r>
            <a:rPr lang="en-US" sz="1100" kern="1200">
              <a:latin typeface="+mj-lt"/>
            </a:rPr>
            <a:t>Feature Selection</a:t>
          </a:r>
          <a:endParaRPr lang="en-US" sz="1100" kern="1200" dirty="0">
            <a:latin typeface="+mj-lt"/>
          </a:endParaRPr>
        </a:p>
        <a:p>
          <a:pPr marL="57150" lvl="1" indent="-57150" algn="l" defTabSz="488950">
            <a:lnSpc>
              <a:spcPct val="90000"/>
            </a:lnSpc>
            <a:spcBef>
              <a:spcPct val="0"/>
            </a:spcBef>
            <a:spcAft>
              <a:spcPct val="15000"/>
            </a:spcAft>
            <a:buChar char="•"/>
          </a:pPr>
          <a:r>
            <a:rPr lang="en-US" sz="1100" kern="1200">
              <a:latin typeface="+mj-lt"/>
            </a:rPr>
            <a:t>Create and Train Model</a:t>
          </a:r>
          <a:endParaRPr lang="en-US" sz="1100" kern="1200" dirty="0">
            <a:latin typeface="+mj-lt"/>
          </a:endParaRPr>
        </a:p>
      </dsp:txBody>
      <dsp:txXfrm rot="-5400000">
        <a:off x="2937664" y="2236327"/>
        <a:ext cx="2540178" cy="720280"/>
      </dsp:txXfrm>
    </dsp:sp>
    <dsp:sp modelId="{D8CBC06D-2193-488F-8EDE-5FAA991E0B6B}">
      <dsp:nvSpPr>
        <dsp:cNvPr id="0" name=""/>
        <dsp:cNvSpPr/>
      </dsp:nvSpPr>
      <dsp:spPr>
        <a:xfrm>
          <a:off x="76" y="2097585"/>
          <a:ext cx="2937587" cy="997763"/>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US" sz="1600" kern="1200">
              <a:latin typeface="+mj-lt"/>
            </a:rPr>
            <a:t>Modeling</a:t>
          </a:r>
          <a:endParaRPr lang="en-US" sz="1600" kern="1200" dirty="0">
            <a:latin typeface="+mj-lt"/>
          </a:endParaRPr>
        </a:p>
      </dsp:txBody>
      <dsp:txXfrm>
        <a:off x="48783" y="2146292"/>
        <a:ext cx="2840173" cy="900349"/>
      </dsp:txXfrm>
    </dsp:sp>
    <dsp:sp modelId="{DE1FE771-1582-4775-9E8F-B758D933162D}">
      <dsp:nvSpPr>
        <dsp:cNvPr id="0" name=""/>
        <dsp:cNvSpPr/>
      </dsp:nvSpPr>
      <dsp:spPr>
        <a:xfrm rot="5400000">
          <a:off x="3828130" y="2354546"/>
          <a:ext cx="798210" cy="2579143"/>
        </a:xfrm>
        <a:prstGeom prst="round2SameRect">
          <a:avLst/>
        </a:prstGeom>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hemeClr val="accent1"/>
        </a:lnRef>
        <a:fillRef idx="3">
          <a:schemeClr val="accent1"/>
        </a:fillRef>
        <a:effectRef idx="3">
          <a:schemeClr val="accent1"/>
        </a:effectRef>
        <a:fontRef idx="minor">
          <a:schemeClr val="lt1"/>
        </a:fontRef>
      </dsp:style>
      <dsp:txBody>
        <a:bodyPr spcFirstLastPara="0" vert="horz" wrap="square" lIns="247650" tIns="123825" rIns="247650" bIns="123825" numCol="1" spcCol="1270" anchor="ctr" anchorCtr="0">
          <a:noAutofit/>
        </a:bodyPr>
        <a:lstStyle/>
        <a:p>
          <a:pPr marL="57150" lvl="1" indent="-57150" algn="l" defTabSz="488950">
            <a:lnSpc>
              <a:spcPct val="90000"/>
            </a:lnSpc>
            <a:spcBef>
              <a:spcPct val="0"/>
            </a:spcBef>
            <a:spcAft>
              <a:spcPct val="15000"/>
            </a:spcAft>
            <a:buChar char="•"/>
          </a:pPr>
          <a:r>
            <a:rPr lang="en-US" sz="1100" kern="1200">
              <a:solidFill>
                <a:prstClr val="white"/>
              </a:solidFill>
              <a:latin typeface="맑은 고딕" panose="020F0302020204030204"/>
              <a:ea typeface="+mn-ea"/>
              <a:cs typeface="+mn-cs"/>
            </a:rPr>
            <a:t>Operationalize</a:t>
          </a:r>
          <a:endParaRPr lang="en-US" sz="1100" kern="1200" dirty="0">
            <a:solidFill>
              <a:prstClr val="white"/>
            </a:solidFill>
            <a:latin typeface="맑은 고딕" panose="020F0302020204030204"/>
            <a:ea typeface="+mn-ea"/>
            <a:cs typeface="+mn-cs"/>
          </a:endParaRPr>
        </a:p>
      </dsp:txBody>
      <dsp:txXfrm rot="-5400000">
        <a:off x="2937664" y="3283978"/>
        <a:ext cx="2540178" cy="720280"/>
      </dsp:txXfrm>
    </dsp:sp>
    <dsp:sp modelId="{C971C0CD-D6D6-4BD2-B517-483DD2B85EA0}">
      <dsp:nvSpPr>
        <dsp:cNvPr id="0" name=""/>
        <dsp:cNvSpPr/>
      </dsp:nvSpPr>
      <dsp:spPr>
        <a:xfrm>
          <a:off x="76" y="3145236"/>
          <a:ext cx="2937587" cy="997763"/>
        </a:xfrm>
        <a:prstGeom prst="roundRect">
          <a:avLst/>
        </a:prstGeom>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hemeClr val="accent1"/>
        </a:lnRef>
        <a:fillRef idx="3">
          <a:schemeClr val="accent1"/>
        </a:fillRef>
        <a:effectRef idx="3">
          <a:schemeClr val="accent1"/>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US" sz="1600" kern="1200">
              <a:solidFill>
                <a:prstClr val="white"/>
              </a:solidFill>
              <a:latin typeface="맑은 고딕" panose="020F0302020204030204"/>
              <a:ea typeface="+mn-ea"/>
              <a:cs typeface="+mn-cs"/>
            </a:rPr>
            <a:t>Deployment</a:t>
          </a:r>
          <a:endParaRPr lang="en-US" sz="1600" kern="1200" dirty="0">
            <a:solidFill>
              <a:prstClr val="white"/>
            </a:solidFill>
            <a:latin typeface="맑은 고딕" panose="020F0302020204030204"/>
            <a:ea typeface="+mn-ea"/>
            <a:cs typeface="+mn-cs"/>
          </a:endParaRPr>
        </a:p>
      </dsp:txBody>
      <dsp:txXfrm>
        <a:off x="48783" y="3193943"/>
        <a:ext cx="2840173" cy="900349"/>
      </dsp:txXfrm>
    </dsp:sp>
    <dsp:sp modelId="{E36319A3-4DDD-4596-A48B-3AFC2FB82E08}">
      <dsp:nvSpPr>
        <dsp:cNvPr id="0" name=""/>
        <dsp:cNvSpPr/>
      </dsp:nvSpPr>
      <dsp:spPr>
        <a:xfrm rot="5400000">
          <a:off x="3828130" y="3402198"/>
          <a:ext cx="798210" cy="2579143"/>
        </a:xfrm>
        <a:prstGeom prst="round2SameRect">
          <a:avLst/>
        </a:prstGeom>
        <a:solidFill>
          <a:schemeClr val="lt1">
            <a:alpha val="90000"/>
            <a:tint val="40000"/>
            <a:hueOff val="0"/>
            <a:satOff val="0"/>
            <a:lumOff val="0"/>
            <a:alphaOff val="0"/>
          </a:schemeClr>
        </a:solidFill>
        <a:ln w="12700" cap="flat" cmpd="sng" algn="ctr">
          <a:solidFill>
            <a:schemeClr val="accent1">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57150" lvl="1" indent="-57150" algn="l" defTabSz="488950">
            <a:lnSpc>
              <a:spcPct val="90000"/>
            </a:lnSpc>
            <a:spcBef>
              <a:spcPct val="0"/>
            </a:spcBef>
            <a:spcAft>
              <a:spcPct val="15000"/>
            </a:spcAft>
            <a:buChar char="•"/>
          </a:pPr>
          <a:r>
            <a:rPr lang="en-US" sz="1100" kern="1200">
              <a:latin typeface="+mj-lt"/>
            </a:rPr>
            <a:t>Testing and Validation</a:t>
          </a:r>
          <a:endParaRPr lang="en-US" sz="1100" kern="1200" dirty="0">
            <a:latin typeface="+mj-lt"/>
          </a:endParaRPr>
        </a:p>
        <a:p>
          <a:pPr marL="57150" lvl="1" indent="-57150" algn="l" defTabSz="488950">
            <a:lnSpc>
              <a:spcPct val="90000"/>
            </a:lnSpc>
            <a:spcBef>
              <a:spcPct val="0"/>
            </a:spcBef>
            <a:spcAft>
              <a:spcPct val="15000"/>
            </a:spcAft>
            <a:buChar char="•"/>
          </a:pPr>
          <a:r>
            <a:rPr lang="en-US" sz="1100" kern="1200">
              <a:latin typeface="+mj-lt"/>
            </a:rPr>
            <a:t>Handoff</a:t>
          </a:r>
          <a:endParaRPr lang="en-US" sz="1100" kern="1200" dirty="0">
            <a:latin typeface="+mj-lt"/>
          </a:endParaRPr>
        </a:p>
        <a:p>
          <a:pPr marL="57150" lvl="1" indent="-57150" algn="l" defTabSz="488950">
            <a:lnSpc>
              <a:spcPct val="90000"/>
            </a:lnSpc>
            <a:spcBef>
              <a:spcPct val="0"/>
            </a:spcBef>
            <a:spcAft>
              <a:spcPct val="15000"/>
            </a:spcAft>
            <a:buChar char="•"/>
          </a:pPr>
          <a:r>
            <a:rPr lang="en-US" sz="1100" kern="1200">
              <a:latin typeface="+mj-lt"/>
            </a:rPr>
            <a:t>Re-train and re-score</a:t>
          </a:r>
          <a:endParaRPr lang="en-US" sz="1100" kern="1200" dirty="0">
            <a:latin typeface="+mj-lt"/>
          </a:endParaRPr>
        </a:p>
      </dsp:txBody>
      <dsp:txXfrm rot="-5400000">
        <a:off x="2937664" y="4331630"/>
        <a:ext cx="2540178" cy="720280"/>
      </dsp:txXfrm>
    </dsp:sp>
    <dsp:sp modelId="{C5DBDEB5-64EF-486D-ADE8-9AD2774135B2}">
      <dsp:nvSpPr>
        <dsp:cNvPr id="0" name=""/>
        <dsp:cNvSpPr/>
      </dsp:nvSpPr>
      <dsp:spPr>
        <a:xfrm>
          <a:off x="76" y="4192888"/>
          <a:ext cx="2937587" cy="997763"/>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US" sz="1600" kern="1200">
              <a:latin typeface="+mj-lt"/>
            </a:rPr>
            <a:t>Customer Acceptance</a:t>
          </a:r>
          <a:endParaRPr lang="en-US" sz="1600" kern="1200" dirty="0">
            <a:latin typeface="+mj-lt"/>
          </a:endParaRPr>
        </a:p>
      </dsp:txBody>
      <dsp:txXfrm>
        <a:off x="48783" y="4241595"/>
        <a:ext cx="2840173" cy="900349"/>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diagrams.loki3.com/BracketList">
  <dgm:title val="Vertical Bracket List"/>
  <dgm:desc val="Use to show grouped blocks of information.  Works well with large amounts of Level 2 text."/>
  <dgm:catLst>
    <dgm:cat type="list" pri="4110"/>
    <dgm:cat type="officeonline" pri="3000"/>
  </dgm:catLst>
  <dgm:sampData>
    <dgm:dataModel>
      <dgm:ptLst>
        <dgm:pt modelId="0" type="doc"/>
        <dgm:pt modelId="1">
          <dgm:prSet phldr="1"/>
        </dgm:pt>
        <dgm:pt modelId="11">
          <dgm:prSet phldr="1"/>
        </dgm:pt>
        <dgm:pt modelId="2">
          <dgm:prSet phldr="1"/>
        </dgm:pt>
        <dgm:pt modelId="21">
          <dgm:prSet phldr="1"/>
        </dgm:pt>
      </dgm:ptLst>
      <dgm:cxnLst>
        <dgm:cxn modelId="3" srcId="0" destId="1" srcOrd="0" destOrd="0"/>
        <dgm:cxn modelId="4" srcId="1" destId="11" srcOrd="0" destOrd="0"/>
        <dgm:cxn modelId="5" srcId="0" destId="2" srcOrd="0" destOrd="0"/>
        <dgm:cxn modelId="6" srcId="2" destId="2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V" refType="primFontSz" refFor="des" refForName="parTx" fact="0.1"/>
      <dgm:constr type="primFontSz" for="des" forName="parTx" val="65"/>
      <dgm:constr type="primFontSz" for="des" forName="desTx" refType="primFontSz" refFor="des" refForName="parTx"/>
      <dgm:constr type="h" for="des" forName="parTx" refType="primFontSz" refFor="des" refForName="parTx" fact="0.55"/>
      <dgm:constr type="h" for="des" forName="bracket" refType="primFontSz" refFor="des" refForName="parTx" fact="0.55"/>
      <dgm:constr type="h" for="des" forName="desTx" refType="primFontSz" refFor="des" refForName="parTx" fact="0.55"/>
    </dgm:constrLst>
    <dgm:ruleLst>
      <dgm:rule type="primFontSz" for="des" forName="parTx" val="5" fact="NaN" max="NaN"/>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Tx" refType="w" fact="0.25"/>
          <dgm:constr type="w" for="ch" forName="bracket" refType="w" fact="0.05"/>
          <dgm:constr type="w" for="ch" forName="spH" refType="w" fact="0.02"/>
          <dgm:constr type="w" for="ch" forName="desTx" refType="w" fact="0.68"/>
          <dgm:constr type="h" for="ch" forName="bracket" refType="h" refFor="ch" refForName="desTx" op="gte"/>
          <dgm:constr type="h" for="ch" forName="bracket" refType="h" refFor="ch" refForName="parTx" op="gte"/>
          <dgm:constr type="h" for="ch" forName="desTx" refType="h" refFor="ch" refForName="parTx" op="gte"/>
        </dgm:constrLst>
        <dgm:ruleLst/>
        <dgm:layoutNode name="parTx" styleLbl="revTx">
          <dgm:varLst>
            <dgm:chMax val="1"/>
            <dgm:bulletEnabled val="1"/>
          </dgm:varLst>
          <dgm:choose name="Name8">
            <dgm:if name="Name9" func="var" arg="dir" op="equ" val="norm">
              <dgm:alg type="tx">
                <dgm:param type="parTxLTRAlign" val="r"/>
              </dgm:alg>
            </dgm:if>
            <dgm:else name="Name10">
              <dgm:alg type="tx">
                <dgm:param type="parTxLTRAlign" val="l"/>
              </dgm:alg>
            </dgm:else>
          </dgm:choose>
          <dgm:shape xmlns:r="http://schemas.openxmlformats.org/officeDocument/2006/relationships" type="rect" r:blip="">
            <dgm:adjLst/>
          </dgm:shape>
          <dgm:presOf axis="self" ptType="node"/>
          <dgm:constrLst>
            <dgm:constr type="tMarg" refType="primFontSz" fact="0.2"/>
            <dgm:constr type="bMarg" refType="primFontSz" fact="0.2"/>
          </dgm:constrLst>
          <dgm:ruleLst>
            <dgm:rule type="h" val="INF" fact="NaN" max="NaN"/>
          </dgm:ruleLst>
        </dgm:layoutNode>
        <dgm:layoutNode name="bracket" styleLbl="parChTrans1D1">
          <dgm:alg type="sp"/>
          <dgm:choose name="Name11">
            <dgm:if name="Name12" func="var" arg="dir" op="equ" val="norm">
              <dgm:shape xmlns:r="http://schemas.openxmlformats.org/officeDocument/2006/relationships" type="leftBrace" r:blip="">
                <dgm:adjLst>
                  <dgm:adj idx="1" val="0.35"/>
                </dgm:adjLst>
              </dgm:shape>
            </dgm:if>
            <dgm:else name="Name13">
              <dgm:shape xmlns:r="http://schemas.openxmlformats.org/officeDocument/2006/relationships" rot="180" type="leftBrace" r:blip="">
                <dgm:adjLst>
                  <dgm:adj idx="1" val="0.35"/>
                </dgm:adjLst>
              </dgm:shape>
            </dgm:else>
          </dgm:choose>
          <dgm:presOf/>
        </dgm:layoutNode>
        <dgm:layoutNode name="spH">
          <dgm:alg type="sp"/>
        </dgm:layoutNode>
        <dgm:choose name="Name14">
          <dgm:if name="Name15" axis="ch" ptType="node" func="cnt" op="gte" val="1">
            <dgm:layoutNode name="desTx" styleLbl="node1">
              <dgm:varLst>
                <dgm:bulletEnabled val="1"/>
              </dgm:varLst>
              <dgm:alg type="tx">
                <dgm:param type="stBulletLvl" val="1"/>
                <dgm:param type="txAnchorVertCh" val="mid"/>
              </dgm:alg>
              <dgm:shape xmlns:r="http://schemas.openxmlformats.org/officeDocument/2006/relationships" type="rect" r:blip="">
                <dgm:adjLst/>
              </dgm:shape>
              <dgm:presOf axis="des" ptType="node"/>
              <dgm:constrLst>
                <dgm:constr type="secFontSz" refType="primFontSz"/>
                <dgm:constr type="tMarg" refType="primFontSz" fact="0.3"/>
                <dgm:constr type="bMarg" refType="primFontSz" fact="0.3"/>
                <dgm:constr type="lMarg" refType="primFontSz" fact="0.3"/>
                <dgm:constr type="rMarg" refType="primFontSz" fact="0.3"/>
              </dgm:constrLst>
              <dgm:ruleLst>
                <dgm:rule type="h" val="INF" fact="NaN" max="NaN"/>
              </dgm:ruleLst>
            </dgm:layoutNode>
          </dgm:if>
          <dgm:else name="Name16"/>
        </dgm:choose>
      </dgm:layoutNode>
      <dgm:forEach name="Name17" axis="followSib" ptType="sibTrans" cnt="1">
        <dgm:layoutNode name="spV">
          <dgm:alg type="sp"/>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diagrams.loki3.com/BracketList">
  <dgm:title val="Vertical Bracket List"/>
  <dgm:desc val="Use to show grouped blocks of information.  Works well with large amounts of Level 2 text."/>
  <dgm:catLst>
    <dgm:cat type="list" pri="4110"/>
    <dgm:cat type="officeonline" pri="3000"/>
  </dgm:catLst>
  <dgm:sampData>
    <dgm:dataModel>
      <dgm:ptLst>
        <dgm:pt modelId="0" type="doc"/>
        <dgm:pt modelId="1">
          <dgm:prSet phldr="1"/>
        </dgm:pt>
        <dgm:pt modelId="11">
          <dgm:prSet phldr="1"/>
        </dgm:pt>
        <dgm:pt modelId="2">
          <dgm:prSet phldr="1"/>
        </dgm:pt>
        <dgm:pt modelId="21">
          <dgm:prSet phldr="1"/>
        </dgm:pt>
      </dgm:ptLst>
      <dgm:cxnLst>
        <dgm:cxn modelId="3" srcId="0" destId="1" srcOrd="0" destOrd="0"/>
        <dgm:cxn modelId="4" srcId="1" destId="11" srcOrd="0" destOrd="0"/>
        <dgm:cxn modelId="5" srcId="0" destId="2" srcOrd="0" destOrd="0"/>
        <dgm:cxn modelId="6" srcId="2" destId="2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V" refType="primFontSz" refFor="des" refForName="parTx" fact="0.1"/>
      <dgm:constr type="primFontSz" for="des" forName="parTx" val="65"/>
      <dgm:constr type="primFontSz" for="des" forName="desTx" refType="primFontSz" refFor="des" refForName="parTx"/>
      <dgm:constr type="h" for="des" forName="parTx" refType="primFontSz" refFor="des" refForName="parTx" fact="0.55"/>
      <dgm:constr type="h" for="des" forName="bracket" refType="primFontSz" refFor="des" refForName="parTx" fact="0.55"/>
      <dgm:constr type="h" for="des" forName="desTx" refType="primFontSz" refFor="des" refForName="parTx" fact="0.55"/>
    </dgm:constrLst>
    <dgm:ruleLst>
      <dgm:rule type="primFontSz" for="des" forName="parTx" val="5" fact="NaN" max="NaN"/>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Tx" refType="w" fact="0.25"/>
          <dgm:constr type="w" for="ch" forName="bracket" refType="w" fact="0.05"/>
          <dgm:constr type="w" for="ch" forName="spH" refType="w" fact="0.02"/>
          <dgm:constr type="w" for="ch" forName="desTx" refType="w" fact="0.68"/>
          <dgm:constr type="h" for="ch" forName="bracket" refType="h" refFor="ch" refForName="desTx" op="gte"/>
          <dgm:constr type="h" for="ch" forName="bracket" refType="h" refFor="ch" refForName="parTx" op="gte"/>
          <dgm:constr type="h" for="ch" forName="desTx" refType="h" refFor="ch" refForName="parTx" op="gte"/>
        </dgm:constrLst>
        <dgm:ruleLst/>
        <dgm:layoutNode name="parTx" styleLbl="revTx">
          <dgm:varLst>
            <dgm:chMax val="1"/>
            <dgm:bulletEnabled val="1"/>
          </dgm:varLst>
          <dgm:choose name="Name8">
            <dgm:if name="Name9" func="var" arg="dir" op="equ" val="norm">
              <dgm:alg type="tx">
                <dgm:param type="parTxLTRAlign" val="r"/>
              </dgm:alg>
            </dgm:if>
            <dgm:else name="Name10">
              <dgm:alg type="tx">
                <dgm:param type="parTxLTRAlign" val="l"/>
              </dgm:alg>
            </dgm:else>
          </dgm:choose>
          <dgm:shape xmlns:r="http://schemas.openxmlformats.org/officeDocument/2006/relationships" type="rect" r:blip="">
            <dgm:adjLst/>
          </dgm:shape>
          <dgm:presOf axis="self" ptType="node"/>
          <dgm:constrLst>
            <dgm:constr type="tMarg" refType="primFontSz" fact="0.2"/>
            <dgm:constr type="bMarg" refType="primFontSz" fact="0.2"/>
          </dgm:constrLst>
          <dgm:ruleLst>
            <dgm:rule type="h" val="INF" fact="NaN" max="NaN"/>
          </dgm:ruleLst>
        </dgm:layoutNode>
        <dgm:layoutNode name="bracket" styleLbl="parChTrans1D1">
          <dgm:alg type="sp"/>
          <dgm:choose name="Name11">
            <dgm:if name="Name12" func="var" arg="dir" op="equ" val="norm">
              <dgm:shape xmlns:r="http://schemas.openxmlformats.org/officeDocument/2006/relationships" type="leftBrace" r:blip="">
                <dgm:adjLst>
                  <dgm:adj idx="1" val="0.35"/>
                </dgm:adjLst>
              </dgm:shape>
            </dgm:if>
            <dgm:else name="Name13">
              <dgm:shape xmlns:r="http://schemas.openxmlformats.org/officeDocument/2006/relationships" rot="180" type="leftBrace" r:blip="">
                <dgm:adjLst>
                  <dgm:adj idx="1" val="0.35"/>
                </dgm:adjLst>
              </dgm:shape>
            </dgm:else>
          </dgm:choose>
          <dgm:presOf/>
        </dgm:layoutNode>
        <dgm:layoutNode name="spH">
          <dgm:alg type="sp"/>
        </dgm:layoutNode>
        <dgm:choose name="Name14">
          <dgm:if name="Name15" axis="ch" ptType="node" func="cnt" op="gte" val="1">
            <dgm:layoutNode name="desTx" styleLbl="node1">
              <dgm:varLst>
                <dgm:bulletEnabled val="1"/>
              </dgm:varLst>
              <dgm:alg type="tx">
                <dgm:param type="stBulletLvl" val="1"/>
                <dgm:param type="txAnchorVertCh" val="mid"/>
              </dgm:alg>
              <dgm:shape xmlns:r="http://schemas.openxmlformats.org/officeDocument/2006/relationships" type="rect" r:blip="">
                <dgm:adjLst/>
              </dgm:shape>
              <dgm:presOf axis="des" ptType="node"/>
              <dgm:constrLst>
                <dgm:constr type="secFontSz" refType="primFontSz"/>
                <dgm:constr type="tMarg" refType="primFontSz" fact="0.3"/>
                <dgm:constr type="bMarg" refType="primFontSz" fact="0.3"/>
                <dgm:constr type="lMarg" refType="primFontSz" fact="0.3"/>
                <dgm:constr type="rMarg" refType="primFontSz" fact="0.3"/>
              </dgm:constrLst>
              <dgm:ruleLst>
                <dgm:rule type="h" val="INF" fact="NaN" max="NaN"/>
              </dgm:ruleLst>
            </dgm:layoutNode>
          </dgm:if>
          <dgm:else name="Name16"/>
        </dgm:choose>
      </dgm:layoutNode>
      <dgm:forEach name="Name17" axis="followSib" ptType="sibTrans" cnt="1">
        <dgm:layoutNode name="spV">
          <dgm:alg type="sp"/>
        </dgm:layoutNode>
      </dgm:forEach>
    </dgm:forEach>
  </dgm:layoutNode>
</dgm:layoutDef>
</file>

<file path=ppt/diagrams/layout2.xml><?xml version="1.0" encoding="utf-8"?>
<dgm:layoutDef xmlns:dgm="http://schemas.openxmlformats.org/drawingml/2006/diagram" xmlns:a="http://schemas.openxmlformats.org/drawingml/2006/main" uniqueId="urn:diagrams.loki3.com/BracketList">
  <dgm:title val="Vertical Bracket List"/>
  <dgm:desc val="Use to show grouped blocks of information.  Works well with large amounts of Level 2 text."/>
  <dgm:catLst>
    <dgm:cat type="list" pri="4110"/>
    <dgm:cat type="officeonline" pri="3000"/>
  </dgm:catLst>
  <dgm:sampData>
    <dgm:dataModel>
      <dgm:ptLst>
        <dgm:pt modelId="0" type="doc"/>
        <dgm:pt modelId="1">
          <dgm:prSet phldr="1"/>
        </dgm:pt>
        <dgm:pt modelId="11">
          <dgm:prSet phldr="1"/>
        </dgm:pt>
        <dgm:pt modelId="2">
          <dgm:prSet phldr="1"/>
        </dgm:pt>
        <dgm:pt modelId="21">
          <dgm:prSet phldr="1"/>
        </dgm:pt>
      </dgm:ptLst>
      <dgm:cxnLst>
        <dgm:cxn modelId="3" srcId="0" destId="1" srcOrd="0" destOrd="0"/>
        <dgm:cxn modelId="4" srcId="1" destId="11" srcOrd="0" destOrd="0"/>
        <dgm:cxn modelId="5" srcId="0" destId="2" srcOrd="0" destOrd="0"/>
        <dgm:cxn modelId="6" srcId="2" destId="2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V" refType="primFontSz" refFor="des" refForName="parTx" fact="0.1"/>
      <dgm:constr type="primFontSz" for="des" forName="parTx" val="65"/>
      <dgm:constr type="primFontSz" for="des" forName="desTx" refType="primFontSz" refFor="des" refForName="parTx"/>
      <dgm:constr type="h" for="des" forName="parTx" refType="primFontSz" refFor="des" refForName="parTx" fact="0.55"/>
      <dgm:constr type="h" for="des" forName="bracket" refType="primFontSz" refFor="des" refForName="parTx" fact="0.55"/>
      <dgm:constr type="h" for="des" forName="desTx" refType="primFontSz" refFor="des" refForName="parTx" fact="0.55"/>
    </dgm:constrLst>
    <dgm:ruleLst>
      <dgm:rule type="primFontSz" for="des" forName="parTx" val="5" fact="NaN" max="NaN"/>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Tx" refType="w" fact="0.25"/>
          <dgm:constr type="w" for="ch" forName="bracket" refType="w" fact="0.05"/>
          <dgm:constr type="w" for="ch" forName="spH" refType="w" fact="0.02"/>
          <dgm:constr type="w" for="ch" forName="desTx" refType="w" fact="0.68"/>
          <dgm:constr type="h" for="ch" forName="bracket" refType="h" refFor="ch" refForName="desTx" op="gte"/>
          <dgm:constr type="h" for="ch" forName="bracket" refType="h" refFor="ch" refForName="parTx" op="gte"/>
          <dgm:constr type="h" for="ch" forName="desTx" refType="h" refFor="ch" refForName="parTx" op="gte"/>
        </dgm:constrLst>
        <dgm:ruleLst/>
        <dgm:layoutNode name="parTx" styleLbl="revTx">
          <dgm:varLst>
            <dgm:chMax val="1"/>
            <dgm:bulletEnabled val="1"/>
          </dgm:varLst>
          <dgm:choose name="Name8">
            <dgm:if name="Name9" func="var" arg="dir" op="equ" val="norm">
              <dgm:alg type="tx">
                <dgm:param type="parTxLTRAlign" val="r"/>
              </dgm:alg>
            </dgm:if>
            <dgm:else name="Name10">
              <dgm:alg type="tx">
                <dgm:param type="parTxLTRAlign" val="l"/>
              </dgm:alg>
            </dgm:else>
          </dgm:choose>
          <dgm:shape xmlns:r="http://schemas.openxmlformats.org/officeDocument/2006/relationships" type="rect" r:blip="">
            <dgm:adjLst/>
          </dgm:shape>
          <dgm:presOf axis="self" ptType="node"/>
          <dgm:constrLst>
            <dgm:constr type="tMarg" refType="primFontSz" fact="0.2"/>
            <dgm:constr type="bMarg" refType="primFontSz" fact="0.2"/>
          </dgm:constrLst>
          <dgm:ruleLst>
            <dgm:rule type="h" val="INF" fact="NaN" max="NaN"/>
          </dgm:ruleLst>
        </dgm:layoutNode>
        <dgm:layoutNode name="bracket" styleLbl="parChTrans1D1">
          <dgm:alg type="sp"/>
          <dgm:choose name="Name11">
            <dgm:if name="Name12" func="var" arg="dir" op="equ" val="norm">
              <dgm:shape xmlns:r="http://schemas.openxmlformats.org/officeDocument/2006/relationships" type="leftBrace" r:blip="">
                <dgm:adjLst>
                  <dgm:adj idx="1" val="0.35"/>
                </dgm:adjLst>
              </dgm:shape>
            </dgm:if>
            <dgm:else name="Name13">
              <dgm:shape xmlns:r="http://schemas.openxmlformats.org/officeDocument/2006/relationships" rot="180" type="leftBrace" r:blip="">
                <dgm:adjLst>
                  <dgm:adj idx="1" val="0.35"/>
                </dgm:adjLst>
              </dgm:shape>
            </dgm:else>
          </dgm:choose>
          <dgm:presOf/>
        </dgm:layoutNode>
        <dgm:layoutNode name="spH">
          <dgm:alg type="sp"/>
        </dgm:layoutNode>
        <dgm:choose name="Name14">
          <dgm:if name="Name15" axis="ch" ptType="node" func="cnt" op="gte" val="1">
            <dgm:layoutNode name="desTx" styleLbl="node1">
              <dgm:varLst>
                <dgm:bulletEnabled val="1"/>
              </dgm:varLst>
              <dgm:alg type="tx">
                <dgm:param type="stBulletLvl" val="1"/>
                <dgm:param type="txAnchorVertCh" val="mid"/>
              </dgm:alg>
              <dgm:shape xmlns:r="http://schemas.openxmlformats.org/officeDocument/2006/relationships" type="rect" r:blip="">
                <dgm:adjLst/>
              </dgm:shape>
              <dgm:presOf axis="des" ptType="node"/>
              <dgm:constrLst>
                <dgm:constr type="secFontSz" refType="primFontSz"/>
                <dgm:constr type="tMarg" refType="primFontSz" fact="0.3"/>
                <dgm:constr type="bMarg" refType="primFontSz" fact="0.3"/>
                <dgm:constr type="lMarg" refType="primFontSz" fact="0.3"/>
                <dgm:constr type="rMarg" refType="primFontSz" fact="0.3"/>
              </dgm:constrLst>
              <dgm:ruleLst>
                <dgm:rule type="h" val="INF" fact="NaN" max="NaN"/>
              </dgm:ruleLst>
            </dgm:layoutNode>
          </dgm:if>
          <dgm:else name="Name16"/>
        </dgm:choose>
      </dgm:layoutNode>
      <dgm:forEach name="Name17" axis="followSib" ptType="sibTrans" cnt="1">
        <dgm:layoutNode name="spV">
          <dgm:alg type="sp"/>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diagrams.loki3.com/BracketList">
  <dgm:title val="Vertical Bracket List"/>
  <dgm:desc val="Use to show grouped blocks of information.  Works well with large amounts of Level 2 text."/>
  <dgm:catLst>
    <dgm:cat type="list" pri="4110"/>
    <dgm:cat type="officeonline" pri="3000"/>
  </dgm:catLst>
  <dgm:sampData>
    <dgm:dataModel>
      <dgm:ptLst>
        <dgm:pt modelId="0" type="doc"/>
        <dgm:pt modelId="1">
          <dgm:prSet phldr="1"/>
        </dgm:pt>
        <dgm:pt modelId="11">
          <dgm:prSet phldr="1"/>
        </dgm:pt>
        <dgm:pt modelId="2">
          <dgm:prSet phldr="1"/>
        </dgm:pt>
        <dgm:pt modelId="21">
          <dgm:prSet phldr="1"/>
        </dgm:pt>
      </dgm:ptLst>
      <dgm:cxnLst>
        <dgm:cxn modelId="3" srcId="0" destId="1" srcOrd="0" destOrd="0"/>
        <dgm:cxn modelId="4" srcId="1" destId="11" srcOrd="0" destOrd="0"/>
        <dgm:cxn modelId="5" srcId="0" destId="2" srcOrd="0" destOrd="0"/>
        <dgm:cxn modelId="6" srcId="2" destId="2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V" refType="primFontSz" refFor="des" refForName="parTx" fact="0.1"/>
      <dgm:constr type="primFontSz" for="des" forName="parTx" val="65"/>
      <dgm:constr type="primFontSz" for="des" forName="desTx" refType="primFontSz" refFor="des" refForName="parTx"/>
      <dgm:constr type="h" for="des" forName="parTx" refType="primFontSz" refFor="des" refForName="parTx" fact="0.55"/>
      <dgm:constr type="h" for="des" forName="bracket" refType="primFontSz" refFor="des" refForName="parTx" fact="0.55"/>
      <dgm:constr type="h" for="des" forName="desTx" refType="primFontSz" refFor="des" refForName="parTx" fact="0.55"/>
    </dgm:constrLst>
    <dgm:ruleLst>
      <dgm:rule type="primFontSz" for="des" forName="parTx" val="5" fact="NaN" max="NaN"/>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Tx" refType="w" fact="0.25"/>
          <dgm:constr type="w" for="ch" forName="bracket" refType="w" fact="0.05"/>
          <dgm:constr type="w" for="ch" forName="spH" refType="w" fact="0.02"/>
          <dgm:constr type="w" for="ch" forName="desTx" refType="w" fact="0.68"/>
          <dgm:constr type="h" for="ch" forName="bracket" refType="h" refFor="ch" refForName="desTx" op="gte"/>
          <dgm:constr type="h" for="ch" forName="bracket" refType="h" refFor="ch" refForName="parTx" op="gte"/>
          <dgm:constr type="h" for="ch" forName="desTx" refType="h" refFor="ch" refForName="parTx" op="gte"/>
        </dgm:constrLst>
        <dgm:ruleLst/>
        <dgm:layoutNode name="parTx" styleLbl="revTx">
          <dgm:varLst>
            <dgm:chMax val="1"/>
            <dgm:bulletEnabled val="1"/>
          </dgm:varLst>
          <dgm:choose name="Name8">
            <dgm:if name="Name9" func="var" arg="dir" op="equ" val="norm">
              <dgm:alg type="tx">
                <dgm:param type="parTxLTRAlign" val="r"/>
              </dgm:alg>
            </dgm:if>
            <dgm:else name="Name10">
              <dgm:alg type="tx">
                <dgm:param type="parTxLTRAlign" val="l"/>
              </dgm:alg>
            </dgm:else>
          </dgm:choose>
          <dgm:shape xmlns:r="http://schemas.openxmlformats.org/officeDocument/2006/relationships" type="rect" r:blip="">
            <dgm:adjLst/>
          </dgm:shape>
          <dgm:presOf axis="self" ptType="node"/>
          <dgm:constrLst>
            <dgm:constr type="tMarg" refType="primFontSz" fact="0.2"/>
            <dgm:constr type="bMarg" refType="primFontSz" fact="0.2"/>
          </dgm:constrLst>
          <dgm:ruleLst>
            <dgm:rule type="h" val="INF" fact="NaN" max="NaN"/>
          </dgm:ruleLst>
        </dgm:layoutNode>
        <dgm:layoutNode name="bracket" styleLbl="parChTrans1D1">
          <dgm:alg type="sp"/>
          <dgm:choose name="Name11">
            <dgm:if name="Name12" func="var" arg="dir" op="equ" val="norm">
              <dgm:shape xmlns:r="http://schemas.openxmlformats.org/officeDocument/2006/relationships" type="leftBrace" r:blip="">
                <dgm:adjLst>
                  <dgm:adj idx="1" val="0.35"/>
                </dgm:adjLst>
              </dgm:shape>
            </dgm:if>
            <dgm:else name="Name13">
              <dgm:shape xmlns:r="http://schemas.openxmlformats.org/officeDocument/2006/relationships" rot="180" type="leftBrace" r:blip="">
                <dgm:adjLst>
                  <dgm:adj idx="1" val="0.35"/>
                </dgm:adjLst>
              </dgm:shape>
            </dgm:else>
          </dgm:choose>
          <dgm:presOf/>
        </dgm:layoutNode>
        <dgm:layoutNode name="spH">
          <dgm:alg type="sp"/>
        </dgm:layoutNode>
        <dgm:choose name="Name14">
          <dgm:if name="Name15" axis="ch" ptType="node" func="cnt" op="gte" val="1">
            <dgm:layoutNode name="desTx" styleLbl="node1">
              <dgm:varLst>
                <dgm:bulletEnabled val="1"/>
              </dgm:varLst>
              <dgm:alg type="tx">
                <dgm:param type="stBulletLvl" val="1"/>
                <dgm:param type="txAnchorVertCh" val="mid"/>
              </dgm:alg>
              <dgm:shape xmlns:r="http://schemas.openxmlformats.org/officeDocument/2006/relationships" type="rect" r:blip="">
                <dgm:adjLst/>
              </dgm:shape>
              <dgm:presOf axis="des" ptType="node"/>
              <dgm:constrLst>
                <dgm:constr type="secFontSz" refType="primFontSz"/>
                <dgm:constr type="tMarg" refType="primFontSz" fact="0.3"/>
                <dgm:constr type="bMarg" refType="primFontSz" fact="0.3"/>
                <dgm:constr type="lMarg" refType="primFontSz" fact="0.3"/>
                <dgm:constr type="rMarg" refType="primFontSz" fact="0.3"/>
              </dgm:constrLst>
              <dgm:ruleLst>
                <dgm:rule type="h" val="INF" fact="NaN" max="NaN"/>
              </dgm:ruleLst>
            </dgm:layoutNode>
          </dgm:if>
          <dgm:else name="Name16"/>
        </dgm:choose>
      </dgm:layoutNode>
      <dgm:forEach name="Name17" axis="followSib" ptType="sibTrans" cnt="1">
        <dgm:layoutNode name="spV">
          <dgm:alg type="sp"/>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diagrams.loki3.com/BracketList">
  <dgm:title val="Vertical Bracket List"/>
  <dgm:desc val="Use to show grouped blocks of information.  Works well with large amounts of Level 2 text."/>
  <dgm:catLst>
    <dgm:cat type="list" pri="4110"/>
    <dgm:cat type="officeonline" pri="3000"/>
  </dgm:catLst>
  <dgm:sampData>
    <dgm:dataModel>
      <dgm:ptLst>
        <dgm:pt modelId="0" type="doc"/>
        <dgm:pt modelId="1">
          <dgm:prSet phldr="1"/>
        </dgm:pt>
        <dgm:pt modelId="11">
          <dgm:prSet phldr="1"/>
        </dgm:pt>
        <dgm:pt modelId="2">
          <dgm:prSet phldr="1"/>
        </dgm:pt>
        <dgm:pt modelId="21">
          <dgm:prSet phldr="1"/>
        </dgm:pt>
      </dgm:ptLst>
      <dgm:cxnLst>
        <dgm:cxn modelId="3" srcId="0" destId="1" srcOrd="0" destOrd="0"/>
        <dgm:cxn modelId="4" srcId="1" destId="11" srcOrd="0" destOrd="0"/>
        <dgm:cxn modelId="5" srcId="0" destId="2" srcOrd="0" destOrd="0"/>
        <dgm:cxn modelId="6" srcId="2" destId="2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V" refType="primFontSz" refFor="des" refForName="parTx" fact="0.1"/>
      <dgm:constr type="primFontSz" for="des" forName="parTx" val="65"/>
      <dgm:constr type="primFontSz" for="des" forName="desTx" refType="primFontSz" refFor="des" refForName="parTx"/>
      <dgm:constr type="h" for="des" forName="parTx" refType="primFontSz" refFor="des" refForName="parTx" fact="0.55"/>
      <dgm:constr type="h" for="des" forName="bracket" refType="primFontSz" refFor="des" refForName="parTx" fact="0.55"/>
      <dgm:constr type="h" for="des" forName="desTx" refType="primFontSz" refFor="des" refForName="parTx" fact="0.55"/>
    </dgm:constrLst>
    <dgm:ruleLst>
      <dgm:rule type="primFontSz" for="des" forName="parTx" val="5" fact="NaN" max="NaN"/>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Tx" refType="w" fact="0.25"/>
          <dgm:constr type="w" for="ch" forName="bracket" refType="w" fact="0.05"/>
          <dgm:constr type="w" for="ch" forName="spH" refType="w" fact="0.02"/>
          <dgm:constr type="w" for="ch" forName="desTx" refType="w" fact="0.68"/>
          <dgm:constr type="h" for="ch" forName="bracket" refType="h" refFor="ch" refForName="desTx" op="gte"/>
          <dgm:constr type="h" for="ch" forName="bracket" refType="h" refFor="ch" refForName="parTx" op="gte"/>
          <dgm:constr type="h" for="ch" forName="desTx" refType="h" refFor="ch" refForName="parTx" op="gte"/>
        </dgm:constrLst>
        <dgm:ruleLst/>
        <dgm:layoutNode name="parTx" styleLbl="revTx">
          <dgm:varLst>
            <dgm:chMax val="1"/>
            <dgm:bulletEnabled val="1"/>
          </dgm:varLst>
          <dgm:choose name="Name8">
            <dgm:if name="Name9" func="var" arg="dir" op="equ" val="norm">
              <dgm:alg type="tx">
                <dgm:param type="parTxLTRAlign" val="r"/>
              </dgm:alg>
            </dgm:if>
            <dgm:else name="Name10">
              <dgm:alg type="tx">
                <dgm:param type="parTxLTRAlign" val="l"/>
              </dgm:alg>
            </dgm:else>
          </dgm:choose>
          <dgm:shape xmlns:r="http://schemas.openxmlformats.org/officeDocument/2006/relationships" type="rect" r:blip="">
            <dgm:adjLst/>
          </dgm:shape>
          <dgm:presOf axis="self" ptType="node"/>
          <dgm:constrLst>
            <dgm:constr type="tMarg" refType="primFontSz" fact="0.2"/>
            <dgm:constr type="bMarg" refType="primFontSz" fact="0.2"/>
          </dgm:constrLst>
          <dgm:ruleLst>
            <dgm:rule type="h" val="INF" fact="NaN" max="NaN"/>
          </dgm:ruleLst>
        </dgm:layoutNode>
        <dgm:layoutNode name="bracket" styleLbl="parChTrans1D1">
          <dgm:alg type="sp"/>
          <dgm:choose name="Name11">
            <dgm:if name="Name12" func="var" arg="dir" op="equ" val="norm">
              <dgm:shape xmlns:r="http://schemas.openxmlformats.org/officeDocument/2006/relationships" type="leftBrace" r:blip="">
                <dgm:adjLst>
                  <dgm:adj idx="1" val="0.35"/>
                </dgm:adjLst>
              </dgm:shape>
            </dgm:if>
            <dgm:else name="Name13">
              <dgm:shape xmlns:r="http://schemas.openxmlformats.org/officeDocument/2006/relationships" rot="180" type="leftBrace" r:blip="">
                <dgm:adjLst>
                  <dgm:adj idx="1" val="0.35"/>
                </dgm:adjLst>
              </dgm:shape>
            </dgm:else>
          </dgm:choose>
          <dgm:presOf/>
        </dgm:layoutNode>
        <dgm:layoutNode name="spH">
          <dgm:alg type="sp"/>
        </dgm:layoutNode>
        <dgm:choose name="Name14">
          <dgm:if name="Name15" axis="ch" ptType="node" func="cnt" op="gte" val="1">
            <dgm:layoutNode name="desTx" styleLbl="node1">
              <dgm:varLst>
                <dgm:bulletEnabled val="1"/>
              </dgm:varLst>
              <dgm:alg type="tx">
                <dgm:param type="stBulletLvl" val="1"/>
                <dgm:param type="txAnchorVertCh" val="mid"/>
              </dgm:alg>
              <dgm:shape xmlns:r="http://schemas.openxmlformats.org/officeDocument/2006/relationships" type="rect" r:blip="">
                <dgm:adjLst/>
              </dgm:shape>
              <dgm:presOf axis="des" ptType="node"/>
              <dgm:constrLst>
                <dgm:constr type="secFontSz" refType="primFontSz"/>
                <dgm:constr type="tMarg" refType="primFontSz" fact="0.3"/>
                <dgm:constr type="bMarg" refType="primFontSz" fact="0.3"/>
                <dgm:constr type="lMarg" refType="primFontSz" fact="0.3"/>
                <dgm:constr type="rMarg" refType="primFontSz" fact="0.3"/>
              </dgm:constrLst>
              <dgm:ruleLst>
                <dgm:rule type="h" val="INF" fact="NaN" max="NaN"/>
              </dgm:ruleLst>
            </dgm:layoutNode>
          </dgm:if>
          <dgm:else name="Name16"/>
        </dgm:choose>
      </dgm:layoutNode>
      <dgm:forEach name="Name17" axis="followSib" ptType="sibTrans" cnt="1">
        <dgm:layoutNode name="spV">
          <dgm:alg type="sp"/>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diagrams.loki3.com/BracketList">
  <dgm:title val="Vertical Bracket List"/>
  <dgm:desc val="Use to show grouped blocks of information.  Works well with large amounts of Level 2 text."/>
  <dgm:catLst>
    <dgm:cat type="list" pri="4110"/>
    <dgm:cat type="officeonline" pri="3000"/>
  </dgm:catLst>
  <dgm:sampData>
    <dgm:dataModel>
      <dgm:ptLst>
        <dgm:pt modelId="0" type="doc"/>
        <dgm:pt modelId="1">
          <dgm:prSet phldr="1"/>
        </dgm:pt>
        <dgm:pt modelId="11">
          <dgm:prSet phldr="1"/>
        </dgm:pt>
        <dgm:pt modelId="2">
          <dgm:prSet phldr="1"/>
        </dgm:pt>
        <dgm:pt modelId="21">
          <dgm:prSet phldr="1"/>
        </dgm:pt>
      </dgm:ptLst>
      <dgm:cxnLst>
        <dgm:cxn modelId="3" srcId="0" destId="1" srcOrd="0" destOrd="0"/>
        <dgm:cxn modelId="4" srcId="1" destId="11" srcOrd="0" destOrd="0"/>
        <dgm:cxn modelId="5" srcId="0" destId="2" srcOrd="0" destOrd="0"/>
        <dgm:cxn modelId="6" srcId="2" destId="2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V" refType="primFontSz" refFor="des" refForName="parTx" fact="0.1"/>
      <dgm:constr type="primFontSz" for="des" forName="parTx" val="65"/>
      <dgm:constr type="primFontSz" for="des" forName="desTx" refType="primFontSz" refFor="des" refForName="parTx"/>
      <dgm:constr type="h" for="des" forName="parTx" refType="primFontSz" refFor="des" refForName="parTx" fact="0.55"/>
      <dgm:constr type="h" for="des" forName="bracket" refType="primFontSz" refFor="des" refForName="parTx" fact="0.55"/>
      <dgm:constr type="h" for="des" forName="desTx" refType="primFontSz" refFor="des" refForName="parTx" fact="0.55"/>
    </dgm:constrLst>
    <dgm:ruleLst>
      <dgm:rule type="primFontSz" for="des" forName="parTx" val="5" fact="NaN" max="NaN"/>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Tx" refType="w" fact="0.25"/>
          <dgm:constr type="w" for="ch" forName="bracket" refType="w" fact="0.05"/>
          <dgm:constr type="w" for="ch" forName="spH" refType="w" fact="0.02"/>
          <dgm:constr type="w" for="ch" forName="desTx" refType="w" fact="0.68"/>
          <dgm:constr type="h" for="ch" forName="bracket" refType="h" refFor="ch" refForName="desTx" op="gte"/>
          <dgm:constr type="h" for="ch" forName="bracket" refType="h" refFor="ch" refForName="parTx" op="gte"/>
          <dgm:constr type="h" for="ch" forName="desTx" refType="h" refFor="ch" refForName="parTx" op="gte"/>
        </dgm:constrLst>
        <dgm:ruleLst/>
        <dgm:layoutNode name="parTx" styleLbl="revTx">
          <dgm:varLst>
            <dgm:chMax val="1"/>
            <dgm:bulletEnabled val="1"/>
          </dgm:varLst>
          <dgm:choose name="Name8">
            <dgm:if name="Name9" func="var" arg="dir" op="equ" val="norm">
              <dgm:alg type="tx">
                <dgm:param type="parTxLTRAlign" val="r"/>
              </dgm:alg>
            </dgm:if>
            <dgm:else name="Name10">
              <dgm:alg type="tx">
                <dgm:param type="parTxLTRAlign" val="l"/>
              </dgm:alg>
            </dgm:else>
          </dgm:choose>
          <dgm:shape xmlns:r="http://schemas.openxmlformats.org/officeDocument/2006/relationships" type="rect" r:blip="">
            <dgm:adjLst/>
          </dgm:shape>
          <dgm:presOf axis="self" ptType="node"/>
          <dgm:constrLst>
            <dgm:constr type="tMarg" refType="primFontSz" fact="0.2"/>
            <dgm:constr type="bMarg" refType="primFontSz" fact="0.2"/>
          </dgm:constrLst>
          <dgm:ruleLst>
            <dgm:rule type="h" val="INF" fact="NaN" max="NaN"/>
          </dgm:ruleLst>
        </dgm:layoutNode>
        <dgm:layoutNode name="bracket" styleLbl="parChTrans1D1">
          <dgm:alg type="sp"/>
          <dgm:choose name="Name11">
            <dgm:if name="Name12" func="var" arg="dir" op="equ" val="norm">
              <dgm:shape xmlns:r="http://schemas.openxmlformats.org/officeDocument/2006/relationships" type="leftBrace" r:blip="">
                <dgm:adjLst>
                  <dgm:adj idx="1" val="0.35"/>
                </dgm:adjLst>
              </dgm:shape>
            </dgm:if>
            <dgm:else name="Name13">
              <dgm:shape xmlns:r="http://schemas.openxmlformats.org/officeDocument/2006/relationships" rot="180" type="leftBrace" r:blip="">
                <dgm:adjLst>
                  <dgm:adj idx="1" val="0.35"/>
                </dgm:adjLst>
              </dgm:shape>
            </dgm:else>
          </dgm:choose>
          <dgm:presOf/>
        </dgm:layoutNode>
        <dgm:layoutNode name="spH">
          <dgm:alg type="sp"/>
        </dgm:layoutNode>
        <dgm:choose name="Name14">
          <dgm:if name="Name15" axis="ch" ptType="node" func="cnt" op="gte" val="1">
            <dgm:layoutNode name="desTx" styleLbl="node1">
              <dgm:varLst>
                <dgm:bulletEnabled val="1"/>
              </dgm:varLst>
              <dgm:alg type="tx">
                <dgm:param type="stBulletLvl" val="1"/>
                <dgm:param type="txAnchorVertCh" val="mid"/>
              </dgm:alg>
              <dgm:shape xmlns:r="http://schemas.openxmlformats.org/officeDocument/2006/relationships" type="rect" r:blip="">
                <dgm:adjLst/>
              </dgm:shape>
              <dgm:presOf axis="des" ptType="node"/>
              <dgm:constrLst>
                <dgm:constr type="secFontSz" refType="primFontSz"/>
                <dgm:constr type="tMarg" refType="primFontSz" fact="0.3"/>
                <dgm:constr type="bMarg" refType="primFontSz" fact="0.3"/>
                <dgm:constr type="lMarg" refType="primFontSz" fact="0.3"/>
                <dgm:constr type="rMarg" refType="primFontSz" fact="0.3"/>
              </dgm:constrLst>
              <dgm:ruleLst>
                <dgm:rule type="h" val="INF" fact="NaN" max="NaN"/>
              </dgm:ruleLst>
            </dgm:layoutNode>
          </dgm:if>
          <dgm:else name="Name16"/>
        </dgm:choose>
      </dgm:layoutNode>
      <dgm:forEach name="Name17" axis="followSib" ptType="sibTrans" cnt="1">
        <dgm:layoutNode name="spV">
          <dgm:alg type="sp"/>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6EB05C8-D179-45BB-982C-DA37F7812C61}" type="datetimeFigureOut">
              <a:rPr lang="en-US" smtClean="0"/>
              <a:t>6/27/2017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43D492F-F805-424A-87B4-891AA7318AA1}" type="slidenum">
              <a:rPr lang="en-US" smtClean="0"/>
              <a:t>‹#›</a:t>
            </a:fld>
            <a:endParaRPr lang="en-US"/>
          </a:p>
        </p:txBody>
      </p:sp>
    </p:spTree>
    <p:extLst>
      <p:ext uri="{BB962C8B-B14F-4D97-AF65-F5344CB8AC3E}">
        <p14:creationId xmlns:p14="http://schemas.microsoft.com/office/powerpoint/2010/main" val="39409242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bit.ly/2qtrDHx" TargetMode="External"/><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Smart applications, services, platforms…</a:t>
            </a:r>
          </a:p>
          <a:p>
            <a:endParaRPr lang="en-US" dirty="0"/>
          </a:p>
          <a:p>
            <a:r>
              <a:rPr lang="en-US" dirty="0"/>
              <a:t>Digital Smart</a:t>
            </a:r>
            <a:r>
              <a:rPr lang="en-US" baseline="0" dirty="0"/>
              <a:t> </a:t>
            </a:r>
            <a:r>
              <a:rPr lang="en-US" dirty="0"/>
              <a:t>Personal Assistant</a:t>
            </a:r>
          </a:p>
          <a:p>
            <a:endParaRPr lang="en-US" dirty="0"/>
          </a:p>
          <a:p>
            <a:r>
              <a:rPr lang="en-US" dirty="0"/>
              <a:t>Image</a:t>
            </a:r>
            <a:r>
              <a:rPr lang="en-US" baseline="0" dirty="0"/>
              <a:t> / Text / Data analyze</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39B346B2-E8EF-43C1-9AB2-48101FFD65C8}" type="slidenum">
              <a:rPr lang="en-US" smtClean="0"/>
              <a:t>2</a:t>
            </a:fld>
            <a:endParaRPr lang="en-US"/>
          </a:p>
        </p:txBody>
      </p:sp>
    </p:spTree>
    <p:extLst>
      <p:ext uri="{BB962C8B-B14F-4D97-AF65-F5344CB8AC3E}">
        <p14:creationId xmlns:p14="http://schemas.microsoft.com/office/powerpoint/2010/main" val="2705544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https://docs.microsoft.com/en-us/azure/machine-learning/machine-learning-data-science-virtual-machine-overview</a:t>
            </a:r>
          </a:p>
          <a:p>
            <a:endParaRPr lang="en-US" b="1" dirty="0"/>
          </a:p>
        </p:txBody>
      </p:sp>
      <p:sp>
        <p:nvSpPr>
          <p:cNvPr id="4" name="Slide Number Placeholder 3"/>
          <p:cNvSpPr>
            <a:spLocks noGrp="1"/>
          </p:cNvSpPr>
          <p:nvPr>
            <p:ph type="sldNum" sz="quarter" idx="10"/>
          </p:nvPr>
        </p:nvSpPr>
        <p:spPr/>
        <p:txBody>
          <a:bodyPr/>
          <a:lstStyle/>
          <a:p>
            <a:fld id="{243D492F-F805-424A-87B4-891AA7318AA1}" type="slidenum">
              <a:rPr lang="en-US" smtClean="0"/>
              <a:t>81</a:t>
            </a:fld>
            <a:endParaRPr lang="en-US"/>
          </a:p>
        </p:txBody>
      </p:sp>
    </p:spTree>
    <p:extLst>
      <p:ext uri="{BB962C8B-B14F-4D97-AF65-F5344CB8AC3E}">
        <p14:creationId xmlns:p14="http://schemas.microsoft.com/office/powerpoint/2010/main" val="12581755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kern="1200" baseline="0" dirty="0">
                <a:solidFill>
                  <a:schemeClr val="tx1"/>
                </a:solidFill>
                <a:latin typeface="Segoe UI Light" pitchFamily="34" charset="0"/>
                <a:ea typeface="+mn-ea"/>
                <a:cs typeface="+mn-cs"/>
              </a:rPr>
              <a:t>http://bit.ly/2fQaOwM</a:t>
            </a:r>
          </a:p>
          <a:p>
            <a:r>
              <a:rPr lang="en-US" kern="1200" baseline="0" dirty="0">
                <a:solidFill>
                  <a:schemeClr val="tx1"/>
                </a:solidFill>
                <a:latin typeface="Segoe UI Light" pitchFamily="34" charset="0"/>
                <a:ea typeface="+mn-ea"/>
                <a:cs typeface="+mn-cs"/>
              </a:rPr>
              <a:t>https://docs.microsoft.com/en-us/azure/machine-learning/machine-learning-create-experiment </a:t>
            </a:r>
            <a:endParaRPr lang="en-US" dirty="0"/>
          </a:p>
        </p:txBody>
      </p:sp>
      <p:sp>
        <p:nvSpPr>
          <p:cNvPr id="4" name="Slide Number Placeholder 3"/>
          <p:cNvSpPr>
            <a:spLocks noGrp="1"/>
          </p:cNvSpPr>
          <p:nvPr>
            <p:ph type="sldNum" sz="quarter" idx="10"/>
          </p:nvPr>
        </p:nvSpPr>
        <p:spPr/>
        <p:txBody>
          <a:bodyPr/>
          <a:lstStyle/>
          <a:p>
            <a:fld id="{243D492F-F805-424A-87B4-891AA7318AA1}" type="slidenum">
              <a:rPr lang="en-US" smtClean="0"/>
              <a:t>82</a:t>
            </a:fld>
            <a:endParaRPr lang="en-US"/>
          </a:p>
        </p:txBody>
      </p:sp>
    </p:spTree>
    <p:extLst>
      <p:ext uri="{BB962C8B-B14F-4D97-AF65-F5344CB8AC3E}">
        <p14:creationId xmlns:p14="http://schemas.microsoft.com/office/powerpoint/2010/main" val="32972072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u="sng" dirty="0">
                <a:hlinkClick r:id="rId3"/>
              </a:rPr>
              <a:t>http://bit.ly/2qtrDHx</a:t>
            </a:r>
            <a:r>
              <a:rPr lang="en-US" sz="1200" u="sng" dirty="0"/>
              <a:t> </a:t>
            </a:r>
            <a:endParaRPr lang="en-US" sz="1200" dirty="0"/>
          </a:p>
          <a:p>
            <a:endParaRPr lang="en-US" dirty="0"/>
          </a:p>
        </p:txBody>
      </p:sp>
      <p:sp>
        <p:nvSpPr>
          <p:cNvPr id="4" name="Slide Number Placeholder 3"/>
          <p:cNvSpPr>
            <a:spLocks noGrp="1"/>
          </p:cNvSpPr>
          <p:nvPr>
            <p:ph type="sldNum" sz="quarter" idx="10"/>
          </p:nvPr>
        </p:nvSpPr>
        <p:spPr/>
        <p:txBody>
          <a:bodyPr/>
          <a:lstStyle/>
          <a:p>
            <a:fld id="{243D492F-F805-424A-87B4-891AA7318AA1}" type="slidenum">
              <a:rPr lang="en-US" smtClean="0"/>
              <a:t>83</a:t>
            </a:fld>
            <a:endParaRPr lang="en-US"/>
          </a:p>
        </p:txBody>
      </p:sp>
    </p:spTree>
    <p:extLst>
      <p:ext uri="{BB962C8B-B14F-4D97-AF65-F5344CB8AC3E}">
        <p14:creationId xmlns:p14="http://schemas.microsoft.com/office/powerpoint/2010/main" val="37255727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The first “killer commercial application” of ML on Big Data was web search. With ML, we can use all of the billions of queries and associated clicks that we collect each month as training data for an ML system. That way, the system can learn, for each query, which web pages are likely the most relevant.</a:t>
            </a:r>
          </a:p>
          <a:p>
            <a:endParaRPr lang="en-US" baseline="0" dirty="0"/>
          </a:p>
          <a:p>
            <a:r>
              <a:rPr lang="en-US" baseline="0" dirty="0"/>
              <a:t>But the impact of ML goes beyond page relevance. With billions of queries, we can learn common misspellings and the native language of the user. We can discern the intent of the user – shopping? research? entertainment? ML can learn what kinds of pages are malicious.</a:t>
            </a:r>
          </a:p>
          <a:p>
            <a:endParaRPr lang="en-US" baseline="0" dirty="0"/>
          </a:p>
          <a:p>
            <a:r>
              <a:rPr lang="en-US" baseline="0" dirty="0"/>
              <a:t>ML also is able to learn, for each query, what kinds of ads are most likely to be clicked, and also learn how best to show the ads. </a:t>
            </a:r>
          </a:p>
          <a:p>
            <a:endParaRPr lang="en-US" baseline="0" dirty="0"/>
          </a:p>
          <a:p>
            <a:r>
              <a:rPr lang="en-US" baseline="0" dirty="0"/>
              <a:t>And even before we get to a real user, ML can be used to figure out what parts of the web are worth scanning, and what pricing for ads will optimize revenues.</a:t>
            </a:r>
          </a:p>
          <a:p>
            <a:endParaRPr lang="en-US" dirty="0"/>
          </a:p>
        </p:txBody>
      </p:sp>
      <p:sp>
        <p:nvSpPr>
          <p:cNvPr id="4" name="Header Placeholder 3"/>
          <p:cNvSpPr>
            <a:spLocks noGrp="1"/>
          </p:cNvSpPr>
          <p:nvPr>
            <p:ph type="hdr" sz="quarter" idx="10"/>
          </p:nvPr>
        </p:nvSpPr>
        <p:spPr/>
        <p:txBody>
          <a:bodyPr/>
          <a:lstStyle/>
          <a:p>
            <a:endParaRPr lang="en-US">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DBA0223-F123-4D83-BC0F-803B1F1AD306}" type="datetime1">
              <a:rPr lang="en-US" smtClean="0">
                <a:solidFill>
                  <a:prstClr val="black"/>
                </a:solidFill>
              </a:rPr>
              <a:pPr/>
              <a:t>6/27/2017</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a:t>
            </a:fld>
            <a:endParaRPr lang="en-US" dirty="0">
              <a:solidFill>
                <a:prstClr val="black"/>
              </a:solidFill>
            </a:endParaRPr>
          </a:p>
        </p:txBody>
      </p:sp>
    </p:spTree>
    <p:extLst>
      <p:ext uri="{BB962C8B-B14F-4D97-AF65-F5344CB8AC3E}">
        <p14:creationId xmlns:p14="http://schemas.microsoft.com/office/powerpoint/2010/main" val="19273613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Search “lions” on Bing</a:t>
            </a:r>
            <a:r>
              <a:rPr lang="en-US" baseline="0" dirty="0"/>
              <a:t> and change Image type etc. filters…</a:t>
            </a:r>
          </a:p>
          <a:p>
            <a:endParaRPr lang="en-US" baseline="0" dirty="0"/>
          </a:p>
          <a:p>
            <a:r>
              <a:rPr lang="en-US" baseline="0" dirty="0"/>
              <a:t>Behind the ML service categorizes the image </a:t>
            </a:r>
            <a:r>
              <a:rPr lang="en-US" baseline="0" dirty="0" err="1"/>
              <a:t>db</a:t>
            </a:r>
            <a:r>
              <a:rPr lang="en-US" baseline="0" dirty="0"/>
              <a:t> and returns the result.</a:t>
            </a:r>
            <a:endParaRPr lang="en-US" dirty="0"/>
          </a:p>
        </p:txBody>
      </p:sp>
      <p:sp>
        <p:nvSpPr>
          <p:cNvPr id="4" name="Slide Number Placeholder 3"/>
          <p:cNvSpPr>
            <a:spLocks noGrp="1"/>
          </p:cNvSpPr>
          <p:nvPr>
            <p:ph type="sldNum" sz="quarter" idx="10"/>
          </p:nvPr>
        </p:nvSpPr>
        <p:spPr/>
        <p:txBody>
          <a:bodyPr/>
          <a:lstStyle/>
          <a:p>
            <a:fld id="{39B346B2-E8EF-43C1-9AB2-48101FFD65C8}" type="slidenum">
              <a:rPr lang="en-US" smtClean="0"/>
              <a:t>4</a:t>
            </a:fld>
            <a:endParaRPr lang="en-US"/>
          </a:p>
        </p:txBody>
      </p:sp>
    </p:spTree>
    <p:extLst>
      <p:ext uri="{BB962C8B-B14F-4D97-AF65-F5344CB8AC3E}">
        <p14:creationId xmlns:p14="http://schemas.microsoft.com/office/powerpoint/2010/main" val="3821076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another application</a:t>
            </a:r>
            <a:r>
              <a:rPr lang="en-US" baseline="0" dirty="0"/>
              <a:t> on computer vision that meets with the machine learning</a:t>
            </a:r>
            <a:endParaRPr lang="en-US" dirty="0"/>
          </a:p>
        </p:txBody>
      </p:sp>
      <p:sp>
        <p:nvSpPr>
          <p:cNvPr id="4" name="Slide Number Placeholder 3"/>
          <p:cNvSpPr>
            <a:spLocks noGrp="1"/>
          </p:cNvSpPr>
          <p:nvPr>
            <p:ph type="sldNum" sz="quarter" idx="10"/>
          </p:nvPr>
        </p:nvSpPr>
        <p:spPr/>
        <p:txBody>
          <a:bodyPr/>
          <a:lstStyle/>
          <a:p>
            <a:fld id="{39B346B2-E8EF-43C1-9AB2-48101FFD65C8}" type="slidenum">
              <a:rPr lang="en-US" smtClean="0"/>
              <a:t>5</a:t>
            </a:fld>
            <a:endParaRPr lang="en-US"/>
          </a:p>
        </p:txBody>
      </p:sp>
    </p:spTree>
    <p:extLst>
      <p:ext uri="{BB962C8B-B14F-4D97-AF65-F5344CB8AC3E}">
        <p14:creationId xmlns:p14="http://schemas.microsoft.com/office/powerpoint/2010/main" val="37254010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Goto</a:t>
            </a:r>
            <a:r>
              <a:rPr lang="en-US" dirty="0"/>
              <a:t> https://www.projectoxford.ai/demo/visions#Analysis and</a:t>
            </a:r>
            <a:r>
              <a:rPr lang="en-US" baseline="0" dirty="0"/>
              <a:t> analyze this image to find its accent color</a:t>
            </a:r>
            <a:endParaRPr lang="en-US" dirty="0"/>
          </a:p>
        </p:txBody>
      </p:sp>
      <p:sp>
        <p:nvSpPr>
          <p:cNvPr id="4" name="Slide Number Placeholder 3"/>
          <p:cNvSpPr>
            <a:spLocks noGrp="1"/>
          </p:cNvSpPr>
          <p:nvPr>
            <p:ph type="sldNum" sz="quarter" idx="10"/>
          </p:nvPr>
        </p:nvSpPr>
        <p:spPr/>
        <p:txBody>
          <a:bodyPr/>
          <a:lstStyle/>
          <a:p>
            <a:fld id="{39B346B2-E8EF-43C1-9AB2-48101FFD65C8}" type="slidenum">
              <a:rPr lang="en-US" smtClean="0"/>
              <a:t>6</a:t>
            </a:fld>
            <a:endParaRPr lang="en-US"/>
          </a:p>
        </p:txBody>
      </p:sp>
    </p:spTree>
    <p:extLst>
      <p:ext uri="{BB962C8B-B14F-4D97-AF65-F5344CB8AC3E}">
        <p14:creationId xmlns:p14="http://schemas.microsoft.com/office/powerpoint/2010/main" val="9815533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to use accent color,</a:t>
            </a:r>
            <a:r>
              <a:rPr lang="en-US" baseline="0" dirty="0"/>
              <a:t> case study.</a:t>
            </a:r>
            <a:endParaRPr lang="en-US" dirty="0"/>
          </a:p>
        </p:txBody>
      </p:sp>
      <p:sp>
        <p:nvSpPr>
          <p:cNvPr id="4" name="Slide Number Placeholder 3"/>
          <p:cNvSpPr>
            <a:spLocks noGrp="1"/>
          </p:cNvSpPr>
          <p:nvPr>
            <p:ph type="sldNum" sz="quarter" idx="10"/>
          </p:nvPr>
        </p:nvSpPr>
        <p:spPr/>
        <p:txBody>
          <a:bodyPr/>
          <a:lstStyle/>
          <a:p>
            <a:fld id="{39B346B2-E8EF-43C1-9AB2-48101FFD65C8}" type="slidenum">
              <a:rPr lang="en-US" smtClean="0"/>
              <a:t>7</a:t>
            </a:fld>
            <a:endParaRPr lang="en-US"/>
          </a:p>
        </p:txBody>
      </p:sp>
    </p:spTree>
    <p:extLst>
      <p:ext uri="{BB962C8B-B14F-4D97-AF65-F5344CB8AC3E}">
        <p14:creationId xmlns:p14="http://schemas.microsoft.com/office/powerpoint/2010/main" val="31621421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How to use accent color,</a:t>
            </a:r>
            <a:r>
              <a:rPr lang="en-US" baseline="0" dirty="0"/>
              <a:t> case study.</a:t>
            </a:r>
            <a:endParaRPr lang="en-US" dirty="0"/>
          </a:p>
          <a:p>
            <a:endParaRPr lang="en-US" dirty="0"/>
          </a:p>
        </p:txBody>
      </p:sp>
      <p:sp>
        <p:nvSpPr>
          <p:cNvPr id="4" name="Slide Number Placeholder 3"/>
          <p:cNvSpPr>
            <a:spLocks noGrp="1"/>
          </p:cNvSpPr>
          <p:nvPr>
            <p:ph type="sldNum" sz="quarter" idx="10"/>
          </p:nvPr>
        </p:nvSpPr>
        <p:spPr/>
        <p:txBody>
          <a:bodyPr/>
          <a:lstStyle/>
          <a:p>
            <a:fld id="{39B346B2-E8EF-43C1-9AB2-48101FFD65C8}" type="slidenum">
              <a:rPr lang="en-US" smtClean="0"/>
              <a:t>8</a:t>
            </a:fld>
            <a:endParaRPr lang="en-US"/>
          </a:p>
        </p:txBody>
      </p:sp>
    </p:spTree>
    <p:extLst>
      <p:ext uri="{BB962C8B-B14F-4D97-AF65-F5344CB8AC3E}">
        <p14:creationId xmlns:p14="http://schemas.microsoft.com/office/powerpoint/2010/main" val="22717276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Ready to use ML API published on Azure </a:t>
            </a:r>
            <a:r>
              <a:rPr lang="en-US" dirty="0" err="1"/>
              <a:t>Datamarket</a:t>
            </a:r>
            <a:r>
              <a:rPr lang="en-US" baseline="0" dirty="0"/>
              <a:t> place. A showcase of production ML solution in action (This can be used i.e. in shopping websites to see user reviews about a product etc.)</a:t>
            </a:r>
            <a:endParaRPr lang="en-US" dirty="0"/>
          </a:p>
          <a:p>
            <a:endParaRPr lang="en-US" dirty="0"/>
          </a:p>
          <a:p>
            <a:r>
              <a:rPr lang="en-US" dirty="0"/>
              <a:t>Test by yourself some of the reviews comments on Expedia or other online shopping sites.</a:t>
            </a:r>
            <a:r>
              <a:rPr lang="en-US" baseline="0" dirty="0"/>
              <a:t> Copy/paste user comments to see the analyze result. If sentiment result shows higher percentage number, it means it is positive. If the percentage is low than it is a negative comment.</a:t>
            </a:r>
          </a:p>
          <a:p>
            <a:endParaRPr lang="en-US" baseline="0" dirty="0"/>
          </a:p>
          <a:p>
            <a:r>
              <a:rPr lang="en-US" dirty="0"/>
              <a:t>https://text-analytics-demo.azurewebsites.net/</a:t>
            </a:r>
          </a:p>
          <a:p>
            <a:endParaRPr lang="en-US" dirty="0"/>
          </a:p>
          <a:p>
            <a:r>
              <a:rPr lang="en-US" dirty="0"/>
              <a:t>https://www.microsoft.com/cognitive-services/en-us/text-analytics-api</a:t>
            </a:r>
          </a:p>
        </p:txBody>
      </p:sp>
      <p:sp>
        <p:nvSpPr>
          <p:cNvPr id="4" name="Slide Number Placeholder 3"/>
          <p:cNvSpPr>
            <a:spLocks noGrp="1"/>
          </p:cNvSpPr>
          <p:nvPr>
            <p:ph type="sldNum" sz="quarter" idx="10"/>
          </p:nvPr>
        </p:nvSpPr>
        <p:spPr/>
        <p:txBody>
          <a:bodyPr/>
          <a:lstStyle/>
          <a:p>
            <a:fld id="{39B346B2-E8EF-43C1-9AB2-48101FFD65C8}" type="slidenum">
              <a:rPr lang="en-US" smtClean="0"/>
              <a:t>9</a:t>
            </a:fld>
            <a:endParaRPr lang="en-US"/>
          </a:p>
        </p:txBody>
      </p:sp>
    </p:spTree>
    <p:extLst>
      <p:ext uri="{BB962C8B-B14F-4D97-AF65-F5344CB8AC3E}">
        <p14:creationId xmlns:p14="http://schemas.microsoft.com/office/powerpoint/2010/main" val="40068510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3D492F-F805-424A-87B4-891AA7318AA1}" type="slidenum">
              <a:rPr lang="en-US" smtClean="0"/>
              <a:t>12</a:t>
            </a:fld>
            <a:endParaRPr lang="en-US"/>
          </a:p>
        </p:txBody>
      </p:sp>
    </p:spTree>
    <p:extLst>
      <p:ext uri="{BB962C8B-B14F-4D97-AF65-F5344CB8AC3E}">
        <p14:creationId xmlns:p14="http://schemas.microsoft.com/office/powerpoint/2010/main" val="131112835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표지 1">
    <p:bg>
      <p:bgPr>
        <a:solidFill>
          <a:srgbClr val="0072C6"/>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1195" y="2281537"/>
            <a:ext cx="11169611" cy="1427162"/>
          </a:xfrm>
        </p:spPr>
        <p:txBody>
          <a:bodyPr anchor="ctr">
            <a:normAutofit/>
          </a:bodyPr>
          <a:lstStyle>
            <a:lvl1pPr algn="ctr">
              <a:defRPr sz="4800">
                <a:solidFill>
                  <a:schemeClr val="bg1"/>
                </a:solidFill>
              </a:defRPr>
            </a:lvl1pPr>
          </a:lstStyle>
          <a:p>
            <a:r>
              <a:rPr lang="en-US" altLang="ko-KR" dirty="0"/>
              <a:t>Click to edit Master title style</a:t>
            </a:r>
            <a:endParaRPr lang="ko-KR" altLang="en-US"/>
          </a:p>
        </p:txBody>
      </p:sp>
      <p:sp>
        <p:nvSpPr>
          <p:cNvPr id="3" name="Subtitle 2"/>
          <p:cNvSpPr>
            <a:spLocks noGrp="1"/>
          </p:cNvSpPr>
          <p:nvPr>
            <p:ph type="subTitle" idx="1"/>
          </p:nvPr>
        </p:nvSpPr>
        <p:spPr>
          <a:xfrm>
            <a:off x="511195" y="3881737"/>
            <a:ext cx="11169611" cy="1655762"/>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ko-KR"/>
              <a:t>Click to edit Master subtitle style</a:t>
            </a:r>
            <a:endParaRPr lang="ko-KR" altLang="en-US"/>
          </a:p>
        </p:txBody>
      </p:sp>
      <p:pic>
        <p:nvPicPr>
          <p:cNvPr id="9" name="Picture 8" descr="Microsoft logo and tagline"/>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black">
          <a:xfrm>
            <a:off x="534709" y="6364651"/>
            <a:ext cx="1595652" cy="268366"/>
          </a:xfrm>
          <a:prstGeom prst="rect">
            <a:avLst/>
          </a:prstGeom>
          <a:noFill/>
          <a:ln>
            <a:noFill/>
          </a:ln>
        </p:spPr>
      </p:pic>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1958" y="327122"/>
            <a:ext cx="1606856" cy="591072"/>
          </a:xfrm>
          <a:prstGeom prst="rect">
            <a:avLst/>
          </a:prstGeom>
        </p:spPr>
      </p:pic>
    </p:spTree>
    <p:extLst>
      <p:ext uri="{BB962C8B-B14F-4D97-AF65-F5344CB8AC3E}">
        <p14:creationId xmlns:p14="http://schemas.microsoft.com/office/powerpoint/2010/main" val="13793235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내용 1">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a:t>Click to edit Master title style</a:t>
            </a:r>
            <a:endParaRPr lang="ko-KR" altLang="en-US" dirty="0"/>
          </a:p>
        </p:txBody>
      </p:sp>
      <p:sp>
        <p:nvSpPr>
          <p:cNvPr id="3" name="Content Placeholder 2"/>
          <p:cNvSpPr>
            <a:spLocks noGrp="1"/>
          </p:cNvSpPr>
          <p:nvPr>
            <p:ph idx="1"/>
          </p:nvPr>
        </p:nvSpPr>
        <p:spPr/>
        <p:txBody>
          <a:bodyPr>
            <a:normAutofit/>
          </a:bodyPr>
          <a:lstStyle>
            <a:lvl1pPr>
              <a:defRPr sz="1400"/>
            </a:lvl1pPr>
            <a:lvl2pPr marL="452438" indent="-269875">
              <a:defRPr sz="1200"/>
            </a:lvl2pPr>
            <a:lvl3pPr marL="720725" indent="-268288">
              <a:buFont typeface="Arial" panose="020B0604020202020204" pitchFamily="34" charset="0"/>
              <a:buChar char="•"/>
              <a:defRPr sz="1100"/>
            </a:lvl3pPr>
            <a:lvl4pPr marL="989013" indent="-268288">
              <a:buFont typeface="Wingdings" panose="05000000000000000000" pitchFamily="2" charset="2"/>
              <a:buChar char="ü"/>
              <a:defRPr sz="1050"/>
            </a:lvl4pPr>
            <a:lvl5pPr marL="1063625" indent="-171450">
              <a:buFont typeface="Wingdings" panose="05000000000000000000" pitchFamily="2" charset="2"/>
              <a:buChar char="Ø"/>
              <a:defRPr sz="1050"/>
            </a:lvl5pPr>
          </a:lstStyle>
          <a:p>
            <a:pPr lvl="0"/>
            <a:r>
              <a:rPr lang="en-US" altLang="ko-KR"/>
              <a:t>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ko-KR" altLang="en-US" dirty="0"/>
          </a:p>
        </p:txBody>
      </p:sp>
      <p:sp>
        <p:nvSpPr>
          <p:cNvPr id="8" name="Text Placeholder 7"/>
          <p:cNvSpPr>
            <a:spLocks noGrp="1"/>
          </p:cNvSpPr>
          <p:nvPr>
            <p:ph type="body" sz="quarter" idx="10"/>
          </p:nvPr>
        </p:nvSpPr>
        <p:spPr>
          <a:xfrm>
            <a:off x="312418" y="783773"/>
            <a:ext cx="11567160" cy="429208"/>
          </a:xfrm>
        </p:spPr>
        <p:txBody>
          <a:bodyPr vert="horz" lIns="91440" tIns="45720" rIns="91440" bIns="45720" rtlCol="0" anchor="ctr">
            <a:normAutofit/>
          </a:bodyPr>
          <a:lstStyle>
            <a:lvl1pPr marL="0" indent="0">
              <a:buNone/>
              <a:defRPr lang="ko-KR" altLang="en-US" sz="1400" b="0" baseline="0" dirty="0">
                <a:latin typeface="+mn-lt"/>
                <a:ea typeface="+mn-ea"/>
                <a:cs typeface="+mj-cs"/>
              </a:defRPr>
            </a:lvl1pPr>
          </a:lstStyle>
          <a:p>
            <a:pPr lvl="0">
              <a:spcBef>
                <a:spcPct val="0"/>
              </a:spcBef>
            </a:pPr>
            <a:r>
              <a:rPr lang="en-US" altLang="ko-KR"/>
              <a:t>Edit Master text styles</a:t>
            </a:r>
          </a:p>
        </p:txBody>
      </p:sp>
    </p:spTree>
    <p:extLst>
      <p:ext uri="{BB962C8B-B14F-4D97-AF65-F5344CB8AC3E}">
        <p14:creationId xmlns:p14="http://schemas.microsoft.com/office/powerpoint/2010/main" val="8711754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내용 2">
    <p:spTree>
      <p:nvGrpSpPr>
        <p:cNvPr id="1" name=""/>
        <p:cNvGrpSpPr/>
        <p:nvPr/>
      </p:nvGrpSpPr>
      <p:grpSpPr>
        <a:xfrm>
          <a:off x="0" y="0"/>
          <a:ext cx="0" cy="0"/>
          <a:chOff x="0" y="0"/>
          <a:chExt cx="0" cy="0"/>
        </a:xfrm>
      </p:grpSpPr>
      <p:sp>
        <p:nvSpPr>
          <p:cNvPr id="2" name="Title 1"/>
          <p:cNvSpPr>
            <a:spLocks noGrp="1"/>
          </p:cNvSpPr>
          <p:nvPr>
            <p:ph type="title"/>
          </p:nvPr>
        </p:nvSpPr>
        <p:spPr>
          <a:xfrm>
            <a:off x="312421" y="365128"/>
            <a:ext cx="9212580" cy="418645"/>
          </a:xfrm>
        </p:spPr>
        <p:txBody>
          <a:bodyPr/>
          <a:lstStyle/>
          <a:p>
            <a:r>
              <a:rPr lang="en-US" altLang="ko-KR"/>
              <a:t>Click to edit Master title style</a:t>
            </a:r>
            <a:endParaRPr lang="ko-KR" altLang="en-US" dirty="0"/>
          </a:p>
        </p:txBody>
      </p:sp>
      <p:cxnSp>
        <p:nvCxnSpPr>
          <p:cNvPr id="5" name="Straight Connector 4"/>
          <p:cNvCxnSpPr/>
          <p:nvPr/>
        </p:nvCxnSpPr>
        <p:spPr>
          <a:xfrm>
            <a:off x="9630795" y="776977"/>
            <a:ext cx="2248785" cy="6796"/>
          </a:xfrm>
          <a:prstGeom prst="line">
            <a:avLst/>
          </a:prstGeom>
        </p:spPr>
        <p:style>
          <a:lnRef idx="3">
            <a:schemeClr val="accent3"/>
          </a:lnRef>
          <a:fillRef idx="0">
            <a:schemeClr val="accent3"/>
          </a:fillRef>
          <a:effectRef idx="2">
            <a:schemeClr val="accent3"/>
          </a:effectRef>
          <a:fontRef idx="minor">
            <a:schemeClr val="tx1"/>
          </a:fontRef>
        </p:style>
      </p:cxnSp>
      <p:sp>
        <p:nvSpPr>
          <p:cNvPr id="9" name="Text Placeholder 6"/>
          <p:cNvSpPr>
            <a:spLocks noGrp="1"/>
          </p:cNvSpPr>
          <p:nvPr>
            <p:ph type="body" sz="quarter" idx="12"/>
          </p:nvPr>
        </p:nvSpPr>
        <p:spPr>
          <a:xfrm>
            <a:off x="9630794" y="495773"/>
            <a:ext cx="2248785" cy="288000"/>
          </a:xfrm>
        </p:spPr>
        <p:txBody>
          <a:bodyPr anchor="ctr">
            <a:noAutofit/>
          </a:bodyPr>
          <a:lstStyle>
            <a:lvl1pPr marL="0" indent="0" algn="r">
              <a:buNone/>
              <a:defRPr sz="1200"/>
            </a:lvl1pPr>
          </a:lstStyle>
          <a:p>
            <a:pPr lvl="0"/>
            <a:r>
              <a:rPr lang="en-US" altLang="ko-KR"/>
              <a:t>Edit Master text styles</a:t>
            </a:r>
          </a:p>
        </p:txBody>
      </p:sp>
      <p:cxnSp>
        <p:nvCxnSpPr>
          <p:cNvPr id="10" name="Straight Connector 9"/>
          <p:cNvCxnSpPr/>
          <p:nvPr/>
        </p:nvCxnSpPr>
        <p:spPr>
          <a:xfrm>
            <a:off x="312420" y="783773"/>
            <a:ext cx="9212581" cy="0"/>
          </a:xfrm>
          <a:prstGeom prst="line">
            <a:avLst/>
          </a:prstGeom>
        </p:spPr>
        <p:style>
          <a:lnRef idx="3">
            <a:schemeClr val="accent3"/>
          </a:lnRef>
          <a:fillRef idx="0">
            <a:schemeClr val="accent3"/>
          </a:fillRef>
          <a:effectRef idx="2">
            <a:schemeClr val="accent3"/>
          </a:effectRef>
          <a:fontRef idx="minor">
            <a:schemeClr val="tx1"/>
          </a:fontRef>
        </p:style>
      </p:cxnSp>
      <p:sp>
        <p:nvSpPr>
          <p:cNvPr id="12" name="Content Placeholder 2"/>
          <p:cNvSpPr>
            <a:spLocks noGrp="1"/>
          </p:cNvSpPr>
          <p:nvPr>
            <p:ph idx="1"/>
          </p:nvPr>
        </p:nvSpPr>
        <p:spPr>
          <a:xfrm>
            <a:off x="312420" y="1212981"/>
            <a:ext cx="11567160" cy="5197150"/>
          </a:xfrm>
        </p:spPr>
        <p:txBody>
          <a:bodyPr>
            <a:normAutofit/>
          </a:bodyPr>
          <a:lstStyle>
            <a:lvl1pPr>
              <a:defRPr sz="1400"/>
            </a:lvl1pPr>
            <a:lvl2pPr marL="452438" indent="-269875">
              <a:defRPr sz="1200"/>
            </a:lvl2pPr>
            <a:lvl3pPr marL="720725" indent="-268288">
              <a:buFont typeface="Arial" panose="020B0604020202020204" pitchFamily="34" charset="0"/>
              <a:buChar char="•"/>
              <a:defRPr sz="1100"/>
            </a:lvl3pPr>
            <a:lvl4pPr marL="989013" indent="-268288">
              <a:buFont typeface="Wingdings" panose="05000000000000000000" pitchFamily="2" charset="2"/>
              <a:buChar char="ü"/>
              <a:defRPr sz="1050"/>
            </a:lvl4pPr>
            <a:lvl5pPr marL="1063625" indent="-171450">
              <a:buFont typeface="Wingdings" panose="05000000000000000000" pitchFamily="2" charset="2"/>
              <a:buChar char="Ø"/>
              <a:defRPr sz="1050"/>
            </a:lvl5pPr>
          </a:lstStyle>
          <a:p>
            <a:pPr lvl="0"/>
            <a:r>
              <a:rPr lang="en-US" altLang="ko-KR"/>
              <a:t>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ko-KR" altLang="en-US" dirty="0"/>
          </a:p>
        </p:txBody>
      </p:sp>
      <p:sp>
        <p:nvSpPr>
          <p:cNvPr id="13" name="Text Placeholder 7"/>
          <p:cNvSpPr>
            <a:spLocks noGrp="1"/>
          </p:cNvSpPr>
          <p:nvPr>
            <p:ph type="body" sz="quarter" idx="10"/>
          </p:nvPr>
        </p:nvSpPr>
        <p:spPr>
          <a:xfrm>
            <a:off x="312418" y="783773"/>
            <a:ext cx="11567160" cy="429208"/>
          </a:xfrm>
        </p:spPr>
        <p:txBody>
          <a:bodyPr vert="horz" lIns="91440" tIns="45720" rIns="91440" bIns="45720" rtlCol="0" anchor="ctr">
            <a:normAutofit/>
          </a:bodyPr>
          <a:lstStyle>
            <a:lvl1pPr marL="0" indent="0">
              <a:buNone/>
              <a:defRPr lang="ko-KR" altLang="en-US" sz="1400" b="0" baseline="0" dirty="0">
                <a:latin typeface="+mn-lt"/>
                <a:ea typeface="+mn-ea"/>
                <a:cs typeface="+mj-cs"/>
              </a:defRPr>
            </a:lvl1pPr>
          </a:lstStyle>
          <a:p>
            <a:pPr lvl="0">
              <a:spcBef>
                <a:spcPct val="0"/>
              </a:spcBef>
            </a:pPr>
            <a:r>
              <a:rPr lang="en-US" altLang="ko-KR"/>
              <a:t>Edit Master text styles</a:t>
            </a:r>
          </a:p>
        </p:txBody>
      </p:sp>
    </p:spTree>
    <p:extLst>
      <p:ext uri="{BB962C8B-B14F-4D97-AF65-F5344CB8AC3E}">
        <p14:creationId xmlns:p14="http://schemas.microsoft.com/office/powerpoint/2010/main" val="8510435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Title 1"/>
          <p:cNvSpPr>
            <a:spLocks noGrp="1"/>
          </p:cNvSpPr>
          <p:nvPr>
            <p:ph type="title"/>
          </p:nvPr>
        </p:nvSpPr>
        <p:spPr>
          <a:xfrm>
            <a:off x="831851" y="2333033"/>
            <a:ext cx="10515600" cy="1615672"/>
          </a:xfrm>
          <a:pattFill prst="lgGrid">
            <a:fgClr>
              <a:schemeClr val="bg1">
                <a:lumMod val="95000"/>
              </a:schemeClr>
            </a:fgClr>
            <a:bgClr>
              <a:schemeClr val="bg1"/>
            </a:bgClr>
          </a:pattFill>
        </p:spPr>
        <p:txBody>
          <a:bodyPr anchor="ctr">
            <a:normAutofit/>
          </a:bodyPr>
          <a:lstStyle>
            <a:lvl1pPr>
              <a:defRPr sz="4800"/>
            </a:lvl1pPr>
          </a:lstStyle>
          <a:p>
            <a:r>
              <a:rPr lang="en-US" altLang="ko-KR"/>
              <a:t>Click to edit Master title style</a:t>
            </a:r>
            <a:endParaRPr lang="ko-KR" altLang="en-US" dirty="0"/>
          </a:p>
        </p:txBody>
      </p:sp>
      <p:sp>
        <p:nvSpPr>
          <p:cNvPr id="3" name="Text Placeholder 2"/>
          <p:cNvSpPr>
            <a:spLocks noGrp="1"/>
          </p:cNvSpPr>
          <p:nvPr>
            <p:ph type="body" idx="1"/>
          </p:nvPr>
        </p:nvSpPr>
        <p:spPr>
          <a:xfrm>
            <a:off x="831849" y="4589465"/>
            <a:ext cx="5580000" cy="1500187"/>
          </a:xfrm>
          <a:pattFill prst="lgGrid">
            <a:fgClr>
              <a:schemeClr val="bg1">
                <a:lumMod val="95000"/>
              </a:schemeClr>
            </a:fgClr>
            <a:bgClr>
              <a:schemeClr val="bg1"/>
            </a:bgClr>
          </a:pattFill>
        </p:spPr>
        <p:txBody>
          <a:bodyPr lIns="180000" tIns="180000" rIns="180000" bIns="180000">
            <a:noAutofit/>
          </a:bodyPr>
          <a:lstStyle>
            <a:lvl1pPr marL="0" indent="0">
              <a:buNone/>
              <a:defRPr sz="22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ltLang="ko-KR"/>
              <a:t>Edit Master text styles</a:t>
            </a:r>
          </a:p>
        </p:txBody>
      </p:sp>
      <p:cxnSp>
        <p:nvCxnSpPr>
          <p:cNvPr id="4" name="Straight Connector 3"/>
          <p:cNvCxnSpPr/>
          <p:nvPr/>
        </p:nvCxnSpPr>
        <p:spPr>
          <a:xfrm>
            <a:off x="838200" y="3948705"/>
            <a:ext cx="10515600" cy="0"/>
          </a:xfrm>
          <a:prstGeom prst="line">
            <a:avLst/>
          </a:prstGeom>
          <a:effectLst>
            <a:outerShdw blurRad="50800" dist="38100" dir="2700000" algn="tl" rotWithShape="0">
              <a:prstClr val="black">
                <a:alpha val="40000"/>
              </a:prstClr>
            </a:outerShdw>
          </a:effectLst>
        </p:spPr>
        <p:style>
          <a:lnRef idx="3">
            <a:schemeClr val="accent3"/>
          </a:lnRef>
          <a:fillRef idx="0">
            <a:schemeClr val="accent3"/>
          </a:fillRef>
          <a:effectRef idx="2">
            <a:schemeClr val="accent3"/>
          </a:effectRef>
          <a:fontRef idx="minor">
            <a:schemeClr val="tx1"/>
          </a:fontRef>
        </p:style>
      </p:cxnSp>
      <p:cxnSp>
        <p:nvCxnSpPr>
          <p:cNvPr id="7" name="Straight Connector 6"/>
          <p:cNvCxnSpPr/>
          <p:nvPr/>
        </p:nvCxnSpPr>
        <p:spPr>
          <a:xfrm>
            <a:off x="838200" y="2333033"/>
            <a:ext cx="10515600" cy="0"/>
          </a:xfrm>
          <a:prstGeom prst="line">
            <a:avLst/>
          </a:prstGeom>
          <a:effectLst>
            <a:outerShdw blurRad="50800" dist="38100" dir="18900000" algn="bl" rotWithShape="0">
              <a:prstClr val="black">
                <a:alpha val="40000"/>
              </a:prstClr>
            </a:outerShdw>
          </a:effectLst>
        </p:spPr>
        <p:style>
          <a:lnRef idx="3">
            <a:schemeClr val="accent3"/>
          </a:lnRef>
          <a:fillRef idx="0">
            <a:schemeClr val="accent3"/>
          </a:fillRef>
          <a:effectRef idx="2">
            <a:schemeClr val="accent3"/>
          </a:effectRef>
          <a:fontRef idx="minor">
            <a:schemeClr val="tx1"/>
          </a:fontRef>
        </p:style>
      </p:cxnSp>
      <p:cxnSp>
        <p:nvCxnSpPr>
          <p:cNvPr id="8" name="Straight Connector 7"/>
          <p:cNvCxnSpPr/>
          <p:nvPr/>
        </p:nvCxnSpPr>
        <p:spPr>
          <a:xfrm>
            <a:off x="838200" y="6089652"/>
            <a:ext cx="5580000" cy="0"/>
          </a:xfrm>
          <a:prstGeom prst="line">
            <a:avLst/>
          </a:prstGeom>
          <a:effectLst>
            <a:outerShdw blurRad="50800" dist="38100" dir="2700000" algn="tl" rotWithShape="0">
              <a:prstClr val="black">
                <a:alpha val="40000"/>
              </a:prstClr>
            </a:outerShdw>
          </a:effectLst>
        </p:spPr>
        <p:style>
          <a:lnRef idx="3">
            <a:schemeClr val="accent3"/>
          </a:lnRef>
          <a:fillRef idx="0">
            <a:schemeClr val="accent3"/>
          </a:fillRef>
          <a:effectRef idx="2">
            <a:schemeClr val="accent3"/>
          </a:effectRef>
          <a:fontRef idx="minor">
            <a:schemeClr val="tx1"/>
          </a:fontRef>
        </p:style>
      </p:cxnSp>
      <p:cxnSp>
        <p:nvCxnSpPr>
          <p:cNvPr id="9" name="Straight Connector 8"/>
          <p:cNvCxnSpPr/>
          <p:nvPr/>
        </p:nvCxnSpPr>
        <p:spPr>
          <a:xfrm>
            <a:off x="838200" y="4589465"/>
            <a:ext cx="5580000" cy="0"/>
          </a:xfrm>
          <a:prstGeom prst="line">
            <a:avLst/>
          </a:prstGeom>
          <a:effectLst>
            <a:outerShdw blurRad="50800" dist="38100" dir="18900000" algn="bl" rotWithShape="0">
              <a:prstClr val="black">
                <a:alpha val="40000"/>
              </a:prstClr>
            </a:outerShdw>
          </a:effectLst>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33961671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blank" preserve="1">
  <p:cSld name="Branding">
    <p:bg>
      <p:bgPr>
        <a:solidFill>
          <a:srgbClr val="0072C6"/>
        </a:solidFill>
        <a:effectLst/>
      </p:bgPr>
    </p:bg>
    <p:spTree>
      <p:nvGrpSpPr>
        <p:cNvPr id="1" name=""/>
        <p:cNvGrpSpPr/>
        <p:nvPr/>
      </p:nvGrpSpPr>
      <p:grpSpPr>
        <a:xfrm>
          <a:off x="0" y="0"/>
          <a:ext cx="0" cy="0"/>
          <a:chOff x="0" y="0"/>
          <a:chExt cx="0" cy="0"/>
        </a:xfrm>
      </p:grpSpPr>
      <p:sp>
        <p:nvSpPr>
          <p:cNvPr id="6" name="TextBox 5"/>
          <p:cNvSpPr txBox="1"/>
          <p:nvPr/>
        </p:nvSpPr>
        <p:spPr>
          <a:xfrm>
            <a:off x="358455" y="6019947"/>
            <a:ext cx="11475088" cy="627864"/>
          </a:xfrm>
          <a:prstGeom prst="rect">
            <a:avLst/>
          </a:prstGeom>
          <a:noFill/>
        </p:spPr>
        <p:txBody>
          <a:bodyPr wrap="square" lIns="182880" tIns="146304" rIns="182880" bIns="146304" rtlCol="0">
            <a:spAutoFit/>
          </a:bodyPr>
          <a:lstStyle/>
          <a:p>
            <a:pPr>
              <a:lnSpc>
                <a:spcPct val="90000"/>
              </a:lnSpc>
            </a:pPr>
            <a:r>
              <a:rPr lang="en-US" sz="800" dirty="0">
                <a:solidFill>
                  <a:srgbClr val="FFFFFF"/>
                </a:solidFill>
                <a:latin typeface="Segoe UI" pitchFamily="34" charset="0"/>
                <a:ea typeface="Segoe UI" pitchFamily="34" charset="0"/>
                <a:cs typeface="Segoe UI" pitchFamily="34" charset="0"/>
              </a:rPr>
              <a:t>© 2015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52171" y="2769634"/>
            <a:ext cx="5687658" cy="1318732"/>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1958" y="327122"/>
            <a:ext cx="1606856" cy="591072"/>
          </a:xfrm>
          <a:prstGeom prst="rect">
            <a:avLst/>
          </a:prstGeom>
        </p:spPr>
      </p:pic>
    </p:spTree>
    <p:extLst>
      <p:ext uri="{BB962C8B-B14F-4D97-AF65-F5344CB8AC3E}">
        <p14:creationId xmlns:p14="http://schemas.microsoft.com/office/powerpoint/2010/main" val="24865796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03_Details">
    <p:spTree>
      <p:nvGrpSpPr>
        <p:cNvPr id="1" name=""/>
        <p:cNvGrpSpPr/>
        <p:nvPr/>
      </p:nvGrpSpPr>
      <p:grpSpPr>
        <a:xfrm>
          <a:off x="0" y="0"/>
          <a:ext cx="0" cy="0"/>
          <a:chOff x="0" y="0"/>
          <a:chExt cx="0" cy="0"/>
        </a:xfrm>
      </p:grpSpPr>
      <p:sp>
        <p:nvSpPr>
          <p:cNvPr id="3" name="Title 1"/>
          <p:cNvSpPr>
            <a:spLocks noGrp="1"/>
          </p:cNvSpPr>
          <p:nvPr>
            <p:ph type="title"/>
          </p:nvPr>
        </p:nvSpPr>
        <p:spPr>
          <a:xfrm>
            <a:off x="152400" y="174625"/>
            <a:ext cx="11887200" cy="854075"/>
          </a:xfrm>
        </p:spPr>
        <p:txBody>
          <a:bodyPr/>
          <a:lstStyle/>
          <a:p>
            <a:r>
              <a:rPr lang="en-US"/>
              <a:t>Click to edit Master title style</a:t>
            </a:r>
          </a:p>
        </p:txBody>
      </p:sp>
    </p:spTree>
    <p:extLst>
      <p:ext uri="{BB962C8B-B14F-4D97-AF65-F5344CB8AC3E}">
        <p14:creationId xmlns:p14="http://schemas.microsoft.com/office/powerpoint/2010/main" val="1220491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04_Details">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64310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12420" y="365128"/>
            <a:ext cx="11567160" cy="418645"/>
          </a:xfrm>
          <a:prstGeom prst="rect">
            <a:avLst/>
          </a:prstGeom>
        </p:spPr>
        <p:txBody>
          <a:bodyPr vert="horz" lIns="91440" tIns="45720" rIns="91440" bIns="45720" rtlCol="0" anchor="ctr">
            <a:normAutofit/>
          </a:bodyPr>
          <a:lstStyle/>
          <a:p>
            <a:r>
              <a:rPr lang="ko-KR" altLang="en-US" dirty="0"/>
              <a:t>마스터 제목 스타일 편집</a:t>
            </a:r>
          </a:p>
        </p:txBody>
      </p:sp>
      <p:sp>
        <p:nvSpPr>
          <p:cNvPr id="3" name="Text Placeholder 2"/>
          <p:cNvSpPr>
            <a:spLocks noGrp="1"/>
          </p:cNvSpPr>
          <p:nvPr>
            <p:ph type="body" idx="1"/>
          </p:nvPr>
        </p:nvSpPr>
        <p:spPr>
          <a:xfrm>
            <a:off x="312420" y="1212981"/>
            <a:ext cx="11567160" cy="5197150"/>
          </a:xfrm>
          <a:prstGeom prst="rect">
            <a:avLst/>
          </a:prstGeom>
        </p:spPr>
        <p:txBody>
          <a:bodyPr vert="horz" lIns="91440" tIns="45720" rIns="91440" bIns="45720" rtlCol="0">
            <a:normAutofit/>
          </a:body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Tree>
    <p:extLst>
      <p:ext uri="{BB962C8B-B14F-4D97-AF65-F5344CB8AC3E}">
        <p14:creationId xmlns:p14="http://schemas.microsoft.com/office/powerpoint/2010/main" val="155328509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Lst>
  <p:txStyles>
    <p:titleStyle>
      <a:lvl1pPr algn="l" defTabSz="914400" rtl="0" eaLnBrk="1" latinLnBrk="1" hangingPunct="1">
        <a:spcBef>
          <a:spcPct val="0"/>
        </a:spcBef>
        <a:buNone/>
        <a:defRPr sz="2000" b="1" kern="1200">
          <a:solidFill>
            <a:schemeClr val="tx1"/>
          </a:solidFill>
          <a:latin typeface="+mj-lt"/>
          <a:ea typeface="+mj-ea"/>
          <a:cs typeface="+mj-cs"/>
        </a:defRPr>
      </a:lvl1pPr>
    </p:titleStyle>
    <p:bodyStyle>
      <a:lvl1pPr marL="269875" indent="-269875" algn="l" defTabSz="914400" rtl="0" eaLnBrk="1" latinLnBrk="1" hangingPunct="1">
        <a:lnSpc>
          <a:spcPct val="90000"/>
        </a:lnSpc>
        <a:spcBef>
          <a:spcPct val="30000"/>
        </a:spcBef>
        <a:buFont typeface="Segoe UI" panose="020B0502040204020203" pitchFamily="34" charset="0"/>
        <a:buChar char="●"/>
        <a:defRPr sz="1400" kern="1200">
          <a:solidFill>
            <a:schemeClr val="tx1"/>
          </a:solidFill>
          <a:latin typeface="+mn-lt"/>
          <a:ea typeface="+mn-ea"/>
          <a:cs typeface="+mn-cs"/>
        </a:defRPr>
      </a:lvl1pPr>
      <a:lvl2pPr marL="541338" indent="-271463" algn="l" defTabSz="914400" rtl="0" eaLnBrk="1" latinLnBrk="1" hangingPunct="1">
        <a:lnSpc>
          <a:spcPct val="100000"/>
        </a:lnSpc>
        <a:spcBef>
          <a:spcPct val="30000"/>
        </a:spcBef>
        <a:buFont typeface="Segoe UI" panose="020B0502040204020203" pitchFamily="34" charset="0"/>
        <a:buChar char="−"/>
        <a:defRPr sz="1200" kern="1200">
          <a:solidFill>
            <a:schemeClr val="tx1"/>
          </a:solidFill>
          <a:latin typeface="+mn-lt"/>
          <a:ea typeface="+mn-ea"/>
          <a:cs typeface="+mn-cs"/>
        </a:defRPr>
      </a:lvl2pPr>
      <a:lvl3pPr marL="801688" indent="-260350" algn="l" defTabSz="914400" rtl="0" eaLnBrk="1" latinLnBrk="1" hangingPunct="1">
        <a:lnSpc>
          <a:spcPct val="100000"/>
        </a:lnSpc>
        <a:spcBef>
          <a:spcPct val="30000"/>
        </a:spcBef>
        <a:buFont typeface="Wingdings" panose="05000000000000000000" pitchFamily="2" charset="2"/>
        <a:buChar char="§"/>
        <a:defRPr sz="1100" kern="1200">
          <a:solidFill>
            <a:schemeClr val="tx1"/>
          </a:solidFill>
          <a:latin typeface="+mn-lt"/>
          <a:ea typeface="+mn-ea"/>
          <a:cs typeface="+mn-cs"/>
        </a:defRPr>
      </a:lvl3pPr>
      <a:lvl4pPr marL="989013" indent="-187325" algn="l" defTabSz="914400" rtl="0" eaLnBrk="1" latinLnBrk="1" hangingPunct="1">
        <a:lnSpc>
          <a:spcPct val="100000"/>
        </a:lnSpc>
        <a:spcBef>
          <a:spcPct val="30000"/>
        </a:spcBef>
        <a:buFont typeface="Arial" panose="020B0604020202020204" pitchFamily="34" charset="0"/>
        <a:buChar char="•"/>
        <a:defRPr sz="1050" kern="1200">
          <a:solidFill>
            <a:schemeClr val="tx1"/>
          </a:solidFill>
          <a:latin typeface="+mn-lt"/>
          <a:ea typeface="+mn-ea"/>
          <a:cs typeface="+mn-cs"/>
        </a:defRPr>
      </a:lvl4pPr>
      <a:lvl5pPr marL="1258888" indent="-269875" algn="l" defTabSz="914400" rtl="0" eaLnBrk="1" latinLnBrk="1" hangingPunct="1">
        <a:lnSpc>
          <a:spcPct val="100000"/>
        </a:lnSpc>
        <a:spcBef>
          <a:spcPct val="30000"/>
        </a:spcBef>
        <a:buFont typeface="Arial" panose="020B0604020202020204" pitchFamily="34" charset="0"/>
        <a:buChar char="•"/>
        <a:defRPr sz="1050" kern="1200">
          <a:solidFill>
            <a:schemeClr val="tx1"/>
          </a:solidFill>
          <a:latin typeface="+mn-lt"/>
          <a:ea typeface="+mn-ea"/>
          <a:cs typeface="+mn-cs"/>
        </a:defRPr>
      </a:lvl5pPr>
      <a:lvl6pPr marL="2514600" indent="-228600" algn="l" defTabSz="914400" rtl="0" eaLnBrk="1" latinLnBrk="1"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5.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6.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slideLayout" Target="../slideLayouts/slideLayout3.xml"/><Relationship Id="rId1" Type="http://schemas.openxmlformats.org/officeDocument/2006/relationships/video" Target="https://www.youtube.com/embed/KLveo_Hswo4"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hyperlink" Target="https://gallery.cortanaintelligence.com/" TargetMode="External"/><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4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3.xml"/><Relationship Id="rId4" Type="http://schemas.openxmlformats.org/officeDocument/2006/relationships/image" Target="../media/image4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hyperlink" Target="https://azuremlsimpleds.azurewebsites.net/simpleds/" TargetMode="Externa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diagramLayout" Target="../diagrams/layout1.xml"/><Relationship Id="rId7" Type="http://schemas.openxmlformats.org/officeDocument/2006/relationships/diagramData" Target="../diagrams/data2.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s>
</file>

<file path=ppt/slides/_rels/slide51.xml.rels><?xml version="1.0" encoding="UTF-8" standalone="yes"?>
<Relationships xmlns="http://schemas.openxmlformats.org/package/2006/relationships"><Relationship Id="rId8" Type="http://schemas.openxmlformats.org/officeDocument/2006/relationships/diagramLayout" Target="../diagrams/layout4.xml"/><Relationship Id="rId3" Type="http://schemas.openxmlformats.org/officeDocument/2006/relationships/diagramLayout" Target="../diagrams/layout3.xml"/><Relationship Id="rId7" Type="http://schemas.openxmlformats.org/officeDocument/2006/relationships/diagramData" Target="../diagrams/data4.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11" Type="http://schemas.microsoft.com/office/2007/relationships/diagramDrawing" Target="../diagrams/drawing4.xml"/><Relationship Id="rId5" Type="http://schemas.openxmlformats.org/officeDocument/2006/relationships/diagramColors" Target="../diagrams/colors3.xml"/><Relationship Id="rId10" Type="http://schemas.openxmlformats.org/officeDocument/2006/relationships/diagramColors" Target="../diagrams/colors4.xml"/><Relationship Id="rId4" Type="http://schemas.openxmlformats.org/officeDocument/2006/relationships/diagramQuickStyle" Target="../diagrams/quickStyle3.xml"/><Relationship Id="rId9" Type="http://schemas.openxmlformats.org/officeDocument/2006/relationships/diagramQuickStyle" Target="../diagrams/quickStyle4.xml"/></Relationships>
</file>

<file path=ppt/slides/_rels/slide5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8" Type="http://schemas.openxmlformats.org/officeDocument/2006/relationships/diagramLayout" Target="../diagrams/layout6.xml"/><Relationship Id="rId3" Type="http://schemas.openxmlformats.org/officeDocument/2006/relationships/diagramLayout" Target="../diagrams/layout5.xml"/><Relationship Id="rId7" Type="http://schemas.openxmlformats.org/officeDocument/2006/relationships/diagramData" Target="../diagrams/data6.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11" Type="http://schemas.microsoft.com/office/2007/relationships/diagramDrawing" Target="../diagrams/drawing6.xml"/><Relationship Id="rId5" Type="http://schemas.openxmlformats.org/officeDocument/2006/relationships/diagramColors" Target="../diagrams/colors5.xml"/><Relationship Id="rId10" Type="http://schemas.openxmlformats.org/officeDocument/2006/relationships/diagramColors" Target="../diagrams/colors6.xml"/><Relationship Id="rId4" Type="http://schemas.openxmlformats.org/officeDocument/2006/relationships/diagramQuickStyle" Target="../diagrams/quickStyle5.xml"/><Relationship Id="rId9" Type="http://schemas.openxmlformats.org/officeDocument/2006/relationships/diagramQuickStyle" Target="../diagrams/quickStyle6.xml"/></Relationships>
</file>

<file path=ppt/slides/_rels/slide5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3.xml"/><Relationship Id="rId4" Type="http://schemas.openxmlformats.org/officeDocument/2006/relationships/image" Target="../media/image54.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3.xml"/><Relationship Id="rId4" Type="http://schemas.openxmlformats.org/officeDocument/2006/relationships/image" Target="../media/image57.png"/></Relationships>
</file>

<file path=ppt/slides/_rels/slide59.xml.rels><?xml version="1.0" encoding="UTF-8" standalone="yes"?>
<Relationships xmlns="http://schemas.openxmlformats.org/package/2006/relationships"><Relationship Id="rId8" Type="http://schemas.openxmlformats.org/officeDocument/2006/relationships/image" Target="../media/image64.emf"/><Relationship Id="rId3" Type="http://schemas.openxmlformats.org/officeDocument/2006/relationships/image" Target="../media/image59.emf"/><Relationship Id="rId7" Type="http://schemas.openxmlformats.org/officeDocument/2006/relationships/image" Target="../media/image63.emf"/><Relationship Id="rId2" Type="http://schemas.openxmlformats.org/officeDocument/2006/relationships/image" Target="../media/image58.wmf"/><Relationship Id="rId1" Type="http://schemas.openxmlformats.org/officeDocument/2006/relationships/slideLayout" Target="../slideLayouts/slideLayout3.xml"/><Relationship Id="rId6" Type="http://schemas.openxmlformats.org/officeDocument/2006/relationships/image" Target="../media/image62.emf"/><Relationship Id="rId5" Type="http://schemas.openxmlformats.org/officeDocument/2006/relationships/image" Target="../media/image61.emf"/><Relationship Id="rId4" Type="http://schemas.openxmlformats.org/officeDocument/2006/relationships/image" Target="../media/image60.emf"/></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image" Target="../media/image17.png"/><Relationship Id="rId4" Type="http://schemas.openxmlformats.org/officeDocument/2006/relationships/image" Target="../media/image16.png"/></Relationships>
</file>

<file path=ppt/slides/_rels/slide60.xml.rels><?xml version="1.0" encoding="UTF-8" standalone="yes"?>
<Relationships xmlns="http://schemas.openxmlformats.org/package/2006/relationships"><Relationship Id="rId8" Type="http://schemas.openxmlformats.org/officeDocument/2006/relationships/tags" Target="../tags/tag8.xml"/><Relationship Id="rId13" Type="http://schemas.microsoft.com/office/2007/relationships/hdphoto" Target="../media/hdphoto1.wdp"/><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image" Target="../media/image67.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image" Target="../media/image66.png"/><Relationship Id="rId5" Type="http://schemas.openxmlformats.org/officeDocument/2006/relationships/tags" Target="../tags/tag5.xml"/><Relationship Id="rId10" Type="http://schemas.openxmlformats.org/officeDocument/2006/relationships/image" Target="../media/image65.png"/><Relationship Id="rId4" Type="http://schemas.openxmlformats.org/officeDocument/2006/relationships/tags" Target="../tags/tag4.xml"/><Relationship Id="rId9"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3.xml"/><Relationship Id="rId4" Type="http://schemas.openxmlformats.org/officeDocument/2006/relationships/image" Target="../media/image70.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hyperlink" Target="https://notebooks.azure.com/" TargetMode="External"/><Relationship Id="rId1" Type="http://schemas.openxmlformats.org/officeDocument/2006/relationships/slideLayout" Target="../slideLayouts/slideLayout3.xml"/><Relationship Id="rId5" Type="http://schemas.openxmlformats.org/officeDocument/2006/relationships/image" Target="../media/image74.png"/><Relationship Id="rId4" Type="http://schemas.openxmlformats.org/officeDocument/2006/relationships/image" Target="../media/image73.png"/></Relationships>
</file>

<file path=ppt/slides/_rels/slide65.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3.xml"/><Relationship Id="rId4" Type="http://schemas.openxmlformats.org/officeDocument/2006/relationships/image" Target="../media/image78.png"/></Relationships>
</file>

<file path=ppt/slides/_rels/slide67.xml.rels><?xml version="1.0" encoding="UTF-8" standalone="yes"?>
<Relationships xmlns="http://schemas.openxmlformats.org/package/2006/relationships"><Relationship Id="rId8" Type="http://schemas.openxmlformats.org/officeDocument/2006/relationships/diagramLayout" Target="../diagrams/layout8.xml"/><Relationship Id="rId3" Type="http://schemas.openxmlformats.org/officeDocument/2006/relationships/diagramLayout" Target="../diagrams/layout7.xml"/><Relationship Id="rId7" Type="http://schemas.openxmlformats.org/officeDocument/2006/relationships/diagramData" Target="../diagrams/data8.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11" Type="http://schemas.microsoft.com/office/2007/relationships/diagramDrawing" Target="../diagrams/drawing8.xml"/><Relationship Id="rId5" Type="http://schemas.openxmlformats.org/officeDocument/2006/relationships/diagramColors" Target="../diagrams/colors7.xml"/><Relationship Id="rId10" Type="http://schemas.openxmlformats.org/officeDocument/2006/relationships/diagramColors" Target="../diagrams/colors8.xml"/><Relationship Id="rId4" Type="http://schemas.openxmlformats.org/officeDocument/2006/relationships/diagramQuickStyle" Target="../diagrams/quickStyle7.xml"/><Relationship Id="rId9" Type="http://schemas.openxmlformats.org/officeDocument/2006/relationships/diagramQuickStyle" Target="../diagrams/quickStyle8.xml"/></Relationships>
</file>

<file path=ppt/slides/_rels/slide68.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3.xml"/><Relationship Id="rId4" Type="http://schemas.openxmlformats.org/officeDocument/2006/relationships/image" Target="../media/image84.png"/></Relationships>
</file>

<file path=ppt/slides/_rels/slide71.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3" Type="http://schemas.openxmlformats.org/officeDocument/2006/relationships/image" Target="../media/image87.emf"/><Relationship Id="rId2" Type="http://schemas.openxmlformats.org/officeDocument/2006/relationships/image" Target="../media/image86.emf"/><Relationship Id="rId1" Type="http://schemas.openxmlformats.org/officeDocument/2006/relationships/slideLayout" Target="../slideLayouts/slideLayout3.xml"/><Relationship Id="rId4" Type="http://schemas.openxmlformats.org/officeDocument/2006/relationships/image" Target="../media/image88.emf"/></Relationships>
</file>

<file path=ppt/slides/_rels/slide73.xml.rels><?xml version="1.0" encoding="UTF-8" standalone="yes"?>
<Relationships xmlns="http://schemas.openxmlformats.org/package/2006/relationships"><Relationship Id="rId8" Type="http://schemas.openxmlformats.org/officeDocument/2006/relationships/diagramLayout" Target="../diagrams/layout10.xml"/><Relationship Id="rId3" Type="http://schemas.openxmlformats.org/officeDocument/2006/relationships/diagramLayout" Target="../diagrams/layout9.xml"/><Relationship Id="rId7" Type="http://schemas.openxmlformats.org/officeDocument/2006/relationships/diagramData" Target="../diagrams/data10.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11" Type="http://schemas.microsoft.com/office/2007/relationships/diagramDrawing" Target="../diagrams/drawing10.xml"/><Relationship Id="rId5" Type="http://schemas.openxmlformats.org/officeDocument/2006/relationships/diagramColors" Target="../diagrams/colors9.xml"/><Relationship Id="rId10" Type="http://schemas.openxmlformats.org/officeDocument/2006/relationships/diagramColors" Target="../diagrams/colors10.xml"/><Relationship Id="rId4" Type="http://schemas.openxmlformats.org/officeDocument/2006/relationships/diagramQuickStyle" Target="../diagrams/quickStyle9.xml"/><Relationship Id="rId9" Type="http://schemas.openxmlformats.org/officeDocument/2006/relationships/diagramQuickStyle" Target="../diagrams/quickStyle10.xml"/></Relationships>
</file>

<file path=ppt/slides/_rels/slide74.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3.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s>
</file>

<file path=ppt/slides/_rels/slide76.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96.png"/><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8" Type="http://schemas.openxmlformats.org/officeDocument/2006/relationships/diagramLayout" Target="../diagrams/layout12.xml"/><Relationship Id="rId3" Type="http://schemas.openxmlformats.org/officeDocument/2006/relationships/diagramLayout" Target="../diagrams/layout11.xml"/><Relationship Id="rId7" Type="http://schemas.openxmlformats.org/officeDocument/2006/relationships/diagramData" Target="../diagrams/data12.xml"/><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11" Type="http://schemas.microsoft.com/office/2007/relationships/diagramDrawing" Target="../diagrams/drawing12.xml"/><Relationship Id="rId5" Type="http://schemas.openxmlformats.org/officeDocument/2006/relationships/diagramColors" Target="../diagrams/colors11.xml"/><Relationship Id="rId10" Type="http://schemas.openxmlformats.org/officeDocument/2006/relationships/diagramColors" Target="../diagrams/colors12.xml"/><Relationship Id="rId4" Type="http://schemas.openxmlformats.org/officeDocument/2006/relationships/diagramQuickStyle" Target="../diagrams/quickStyle11.xml"/><Relationship Id="rId9" Type="http://schemas.openxmlformats.org/officeDocument/2006/relationships/diagramQuickStyle" Target="../diagrams/quickStyle12.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5.xml.rels><?xml version="1.0" encoding="UTF-8" standalone="yes"?>
<Relationships xmlns="http://schemas.openxmlformats.org/package/2006/relationships"><Relationship Id="rId3" Type="http://schemas.openxmlformats.org/officeDocument/2006/relationships/hyperlink" Target="https://docs.microsoft.com/en-us/azure/machine-learning/machine-learning-r-quickstart" TargetMode="External"/><Relationship Id="rId2" Type="http://schemas.openxmlformats.org/officeDocument/2006/relationships/hyperlink" Target="https://docs.microsoft.com/en-us/azure/machine-learning/machine-learning-data-science-for-beginners-the-5-questions-data-science-answers" TargetMode="External"/><Relationship Id="rId1" Type="http://schemas.openxmlformats.org/officeDocument/2006/relationships/slideLayout" Target="../slideLayouts/slideLayout2.xml"/><Relationship Id="rId4" Type="http://schemas.openxmlformats.org/officeDocument/2006/relationships/hyperlink" Target="https://docs.microsoft.com/en-us/azure/machine-learning/machine-learning-data-science-virtual-machine-overview"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65C033-1D1F-47B3-98BD-65BEF920C909}"/>
              </a:ext>
            </a:extLst>
          </p:cNvPr>
          <p:cNvSpPr>
            <a:spLocks noGrp="1"/>
          </p:cNvSpPr>
          <p:nvPr>
            <p:ph type="ctrTitle"/>
          </p:nvPr>
        </p:nvSpPr>
        <p:spPr/>
        <p:txBody>
          <a:bodyPr/>
          <a:lstStyle/>
          <a:p>
            <a:r>
              <a:rPr lang="en-US" dirty="0"/>
              <a:t>Data Camp for Developer</a:t>
            </a:r>
          </a:p>
        </p:txBody>
      </p:sp>
      <p:sp>
        <p:nvSpPr>
          <p:cNvPr id="3" name="Subtitle 2">
            <a:extLst>
              <a:ext uri="{FF2B5EF4-FFF2-40B4-BE49-F238E27FC236}">
                <a16:creationId xmlns:a16="http://schemas.microsoft.com/office/drawing/2014/main" id="{F0544CC7-835E-4439-A114-021B9C8AC395}"/>
              </a:ext>
            </a:extLst>
          </p:cNvPr>
          <p:cNvSpPr>
            <a:spLocks noGrp="1"/>
          </p:cNvSpPr>
          <p:nvPr>
            <p:ph type="subTitle" idx="1"/>
          </p:nvPr>
        </p:nvSpPr>
        <p:spPr/>
        <p:txBody>
          <a:bodyPr/>
          <a:lstStyle/>
          <a:p>
            <a:r>
              <a:rPr lang="en-US" dirty="0"/>
              <a:t>MTC Seattle</a:t>
            </a:r>
          </a:p>
          <a:p>
            <a:r>
              <a:rPr lang="en-US" dirty="0"/>
              <a:t>Hyun (hyssh@microsoft.com)</a:t>
            </a:r>
          </a:p>
        </p:txBody>
      </p:sp>
    </p:spTree>
    <p:extLst>
      <p:ext uri="{BB962C8B-B14F-4D97-AF65-F5344CB8AC3E}">
        <p14:creationId xmlns:p14="http://schemas.microsoft.com/office/powerpoint/2010/main" val="20279773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E7C329-ACF4-4BE5-998C-13B429C79713}"/>
              </a:ext>
            </a:extLst>
          </p:cNvPr>
          <p:cNvSpPr>
            <a:spLocks noGrp="1"/>
          </p:cNvSpPr>
          <p:nvPr>
            <p:ph type="title"/>
          </p:nvPr>
        </p:nvSpPr>
        <p:spPr/>
        <p:txBody>
          <a:bodyPr/>
          <a:lstStyle/>
          <a:p>
            <a:r>
              <a:rPr lang="en-US" dirty="0"/>
              <a:t>Machine Learning</a:t>
            </a:r>
          </a:p>
        </p:txBody>
      </p:sp>
      <p:sp>
        <p:nvSpPr>
          <p:cNvPr id="3" name="Content Placeholder 2">
            <a:extLst>
              <a:ext uri="{FF2B5EF4-FFF2-40B4-BE49-F238E27FC236}">
                <a16:creationId xmlns:a16="http://schemas.microsoft.com/office/drawing/2014/main" id="{3E7B4A89-0374-4223-BA38-94ADD046B054}"/>
              </a:ext>
            </a:extLst>
          </p:cNvPr>
          <p:cNvSpPr>
            <a:spLocks noGrp="1"/>
          </p:cNvSpPr>
          <p:nvPr>
            <p:ph idx="1"/>
          </p:nvPr>
        </p:nvSpPr>
        <p:spPr/>
        <p:txBody>
          <a:bodyPr/>
          <a:lstStyle/>
          <a:p>
            <a:endParaRPr lang="en-US" dirty="0"/>
          </a:p>
        </p:txBody>
      </p:sp>
      <p:sp>
        <p:nvSpPr>
          <p:cNvPr id="4" name="Text Placeholder 3">
            <a:extLst>
              <a:ext uri="{FF2B5EF4-FFF2-40B4-BE49-F238E27FC236}">
                <a16:creationId xmlns:a16="http://schemas.microsoft.com/office/drawing/2014/main" id="{3C854A32-0CD8-46C9-AAB4-F2179B85A252}"/>
              </a:ext>
            </a:extLst>
          </p:cNvPr>
          <p:cNvSpPr>
            <a:spLocks noGrp="1"/>
          </p:cNvSpPr>
          <p:nvPr>
            <p:ph type="body" sz="quarter" idx="10"/>
          </p:nvPr>
        </p:nvSpPr>
        <p:spPr/>
        <p:txBody>
          <a:bodyPr/>
          <a:lstStyle/>
          <a:p>
            <a:endParaRPr lang="en-US"/>
          </a:p>
        </p:txBody>
      </p:sp>
      <p:sp>
        <p:nvSpPr>
          <p:cNvPr id="8" name="Rectangle 7">
            <a:extLst>
              <a:ext uri="{FF2B5EF4-FFF2-40B4-BE49-F238E27FC236}">
                <a16:creationId xmlns:a16="http://schemas.microsoft.com/office/drawing/2014/main" id="{D369FB2D-2DF2-4589-B183-BFB8F327A38F}"/>
              </a:ext>
            </a:extLst>
          </p:cNvPr>
          <p:cNvSpPr/>
          <p:nvPr/>
        </p:nvSpPr>
        <p:spPr bwMode="auto">
          <a:xfrm>
            <a:off x="865892" y="1032277"/>
            <a:ext cx="7793748" cy="5594291"/>
          </a:xfrm>
          <a:prstGeom prst="rect">
            <a:avLst/>
          </a:prstGeom>
          <a:solidFill>
            <a:srgbClr val="505050">
              <a:lumMod val="60000"/>
              <a:lumOff val="40000"/>
            </a:srgbClr>
          </a:solidFill>
          <a:ln w="10795" cap="flat" cmpd="sng" algn="ctr">
            <a:noFill/>
            <a:prstDash val="solid"/>
            <a:headEnd type="none" w="med" len="med"/>
            <a:tailEnd type="none" w="med" len="med"/>
          </a:ln>
          <a:effectLst>
            <a:outerShdw blurRad="76200" dir="18900000" sy="23000" kx="-1200000" algn="bl" rotWithShape="0">
              <a:prstClr val="black">
                <a:alpha val="20000"/>
              </a:prstClr>
            </a:outerShdw>
          </a:effectLst>
        </p:spPr>
        <p:txBody>
          <a:bodyPr vert="horz" wrap="square" lIns="0" tIns="47558" rIns="0" bIns="47558" numCol="1" rtlCol="0" anchor="ctr" anchorCtr="0" compatLnSpc="1">
            <a:prstTxWarp prst="textNoShape">
              <a:avLst/>
            </a:prstTxWarp>
          </a:bodyPr>
          <a:lstStyle/>
          <a:p>
            <a:pPr marL="0" marR="0" lvl="0" indent="0" algn="ctr" defTabSz="950846"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9" name="TextBox 8">
            <a:extLst>
              <a:ext uri="{FF2B5EF4-FFF2-40B4-BE49-F238E27FC236}">
                <a16:creationId xmlns:a16="http://schemas.microsoft.com/office/drawing/2014/main" id="{849E2E31-633E-4326-B4EA-90DAEDE3DC6E}"/>
              </a:ext>
            </a:extLst>
          </p:cNvPr>
          <p:cNvSpPr txBox="1"/>
          <p:nvPr/>
        </p:nvSpPr>
        <p:spPr>
          <a:xfrm>
            <a:off x="989316" y="1032277"/>
            <a:ext cx="4245116" cy="704737"/>
          </a:xfrm>
          <a:prstGeom prst="rect">
            <a:avLst/>
          </a:prstGeom>
          <a:noFill/>
        </p:spPr>
        <p:txBody>
          <a:bodyPr wrap="square" lIns="186494" tIns="149195" rIns="186494" bIns="149195" rtlCol="0">
            <a:spAutoFit/>
          </a:bodyPr>
          <a:lstStyle/>
          <a:p>
            <a:pPr marL="0" marR="0" lvl="0" indent="0" defTabSz="950776" eaLnBrk="1" fontAlgn="auto" latinLnBrk="0" hangingPunct="1">
              <a:lnSpc>
                <a:spcPct val="90000"/>
              </a:lnSpc>
              <a:spcBef>
                <a:spcPts val="0"/>
              </a:spcBef>
              <a:spcAft>
                <a:spcPts val="0"/>
              </a:spcAft>
              <a:buClrTx/>
              <a:buSzTx/>
              <a:buFontTx/>
              <a:buNone/>
              <a:tabLst/>
              <a:defRPr/>
            </a:pPr>
            <a:r>
              <a:rPr kumimoji="0" lang="en-US" sz="2856" b="0" i="0" u="none" strike="noStrike" kern="0" cap="none" spc="0" normalizeH="0" baseline="0" noProof="0" dirty="0">
                <a:ln>
                  <a:noFill/>
                </a:ln>
                <a:solidFill>
                  <a:srgbClr val="FFFF00"/>
                </a:solidFill>
                <a:effectLst/>
                <a:uLnTx/>
                <a:uFillTx/>
              </a:rPr>
              <a:t>The Formal one:</a:t>
            </a:r>
            <a:endParaRPr kumimoji="0" lang="en-US" sz="3264" b="0" i="0" u="none" strike="noStrike" kern="0" cap="none" spc="0" normalizeH="0" baseline="0" noProof="0" dirty="0">
              <a:ln>
                <a:noFill/>
              </a:ln>
              <a:solidFill>
                <a:srgbClr val="FFFF00"/>
              </a:solidFill>
              <a:effectLst/>
              <a:uLnTx/>
              <a:uFillTx/>
            </a:endParaRPr>
          </a:p>
        </p:txBody>
      </p:sp>
      <p:sp>
        <p:nvSpPr>
          <p:cNvPr id="10" name="Rectangle 9">
            <a:extLst>
              <a:ext uri="{FF2B5EF4-FFF2-40B4-BE49-F238E27FC236}">
                <a16:creationId xmlns:a16="http://schemas.microsoft.com/office/drawing/2014/main" id="{EB8711E0-BA35-4E97-B3F8-BC9B39B78CE5}"/>
              </a:ext>
            </a:extLst>
          </p:cNvPr>
          <p:cNvSpPr/>
          <p:nvPr/>
        </p:nvSpPr>
        <p:spPr>
          <a:xfrm>
            <a:off x="1082212" y="1586998"/>
            <a:ext cx="7361108" cy="2335312"/>
          </a:xfrm>
          <a:prstGeom prst="rect">
            <a:avLst/>
          </a:prstGeom>
        </p:spPr>
        <p:txBody>
          <a:bodyPr wrap="square">
            <a:spAutoFit/>
          </a:body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2856" b="0" i="0" u="none" strike="noStrike" kern="0" cap="none" spc="0" normalizeH="0" baseline="0" noProof="0" dirty="0">
                <a:ln>
                  <a:noFill/>
                </a:ln>
                <a:solidFill>
                  <a:sysClr val="windowText" lastClr="000000"/>
                </a:solidFill>
                <a:effectLst/>
                <a:uLnTx/>
                <a:uFillTx/>
              </a:rPr>
              <a:t>“A computer program is said to learn from experience</a:t>
            </a:r>
            <a:r>
              <a:rPr kumimoji="0" lang="en-US" sz="2856" b="0" i="0" u="none" strike="noStrike" kern="0" cap="none" spc="0" normalizeH="0" baseline="0" noProof="0" dirty="0">
                <a:ln>
                  <a:noFill/>
                </a:ln>
                <a:solidFill>
                  <a:srgbClr val="FFFF00"/>
                </a:solidFill>
                <a:effectLst/>
                <a:uLnTx/>
                <a:uFillTx/>
              </a:rPr>
              <a:t> E </a:t>
            </a:r>
            <a:r>
              <a:rPr kumimoji="0" lang="en-US" sz="2856" b="0" i="0" u="none" strike="noStrike" kern="0" cap="none" spc="0" normalizeH="0" baseline="0" noProof="0" dirty="0">
                <a:ln>
                  <a:noFill/>
                </a:ln>
                <a:solidFill>
                  <a:sysClr val="windowText" lastClr="000000"/>
                </a:solidFill>
                <a:effectLst/>
                <a:uLnTx/>
                <a:uFillTx/>
              </a:rPr>
              <a:t>with respect to some class of tasks </a:t>
            </a:r>
            <a:r>
              <a:rPr kumimoji="0" lang="en-US" sz="2856" b="0" i="0" u="none" strike="noStrike" kern="0" cap="none" spc="0" normalizeH="0" baseline="0" noProof="0" dirty="0">
                <a:ln>
                  <a:noFill/>
                </a:ln>
                <a:solidFill>
                  <a:srgbClr val="FFFF00"/>
                </a:solidFill>
                <a:effectLst/>
                <a:uLnTx/>
                <a:uFillTx/>
              </a:rPr>
              <a:t>T </a:t>
            </a:r>
            <a:r>
              <a:rPr kumimoji="0" lang="en-US" sz="2856" b="0" i="0" u="none" strike="noStrike" kern="0" cap="none" spc="0" normalizeH="0" baseline="0" noProof="0" dirty="0">
                <a:ln>
                  <a:noFill/>
                </a:ln>
                <a:solidFill>
                  <a:sysClr val="windowText" lastClr="000000"/>
                </a:solidFill>
                <a:effectLst/>
                <a:uLnTx/>
                <a:uFillTx/>
              </a:rPr>
              <a:t>and performance measure </a:t>
            </a:r>
            <a:r>
              <a:rPr kumimoji="0" lang="en-US" sz="2856" b="0" i="0" u="none" strike="noStrike" kern="0" cap="none" spc="0" normalizeH="0" baseline="0" noProof="0" dirty="0">
                <a:ln>
                  <a:noFill/>
                </a:ln>
                <a:solidFill>
                  <a:srgbClr val="FFFF00"/>
                </a:solidFill>
                <a:effectLst/>
                <a:uLnTx/>
                <a:uFillTx/>
              </a:rPr>
              <a:t>P </a:t>
            </a:r>
            <a:r>
              <a:rPr kumimoji="0" lang="en-US" sz="2856" b="0" i="0" u="none" strike="noStrike" kern="0" cap="none" spc="0" normalizeH="0" baseline="0" noProof="0" dirty="0">
                <a:ln>
                  <a:noFill/>
                </a:ln>
                <a:solidFill>
                  <a:sysClr val="windowText" lastClr="000000"/>
                </a:solidFill>
                <a:effectLst/>
                <a:uLnTx/>
                <a:uFillTx/>
              </a:rPr>
              <a:t>if its performance at tasks in </a:t>
            </a:r>
            <a:r>
              <a:rPr kumimoji="0" lang="en-US" sz="2856" b="0" i="0" u="none" strike="noStrike" kern="0" cap="none" spc="0" normalizeH="0" baseline="0" noProof="0" dirty="0">
                <a:ln>
                  <a:noFill/>
                </a:ln>
                <a:solidFill>
                  <a:srgbClr val="FFFF00"/>
                </a:solidFill>
                <a:effectLst/>
                <a:uLnTx/>
                <a:uFillTx/>
              </a:rPr>
              <a:t>T</a:t>
            </a:r>
            <a:r>
              <a:rPr kumimoji="0" lang="en-US" sz="2856" b="0" i="0" u="none" strike="noStrike" kern="0" cap="none" spc="0" normalizeH="0" baseline="0" noProof="0" dirty="0">
                <a:ln>
                  <a:noFill/>
                </a:ln>
                <a:solidFill>
                  <a:sysClr val="windowText" lastClr="000000"/>
                </a:solidFill>
                <a:effectLst/>
                <a:uLnTx/>
                <a:uFillTx/>
              </a:rPr>
              <a:t>, as measured by </a:t>
            </a:r>
            <a:r>
              <a:rPr kumimoji="0" lang="en-US" sz="2856" b="0" i="0" u="none" strike="noStrike" kern="0" cap="none" spc="0" normalizeH="0" baseline="0" noProof="0" dirty="0">
                <a:ln>
                  <a:noFill/>
                </a:ln>
                <a:solidFill>
                  <a:srgbClr val="FFFF00"/>
                </a:solidFill>
                <a:effectLst/>
                <a:uLnTx/>
                <a:uFillTx/>
              </a:rPr>
              <a:t>P</a:t>
            </a:r>
            <a:r>
              <a:rPr kumimoji="0" lang="en-US" sz="2856" b="0" i="0" u="none" strike="noStrike" kern="0" cap="none" spc="0" normalizeH="0" baseline="0" noProof="0" dirty="0">
                <a:ln>
                  <a:noFill/>
                </a:ln>
                <a:solidFill>
                  <a:sysClr val="windowText" lastClr="000000"/>
                </a:solidFill>
                <a:effectLst/>
                <a:uLnTx/>
                <a:uFillTx/>
              </a:rPr>
              <a:t>, improves with experience </a:t>
            </a:r>
            <a:r>
              <a:rPr kumimoji="0" lang="en-US" sz="2856" b="0" i="0" u="none" strike="noStrike" kern="0" cap="none" spc="0" normalizeH="0" baseline="0" noProof="0" dirty="0">
                <a:ln>
                  <a:noFill/>
                </a:ln>
                <a:solidFill>
                  <a:srgbClr val="FFFF00"/>
                </a:solidFill>
                <a:effectLst/>
                <a:uLnTx/>
                <a:uFillTx/>
              </a:rPr>
              <a:t>E</a:t>
            </a:r>
            <a:r>
              <a:rPr kumimoji="0" lang="en-US" sz="2856" b="0" i="0" u="none" strike="noStrike" kern="0" cap="none" spc="0" normalizeH="0" baseline="0" noProof="0" dirty="0">
                <a:ln>
                  <a:noFill/>
                </a:ln>
                <a:solidFill>
                  <a:sysClr val="windowText" lastClr="000000"/>
                </a:solidFill>
                <a:effectLst/>
                <a:uLnTx/>
                <a:uFillTx/>
              </a:rPr>
              <a:t>.”</a:t>
            </a:r>
          </a:p>
        </p:txBody>
      </p:sp>
      <p:sp>
        <p:nvSpPr>
          <p:cNvPr id="11" name="Rectangle 10">
            <a:extLst>
              <a:ext uri="{FF2B5EF4-FFF2-40B4-BE49-F238E27FC236}">
                <a16:creationId xmlns:a16="http://schemas.microsoft.com/office/drawing/2014/main" id="{C793F757-C9DD-4763-A47A-D6A455802371}"/>
              </a:ext>
            </a:extLst>
          </p:cNvPr>
          <p:cNvSpPr/>
          <p:nvPr/>
        </p:nvSpPr>
        <p:spPr>
          <a:xfrm>
            <a:off x="1082211" y="4702068"/>
            <a:ext cx="7361108" cy="1438856"/>
          </a:xfrm>
          <a:prstGeom prst="rect">
            <a:avLst/>
          </a:prstGeom>
        </p:spPr>
        <p:txBody>
          <a:bodyPr wrap="square">
            <a:spAutoFit/>
          </a:body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2856" b="0" i="0" u="none" strike="noStrike" kern="0" cap="none" spc="0" normalizeH="0" baseline="0" noProof="0" dirty="0">
                <a:ln>
                  <a:noFill/>
                </a:ln>
                <a:solidFill>
                  <a:sysClr val="windowText" lastClr="000000"/>
                </a:solidFill>
                <a:effectLst/>
                <a:uLnTx/>
                <a:uFillTx/>
              </a:rPr>
              <a:t>Look at data. Do the thing. Better? </a:t>
            </a:r>
            <a:r>
              <a:rPr kumimoji="0" lang="en-US" sz="2856" b="0" i="0" u="none" strike="noStrike" kern="0" cap="none" spc="0" normalizeH="0" baseline="0" noProof="0" dirty="0">
                <a:ln>
                  <a:noFill/>
                </a:ln>
                <a:solidFill>
                  <a:srgbClr val="CDF4FF">
                    <a:lumMod val="90000"/>
                  </a:srgbClr>
                </a:solidFill>
                <a:effectLst/>
                <a:uLnTx/>
                <a:uFillTx/>
              </a:rPr>
              <a:t>No? Look at the data. Do something different. </a:t>
            </a:r>
            <a:r>
              <a:rPr kumimoji="0" lang="en-US" sz="2856" b="0" i="0" u="none" strike="noStrike" kern="0" cap="none" spc="0" normalizeH="0" baseline="0" noProof="0" dirty="0">
                <a:ln>
                  <a:noFill/>
                </a:ln>
                <a:solidFill>
                  <a:sysClr val="windowText" lastClr="000000"/>
                </a:solidFill>
                <a:effectLst/>
                <a:uLnTx/>
                <a:uFillTx/>
              </a:rPr>
              <a:t>Better? Yes? </a:t>
            </a:r>
            <a:r>
              <a:rPr kumimoji="0" lang="en-US" sz="2856" b="0" i="1" u="none" strike="noStrike" kern="0" cap="none" spc="0" normalizeH="0" baseline="0" noProof="0" dirty="0">
                <a:ln>
                  <a:noFill/>
                </a:ln>
                <a:solidFill>
                  <a:sysClr val="windowText" lastClr="000000"/>
                </a:solidFill>
                <a:effectLst/>
                <a:uLnTx/>
                <a:uFillTx/>
              </a:rPr>
              <a:t>Do that again</a:t>
            </a:r>
            <a:r>
              <a:rPr kumimoji="0" lang="en-US" sz="2856" b="0" i="0" u="none" strike="noStrike" kern="0" cap="none" spc="0" normalizeH="0" baseline="0" noProof="0" dirty="0">
                <a:ln>
                  <a:noFill/>
                </a:ln>
                <a:solidFill>
                  <a:sysClr val="windowText" lastClr="000000"/>
                </a:solidFill>
                <a:effectLst/>
                <a:uLnTx/>
                <a:uFillTx/>
              </a:rPr>
              <a:t>. </a:t>
            </a:r>
            <a:r>
              <a:rPr kumimoji="0" lang="en-US" sz="2856" b="0" i="0" u="none" strike="noStrike" kern="0" cap="none" spc="0" normalizeH="0" baseline="0" noProof="0" dirty="0">
                <a:ln>
                  <a:noFill/>
                </a:ln>
                <a:solidFill>
                  <a:srgbClr val="CDF4FF">
                    <a:lumMod val="90000"/>
                  </a:srgbClr>
                </a:solidFill>
                <a:effectLst/>
                <a:uLnTx/>
                <a:uFillTx/>
              </a:rPr>
              <a:t>(Repeat)</a:t>
            </a:r>
          </a:p>
        </p:txBody>
      </p:sp>
      <p:sp>
        <p:nvSpPr>
          <p:cNvPr id="12" name="TextBox 11">
            <a:extLst>
              <a:ext uri="{FF2B5EF4-FFF2-40B4-BE49-F238E27FC236}">
                <a16:creationId xmlns:a16="http://schemas.microsoft.com/office/drawing/2014/main" id="{778C3E82-1953-42A6-B489-6FB9B648278D}"/>
              </a:ext>
            </a:extLst>
          </p:cNvPr>
          <p:cNvSpPr txBox="1"/>
          <p:nvPr/>
        </p:nvSpPr>
        <p:spPr>
          <a:xfrm>
            <a:off x="921115" y="4158754"/>
            <a:ext cx="4938710" cy="704737"/>
          </a:xfrm>
          <a:prstGeom prst="rect">
            <a:avLst/>
          </a:prstGeom>
          <a:noFill/>
        </p:spPr>
        <p:txBody>
          <a:bodyPr wrap="square" lIns="186494" tIns="149195" rIns="186494" bIns="149195" rtlCol="0">
            <a:spAutoFit/>
          </a:bodyPr>
          <a:lstStyle/>
          <a:p>
            <a:pPr marL="0" marR="0" lvl="0" indent="0" defTabSz="950776" eaLnBrk="1" fontAlgn="auto" latinLnBrk="0" hangingPunct="1">
              <a:lnSpc>
                <a:spcPct val="90000"/>
              </a:lnSpc>
              <a:spcBef>
                <a:spcPts val="0"/>
              </a:spcBef>
              <a:spcAft>
                <a:spcPts val="0"/>
              </a:spcAft>
              <a:buClrTx/>
              <a:buSzTx/>
              <a:buFontTx/>
              <a:buNone/>
              <a:tabLst/>
              <a:defRPr/>
            </a:pPr>
            <a:r>
              <a:rPr kumimoji="0" lang="en-US" sz="2856" b="0" i="0" u="none" strike="noStrike" kern="0" cap="none" spc="0" normalizeH="0" baseline="0" noProof="0" dirty="0">
                <a:ln>
                  <a:noFill/>
                </a:ln>
                <a:solidFill>
                  <a:srgbClr val="CDF4FF">
                    <a:lumMod val="90000"/>
                  </a:srgbClr>
                </a:solidFill>
                <a:effectLst/>
                <a:uLnTx/>
                <a:uFillTx/>
              </a:rPr>
              <a:t>A Practical Example:</a:t>
            </a:r>
            <a:endParaRPr kumimoji="0" lang="en-US" sz="3264" b="0" i="0" u="none" strike="noStrike" kern="0" cap="none" spc="0" normalizeH="0" baseline="0" noProof="0" dirty="0">
              <a:ln>
                <a:noFill/>
              </a:ln>
              <a:solidFill>
                <a:srgbClr val="CDF4FF">
                  <a:lumMod val="90000"/>
                </a:srgbClr>
              </a:solidFill>
              <a:effectLst/>
              <a:uLnTx/>
              <a:uFillTx/>
            </a:endParaRPr>
          </a:p>
        </p:txBody>
      </p:sp>
      <p:pic>
        <p:nvPicPr>
          <p:cNvPr id="13" name="Picture 12">
            <a:extLst>
              <a:ext uri="{FF2B5EF4-FFF2-40B4-BE49-F238E27FC236}">
                <a16:creationId xmlns:a16="http://schemas.microsoft.com/office/drawing/2014/main" id="{6BFE4F7A-2508-4C51-AC96-A7B927BA664D}"/>
              </a:ext>
            </a:extLst>
          </p:cNvPr>
          <p:cNvPicPr>
            <a:picLocks noChangeAspect="1"/>
          </p:cNvPicPr>
          <p:nvPr/>
        </p:nvPicPr>
        <p:blipFill>
          <a:blip r:embed="rId2"/>
          <a:stretch>
            <a:fillRect/>
          </a:stretch>
        </p:blipFill>
        <p:spPr>
          <a:xfrm>
            <a:off x="9219492" y="1118414"/>
            <a:ext cx="2896909" cy="4187924"/>
          </a:xfrm>
          <a:prstGeom prst="rect">
            <a:avLst/>
          </a:prstGeom>
        </p:spPr>
      </p:pic>
    </p:spTree>
    <p:extLst>
      <p:ext uri="{BB962C8B-B14F-4D97-AF65-F5344CB8AC3E}">
        <p14:creationId xmlns:p14="http://schemas.microsoft.com/office/powerpoint/2010/main" val="827091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06C599-50BD-4A1D-A659-712EA7CC5F6C}"/>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96CCB6CC-3A98-433C-B4DC-3656F15289E6}"/>
              </a:ext>
            </a:extLst>
          </p:cNvPr>
          <p:cNvSpPr>
            <a:spLocks noGrp="1"/>
          </p:cNvSpPr>
          <p:nvPr>
            <p:ph idx="1"/>
          </p:nvPr>
        </p:nvSpPr>
        <p:spPr/>
        <p:txBody>
          <a:bodyPr>
            <a:normAutofit/>
          </a:bodyPr>
          <a:lstStyle/>
          <a:p>
            <a:pPr>
              <a:lnSpc>
                <a:spcPct val="250000"/>
              </a:lnSpc>
            </a:pPr>
            <a:r>
              <a:rPr lang="en-US" sz="1800" b="1" dirty="0"/>
              <a:t>Data Science </a:t>
            </a:r>
          </a:p>
          <a:p>
            <a:pPr>
              <a:lnSpc>
                <a:spcPct val="250000"/>
              </a:lnSpc>
            </a:pPr>
            <a:r>
              <a:rPr lang="en-US" sz="1800" b="1" dirty="0">
                <a:solidFill>
                  <a:schemeClr val="bg1">
                    <a:lumMod val="50000"/>
                  </a:schemeClr>
                </a:solidFill>
              </a:rPr>
              <a:t>Data Science process – TDSP (Team Data Science Process)</a:t>
            </a:r>
          </a:p>
          <a:p>
            <a:pPr>
              <a:lnSpc>
                <a:spcPct val="250000"/>
              </a:lnSpc>
            </a:pPr>
            <a:r>
              <a:rPr lang="en-US" sz="1800" b="1" dirty="0">
                <a:solidFill>
                  <a:schemeClr val="bg1">
                    <a:lumMod val="50000"/>
                  </a:schemeClr>
                </a:solidFill>
              </a:rPr>
              <a:t>Data Science Tools</a:t>
            </a:r>
          </a:p>
          <a:p>
            <a:pPr>
              <a:lnSpc>
                <a:spcPct val="250000"/>
              </a:lnSpc>
            </a:pPr>
            <a:r>
              <a:rPr lang="en-US" sz="1800" b="1" dirty="0">
                <a:solidFill>
                  <a:schemeClr val="bg1">
                    <a:lumMod val="50000"/>
                  </a:schemeClr>
                </a:solidFill>
              </a:rPr>
              <a:t>Hands on Lab</a:t>
            </a:r>
          </a:p>
        </p:txBody>
      </p:sp>
      <p:sp>
        <p:nvSpPr>
          <p:cNvPr id="4" name="Text Placeholder 3">
            <a:extLst>
              <a:ext uri="{FF2B5EF4-FFF2-40B4-BE49-F238E27FC236}">
                <a16:creationId xmlns:a16="http://schemas.microsoft.com/office/drawing/2014/main" id="{549FE069-2C86-432D-9186-38C9500115F7}"/>
              </a:ext>
            </a:extLst>
          </p:cNvPr>
          <p:cNvSpPr>
            <a:spLocks noGrp="1"/>
          </p:cNvSpPr>
          <p:nvPr>
            <p:ph type="body" sz="quarter" idx="10"/>
          </p:nvPr>
        </p:nvSpPr>
        <p:spPr/>
        <p:txBody>
          <a:bodyPr/>
          <a:lstStyle/>
          <a:p>
            <a:endParaRPr lang="en-US"/>
          </a:p>
        </p:txBody>
      </p:sp>
      <p:pic>
        <p:nvPicPr>
          <p:cNvPr id="5" name="Picture 4">
            <a:extLst>
              <a:ext uri="{FF2B5EF4-FFF2-40B4-BE49-F238E27FC236}">
                <a16:creationId xmlns:a16="http://schemas.microsoft.com/office/drawing/2014/main" id="{59F24FA2-0650-450A-B564-95E3B33E3312}"/>
              </a:ext>
            </a:extLst>
          </p:cNvPr>
          <p:cNvPicPr>
            <a:picLocks noChangeAspect="1"/>
          </p:cNvPicPr>
          <p:nvPr/>
        </p:nvPicPr>
        <p:blipFill>
          <a:blip r:embed="rId2"/>
          <a:stretch>
            <a:fillRect/>
          </a:stretch>
        </p:blipFill>
        <p:spPr>
          <a:xfrm>
            <a:off x="5762171" y="3995616"/>
            <a:ext cx="6117407" cy="2414515"/>
          </a:xfrm>
          <a:prstGeom prst="rect">
            <a:avLst/>
          </a:prstGeom>
        </p:spPr>
      </p:pic>
    </p:spTree>
    <p:extLst>
      <p:ext uri="{BB962C8B-B14F-4D97-AF65-F5344CB8AC3E}">
        <p14:creationId xmlns:p14="http://schemas.microsoft.com/office/powerpoint/2010/main" val="34322342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BB5FDD-FC11-4FBD-BABF-05532E3D19FD}"/>
              </a:ext>
            </a:extLst>
          </p:cNvPr>
          <p:cNvSpPr>
            <a:spLocks noGrp="1"/>
          </p:cNvSpPr>
          <p:nvPr>
            <p:ph type="title"/>
          </p:nvPr>
        </p:nvSpPr>
        <p:spPr/>
        <p:txBody>
          <a:bodyPr>
            <a:normAutofit/>
          </a:bodyPr>
          <a:lstStyle/>
          <a:p>
            <a:r>
              <a:rPr lang="en-US" dirty="0"/>
              <a:t>Data Science </a:t>
            </a:r>
          </a:p>
        </p:txBody>
      </p:sp>
      <p:sp>
        <p:nvSpPr>
          <p:cNvPr id="3" name="Content Placeholder 2">
            <a:extLst>
              <a:ext uri="{FF2B5EF4-FFF2-40B4-BE49-F238E27FC236}">
                <a16:creationId xmlns:a16="http://schemas.microsoft.com/office/drawing/2014/main" id="{7D1D7C64-AB3C-447B-B660-985722C9396E}"/>
              </a:ext>
            </a:extLst>
          </p:cNvPr>
          <p:cNvSpPr>
            <a:spLocks noGrp="1"/>
          </p:cNvSpPr>
          <p:nvPr>
            <p:ph idx="1"/>
          </p:nvPr>
        </p:nvSpPr>
        <p:spPr/>
        <p:txBody>
          <a:bodyPr>
            <a:normAutofit/>
          </a:bodyPr>
          <a:lstStyle/>
          <a:p>
            <a:pPr marL="342900" indent="-342900">
              <a:lnSpc>
                <a:spcPct val="250000"/>
              </a:lnSpc>
              <a:buFont typeface="+mj-lt"/>
              <a:buAutoNum type="arabicPeriod"/>
            </a:pPr>
            <a:r>
              <a:rPr lang="en-US" sz="1800" b="1"/>
              <a:t>Five questions</a:t>
            </a:r>
          </a:p>
          <a:p>
            <a:pPr marL="342900" indent="-342900">
              <a:lnSpc>
                <a:spcPct val="250000"/>
              </a:lnSpc>
              <a:buFont typeface="+mj-lt"/>
              <a:buAutoNum type="arabicPeriod"/>
            </a:pPr>
            <a:r>
              <a:rPr lang="en-US" sz="1800" b="1"/>
              <a:t>Is your data ready?</a:t>
            </a:r>
          </a:p>
          <a:p>
            <a:pPr marL="342900" indent="-342900">
              <a:lnSpc>
                <a:spcPct val="250000"/>
              </a:lnSpc>
              <a:buFont typeface="+mj-lt"/>
              <a:buAutoNum type="arabicPeriod"/>
            </a:pPr>
            <a:r>
              <a:rPr lang="en-US" sz="1800" b="1"/>
              <a:t>Ask the right question</a:t>
            </a:r>
          </a:p>
          <a:p>
            <a:pPr marL="342900" indent="-342900">
              <a:lnSpc>
                <a:spcPct val="250000"/>
              </a:lnSpc>
              <a:buFont typeface="+mj-lt"/>
              <a:buAutoNum type="arabicPeriod"/>
            </a:pPr>
            <a:r>
              <a:rPr lang="en-US" sz="1800" b="1"/>
              <a:t>Predict an answer</a:t>
            </a:r>
          </a:p>
          <a:p>
            <a:pPr marL="342900" indent="-342900">
              <a:lnSpc>
                <a:spcPct val="250000"/>
              </a:lnSpc>
              <a:buFont typeface="+mj-lt"/>
              <a:buAutoNum type="arabicPeriod"/>
            </a:pPr>
            <a:r>
              <a:rPr lang="en-US" sz="1800" b="1"/>
              <a:t>Copy other people’s work</a:t>
            </a:r>
            <a:endParaRPr lang="en-US" sz="1800" b="1" dirty="0"/>
          </a:p>
        </p:txBody>
      </p:sp>
      <p:sp>
        <p:nvSpPr>
          <p:cNvPr id="4" name="Text Placeholder 3">
            <a:extLst>
              <a:ext uri="{FF2B5EF4-FFF2-40B4-BE49-F238E27FC236}">
                <a16:creationId xmlns:a16="http://schemas.microsoft.com/office/drawing/2014/main" id="{ED44E0FE-9202-491A-ADED-1631DB0C2330}"/>
              </a:ext>
            </a:extLst>
          </p:cNvPr>
          <p:cNvSpPr>
            <a:spLocks noGrp="1"/>
          </p:cNvSpPr>
          <p:nvPr>
            <p:ph type="body" sz="quarter" idx="10"/>
          </p:nvPr>
        </p:nvSpPr>
        <p:spPr/>
        <p:txBody>
          <a:bodyPr/>
          <a:lstStyle/>
          <a:p>
            <a:r>
              <a:rPr lang="en-US" dirty="0"/>
              <a:t>Data science is about using data to make decision that drive actions</a:t>
            </a:r>
          </a:p>
        </p:txBody>
      </p:sp>
      <p:grpSp>
        <p:nvGrpSpPr>
          <p:cNvPr id="5" name="Group 4">
            <a:extLst>
              <a:ext uri="{FF2B5EF4-FFF2-40B4-BE49-F238E27FC236}">
                <a16:creationId xmlns:a16="http://schemas.microsoft.com/office/drawing/2014/main" id="{AEE42301-3EE2-48E3-BBE8-E9FD475D2DCB}"/>
              </a:ext>
            </a:extLst>
          </p:cNvPr>
          <p:cNvGrpSpPr/>
          <p:nvPr/>
        </p:nvGrpSpPr>
        <p:grpSpPr>
          <a:xfrm>
            <a:off x="7045801" y="3920273"/>
            <a:ext cx="4625809" cy="2299415"/>
            <a:chOff x="7119168" y="2207942"/>
            <a:chExt cx="4625809" cy="2299415"/>
          </a:xfrm>
        </p:grpSpPr>
        <p:pic>
          <p:nvPicPr>
            <p:cNvPr id="6" name="Picture 5" descr="Clipart - Electropherogram">
              <a:extLst>
                <a:ext uri="{FF2B5EF4-FFF2-40B4-BE49-F238E27FC236}">
                  <a16:creationId xmlns:a16="http://schemas.microsoft.com/office/drawing/2014/main" id="{8A69B303-1751-47C8-BC6E-B5D7C2D27A28}"/>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119168" y="2909442"/>
              <a:ext cx="4469692" cy="1597915"/>
            </a:xfrm>
            <a:prstGeom prst="rect">
              <a:avLst/>
            </a:prstGeom>
          </p:spPr>
        </p:pic>
        <p:pic>
          <p:nvPicPr>
            <p:cNvPr id="7" name="Picture 6" descr="brandyelliott - Teacher's Resources">
              <a:extLst>
                <a:ext uri="{FF2B5EF4-FFF2-40B4-BE49-F238E27FC236}">
                  <a16:creationId xmlns:a16="http://schemas.microsoft.com/office/drawing/2014/main" id="{E727EB38-DE9D-428E-9139-60F10C3BC159}"/>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988107" y="2207942"/>
              <a:ext cx="1756870" cy="1677012"/>
            </a:xfrm>
            <a:prstGeom prst="rect">
              <a:avLst/>
            </a:prstGeom>
          </p:spPr>
        </p:pic>
      </p:grpSp>
    </p:spTree>
    <p:extLst>
      <p:ext uri="{BB962C8B-B14F-4D97-AF65-F5344CB8AC3E}">
        <p14:creationId xmlns:p14="http://schemas.microsoft.com/office/powerpoint/2010/main" val="30123610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821C1D7-6C4E-44BD-8AC7-916460A4EBAF}"/>
              </a:ext>
            </a:extLst>
          </p:cNvPr>
          <p:cNvSpPr>
            <a:spLocks noGrp="1"/>
          </p:cNvSpPr>
          <p:nvPr>
            <p:ph type="title"/>
          </p:nvPr>
        </p:nvSpPr>
        <p:spPr/>
        <p:txBody>
          <a:bodyPr/>
          <a:lstStyle/>
          <a:p>
            <a:r>
              <a:rPr lang="en-US" dirty="0"/>
              <a:t>1. Five questions</a:t>
            </a:r>
          </a:p>
        </p:txBody>
      </p:sp>
      <p:sp>
        <p:nvSpPr>
          <p:cNvPr id="8" name="Text Placeholder 7">
            <a:extLst>
              <a:ext uri="{FF2B5EF4-FFF2-40B4-BE49-F238E27FC236}">
                <a16:creationId xmlns:a16="http://schemas.microsoft.com/office/drawing/2014/main" id="{8FA787C4-D40A-4E22-A9FA-C8BCA15E9B07}"/>
              </a:ext>
            </a:extLst>
          </p:cNvPr>
          <p:cNvSpPr>
            <a:spLocks noGrp="1"/>
          </p:cNvSpPr>
          <p:nvPr>
            <p:ph type="body" sz="quarter" idx="12"/>
          </p:nvPr>
        </p:nvSpPr>
        <p:spPr/>
        <p:txBody>
          <a:bodyPr/>
          <a:lstStyle/>
          <a:p>
            <a:r>
              <a:rPr lang="en-US" dirty="0"/>
              <a:t>Data Science </a:t>
            </a:r>
          </a:p>
        </p:txBody>
      </p:sp>
      <p:sp>
        <p:nvSpPr>
          <p:cNvPr id="6" name="Content Placeholder 5">
            <a:extLst>
              <a:ext uri="{FF2B5EF4-FFF2-40B4-BE49-F238E27FC236}">
                <a16:creationId xmlns:a16="http://schemas.microsoft.com/office/drawing/2014/main" id="{CFC39275-4E72-41A3-8EAA-91EE3874EF9A}"/>
              </a:ext>
            </a:extLst>
          </p:cNvPr>
          <p:cNvSpPr>
            <a:spLocks noGrp="1"/>
          </p:cNvSpPr>
          <p:nvPr>
            <p:ph idx="1"/>
          </p:nvPr>
        </p:nvSpPr>
        <p:spPr/>
        <p:txBody>
          <a:bodyPr/>
          <a:lstStyle/>
          <a:p>
            <a:pPr>
              <a:lnSpc>
                <a:spcPct val="200000"/>
              </a:lnSpc>
            </a:pPr>
            <a:r>
              <a:rPr lang="en-US" dirty="0"/>
              <a:t>Is this A or B?</a:t>
            </a:r>
          </a:p>
          <a:p>
            <a:pPr>
              <a:lnSpc>
                <a:spcPct val="200000"/>
              </a:lnSpc>
            </a:pPr>
            <a:r>
              <a:rPr lang="en-US" dirty="0"/>
              <a:t>Is this weird?</a:t>
            </a:r>
          </a:p>
          <a:p>
            <a:pPr>
              <a:lnSpc>
                <a:spcPct val="200000"/>
              </a:lnSpc>
            </a:pPr>
            <a:r>
              <a:rPr lang="en-US" dirty="0"/>
              <a:t>How much? How many?</a:t>
            </a:r>
          </a:p>
          <a:p>
            <a:pPr>
              <a:lnSpc>
                <a:spcPct val="200000"/>
              </a:lnSpc>
            </a:pPr>
            <a:r>
              <a:rPr lang="en-US" dirty="0"/>
              <a:t>How is this organized?</a:t>
            </a:r>
          </a:p>
          <a:p>
            <a:pPr>
              <a:lnSpc>
                <a:spcPct val="200000"/>
              </a:lnSpc>
            </a:pPr>
            <a:r>
              <a:rPr lang="en-US" dirty="0"/>
              <a:t>What should I do?</a:t>
            </a:r>
          </a:p>
        </p:txBody>
      </p:sp>
      <p:sp>
        <p:nvSpPr>
          <p:cNvPr id="7" name="Text Placeholder 6">
            <a:extLst>
              <a:ext uri="{FF2B5EF4-FFF2-40B4-BE49-F238E27FC236}">
                <a16:creationId xmlns:a16="http://schemas.microsoft.com/office/drawing/2014/main" id="{20190653-E65D-42C1-8950-59C40FEA424C}"/>
              </a:ext>
            </a:extLst>
          </p:cNvPr>
          <p:cNvSpPr>
            <a:spLocks noGrp="1"/>
          </p:cNvSpPr>
          <p:nvPr>
            <p:ph type="body" sz="quarter" idx="10"/>
          </p:nvPr>
        </p:nvSpPr>
        <p:spPr/>
        <p:txBody>
          <a:bodyPr/>
          <a:lstStyle/>
          <a:p>
            <a:r>
              <a:rPr lang="en-US" dirty="0"/>
              <a:t>Machine Learning can answers </a:t>
            </a:r>
          </a:p>
        </p:txBody>
      </p:sp>
    </p:spTree>
    <p:extLst>
      <p:ext uri="{BB962C8B-B14F-4D97-AF65-F5344CB8AC3E}">
        <p14:creationId xmlns:p14="http://schemas.microsoft.com/office/powerpoint/2010/main" val="38627908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821C1D7-6C4E-44BD-8AC7-916460A4EBAF}"/>
              </a:ext>
            </a:extLst>
          </p:cNvPr>
          <p:cNvSpPr>
            <a:spLocks noGrp="1"/>
          </p:cNvSpPr>
          <p:nvPr>
            <p:ph type="title"/>
          </p:nvPr>
        </p:nvSpPr>
        <p:spPr/>
        <p:txBody>
          <a:bodyPr/>
          <a:lstStyle/>
          <a:p>
            <a:r>
              <a:rPr lang="en-US" dirty="0"/>
              <a:t>1. Five questions</a:t>
            </a:r>
          </a:p>
        </p:txBody>
      </p:sp>
      <p:sp>
        <p:nvSpPr>
          <p:cNvPr id="8" name="Text Placeholder 7">
            <a:extLst>
              <a:ext uri="{FF2B5EF4-FFF2-40B4-BE49-F238E27FC236}">
                <a16:creationId xmlns:a16="http://schemas.microsoft.com/office/drawing/2014/main" id="{8FA787C4-D40A-4E22-A9FA-C8BCA15E9B07}"/>
              </a:ext>
            </a:extLst>
          </p:cNvPr>
          <p:cNvSpPr>
            <a:spLocks noGrp="1"/>
          </p:cNvSpPr>
          <p:nvPr>
            <p:ph type="body" sz="quarter" idx="12"/>
          </p:nvPr>
        </p:nvSpPr>
        <p:spPr/>
        <p:txBody>
          <a:bodyPr/>
          <a:lstStyle/>
          <a:p>
            <a:r>
              <a:rPr lang="en-US"/>
              <a:t>Data Science </a:t>
            </a:r>
            <a:endParaRPr lang="en-US" dirty="0"/>
          </a:p>
        </p:txBody>
      </p:sp>
      <p:sp>
        <p:nvSpPr>
          <p:cNvPr id="10" name="Text Placeholder 9">
            <a:extLst>
              <a:ext uri="{FF2B5EF4-FFF2-40B4-BE49-F238E27FC236}">
                <a16:creationId xmlns:a16="http://schemas.microsoft.com/office/drawing/2014/main" id="{CD795AE3-64CF-4B59-915E-5CC7FB42AA88}"/>
              </a:ext>
            </a:extLst>
          </p:cNvPr>
          <p:cNvSpPr>
            <a:spLocks noGrp="1"/>
          </p:cNvSpPr>
          <p:nvPr>
            <p:ph type="body" sz="quarter" idx="10"/>
          </p:nvPr>
        </p:nvSpPr>
        <p:spPr/>
        <p:txBody>
          <a:bodyPr/>
          <a:lstStyle/>
          <a:p>
            <a:endParaRPr lang="en-US"/>
          </a:p>
        </p:txBody>
      </p:sp>
      <p:pic>
        <p:nvPicPr>
          <p:cNvPr id="13" name="Content Placeholder 12">
            <a:extLst>
              <a:ext uri="{FF2B5EF4-FFF2-40B4-BE49-F238E27FC236}">
                <a16:creationId xmlns:a16="http://schemas.microsoft.com/office/drawing/2014/main" id="{138FB0C5-1ABF-420A-890F-D740998308F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12800" y="1212981"/>
            <a:ext cx="10566402" cy="5034544"/>
          </a:xfrm>
        </p:spPr>
      </p:pic>
    </p:spTree>
    <p:extLst>
      <p:ext uri="{BB962C8B-B14F-4D97-AF65-F5344CB8AC3E}">
        <p14:creationId xmlns:p14="http://schemas.microsoft.com/office/powerpoint/2010/main" val="12977176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821C1D7-6C4E-44BD-8AC7-916460A4EBAF}"/>
              </a:ext>
            </a:extLst>
          </p:cNvPr>
          <p:cNvSpPr>
            <a:spLocks noGrp="1"/>
          </p:cNvSpPr>
          <p:nvPr>
            <p:ph type="title"/>
          </p:nvPr>
        </p:nvSpPr>
        <p:spPr/>
        <p:txBody>
          <a:bodyPr/>
          <a:lstStyle/>
          <a:p>
            <a:r>
              <a:rPr lang="en-US" dirty="0"/>
              <a:t>1. Five questions</a:t>
            </a:r>
          </a:p>
        </p:txBody>
      </p:sp>
      <p:sp>
        <p:nvSpPr>
          <p:cNvPr id="8" name="Text Placeholder 7">
            <a:extLst>
              <a:ext uri="{FF2B5EF4-FFF2-40B4-BE49-F238E27FC236}">
                <a16:creationId xmlns:a16="http://schemas.microsoft.com/office/drawing/2014/main" id="{8FA787C4-D40A-4E22-A9FA-C8BCA15E9B07}"/>
              </a:ext>
            </a:extLst>
          </p:cNvPr>
          <p:cNvSpPr>
            <a:spLocks noGrp="1"/>
          </p:cNvSpPr>
          <p:nvPr>
            <p:ph type="body" sz="quarter" idx="12"/>
          </p:nvPr>
        </p:nvSpPr>
        <p:spPr/>
        <p:txBody>
          <a:bodyPr/>
          <a:lstStyle/>
          <a:p>
            <a:r>
              <a:rPr lang="en-US"/>
              <a:t>Data Science </a:t>
            </a:r>
            <a:endParaRPr lang="en-US" dirty="0"/>
          </a:p>
        </p:txBody>
      </p:sp>
      <p:sp>
        <p:nvSpPr>
          <p:cNvPr id="9" name="Text Placeholder 8">
            <a:extLst>
              <a:ext uri="{FF2B5EF4-FFF2-40B4-BE49-F238E27FC236}">
                <a16:creationId xmlns:a16="http://schemas.microsoft.com/office/drawing/2014/main" id="{AAF3D4BE-6889-490C-833F-19AC0C39D711}"/>
              </a:ext>
            </a:extLst>
          </p:cNvPr>
          <p:cNvSpPr>
            <a:spLocks noGrp="1"/>
          </p:cNvSpPr>
          <p:nvPr>
            <p:ph type="body" sz="quarter" idx="10"/>
          </p:nvPr>
        </p:nvSpPr>
        <p:spPr/>
        <p:txBody>
          <a:bodyPr/>
          <a:lstStyle/>
          <a:p>
            <a:endParaRPr lang="en-US" dirty="0"/>
          </a:p>
        </p:txBody>
      </p:sp>
      <p:pic>
        <p:nvPicPr>
          <p:cNvPr id="6" name="Content Placeholder 5">
            <a:extLst>
              <a:ext uri="{FF2B5EF4-FFF2-40B4-BE49-F238E27FC236}">
                <a16:creationId xmlns:a16="http://schemas.microsoft.com/office/drawing/2014/main" id="{E2131C84-C391-4FC9-8BB0-EF56EBE7E60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489" y="1212981"/>
            <a:ext cx="10515023" cy="4915220"/>
          </a:xfrm>
        </p:spPr>
      </p:pic>
    </p:spTree>
    <p:extLst>
      <p:ext uri="{BB962C8B-B14F-4D97-AF65-F5344CB8AC3E}">
        <p14:creationId xmlns:p14="http://schemas.microsoft.com/office/powerpoint/2010/main" val="38707576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821C1D7-6C4E-44BD-8AC7-916460A4EBAF}"/>
              </a:ext>
            </a:extLst>
          </p:cNvPr>
          <p:cNvSpPr>
            <a:spLocks noGrp="1"/>
          </p:cNvSpPr>
          <p:nvPr>
            <p:ph type="title"/>
          </p:nvPr>
        </p:nvSpPr>
        <p:spPr/>
        <p:txBody>
          <a:bodyPr/>
          <a:lstStyle/>
          <a:p>
            <a:r>
              <a:rPr lang="en-US" dirty="0"/>
              <a:t>1. Five questions</a:t>
            </a:r>
          </a:p>
        </p:txBody>
      </p:sp>
      <p:sp>
        <p:nvSpPr>
          <p:cNvPr id="8" name="Text Placeholder 7">
            <a:extLst>
              <a:ext uri="{FF2B5EF4-FFF2-40B4-BE49-F238E27FC236}">
                <a16:creationId xmlns:a16="http://schemas.microsoft.com/office/drawing/2014/main" id="{8FA787C4-D40A-4E22-A9FA-C8BCA15E9B07}"/>
              </a:ext>
            </a:extLst>
          </p:cNvPr>
          <p:cNvSpPr>
            <a:spLocks noGrp="1"/>
          </p:cNvSpPr>
          <p:nvPr>
            <p:ph type="body" sz="quarter" idx="12"/>
          </p:nvPr>
        </p:nvSpPr>
        <p:spPr/>
        <p:txBody>
          <a:bodyPr/>
          <a:lstStyle/>
          <a:p>
            <a:r>
              <a:rPr lang="en-US"/>
              <a:t>Data Science </a:t>
            </a:r>
            <a:endParaRPr lang="en-US" dirty="0"/>
          </a:p>
        </p:txBody>
      </p:sp>
      <p:sp>
        <p:nvSpPr>
          <p:cNvPr id="11" name="Text Placeholder 10">
            <a:extLst>
              <a:ext uri="{FF2B5EF4-FFF2-40B4-BE49-F238E27FC236}">
                <a16:creationId xmlns:a16="http://schemas.microsoft.com/office/drawing/2014/main" id="{F79D5E16-0C77-45CC-8C26-1B85B1B43872}"/>
              </a:ext>
            </a:extLst>
          </p:cNvPr>
          <p:cNvSpPr>
            <a:spLocks noGrp="1"/>
          </p:cNvSpPr>
          <p:nvPr>
            <p:ph type="body" sz="quarter" idx="10"/>
          </p:nvPr>
        </p:nvSpPr>
        <p:spPr/>
        <p:txBody>
          <a:bodyPr/>
          <a:lstStyle/>
          <a:p>
            <a:endParaRPr lang="en-US"/>
          </a:p>
        </p:txBody>
      </p:sp>
      <p:pic>
        <p:nvPicPr>
          <p:cNvPr id="6" name="Content Placeholder 5">
            <a:extLst>
              <a:ext uri="{FF2B5EF4-FFF2-40B4-BE49-F238E27FC236}">
                <a16:creationId xmlns:a16="http://schemas.microsoft.com/office/drawing/2014/main" id="{D82AE58E-4C53-4EA3-850D-A1B888818EA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3718" y="1212981"/>
            <a:ext cx="10524564" cy="4961095"/>
          </a:xfrm>
        </p:spPr>
      </p:pic>
    </p:spTree>
    <p:extLst>
      <p:ext uri="{BB962C8B-B14F-4D97-AF65-F5344CB8AC3E}">
        <p14:creationId xmlns:p14="http://schemas.microsoft.com/office/powerpoint/2010/main" val="2613718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821C1D7-6C4E-44BD-8AC7-916460A4EBAF}"/>
              </a:ext>
            </a:extLst>
          </p:cNvPr>
          <p:cNvSpPr>
            <a:spLocks noGrp="1"/>
          </p:cNvSpPr>
          <p:nvPr>
            <p:ph type="title"/>
          </p:nvPr>
        </p:nvSpPr>
        <p:spPr/>
        <p:txBody>
          <a:bodyPr/>
          <a:lstStyle/>
          <a:p>
            <a:r>
              <a:rPr lang="en-US" dirty="0"/>
              <a:t>1. Five questions</a:t>
            </a:r>
          </a:p>
        </p:txBody>
      </p:sp>
      <p:sp>
        <p:nvSpPr>
          <p:cNvPr id="8" name="Text Placeholder 7">
            <a:extLst>
              <a:ext uri="{FF2B5EF4-FFF2-40B4-BE49-F238E27FC236}">
                <a16:creationId xmlns:a16="http://schemas.microsoft.com/office/drawing/2014/main" id="{8FA787C4-D40A-4E22-A9FA-C8BCA15E9B07}"/>
              </a:ext>
            </a:extLst>
          </p:cNvPr>
          <p:cNvSpPr>
            <a:spLocks noGrp="1"/>
          </p:cNvSpPr>
          <p:nvPr>
            <p:ph type="body" sz="quarter" idx="12"/>
          </p:nvPr>
        </p:nvSpPr>
        <p:spPr/>
        <p:txBody>
          <a:bodyPr/>
          <a:lstStyle/>
          <a:p>
            <a:r>
              <a:rPr lang="en-US"/>
              <a:t>Data Science </a:t>
            </a:r>
            <a:endParaRPr lang="en-US" dirty="0"/>
          </a:p>
        </p:txBody>
      </p:sp>
      <p:sp>
        <p:nvSpPr>
          <p:cNvPr id="9" name="Text Placeholder 8">
            <a:extLst>
              <a:ext uri="{FF2B5EF4-FFF2-40B4-BE49-F238E27FC236}">
                <a16:creationId xmlns:a16="http://schemas.microsoft.com/office/drawing/2014/main" id="{AAF3D4BE-6889-490C-833F-19AC0C39D711}"/>
              </a:ext>
            </a:extLst>
          </p:cNvPr>
          <p:cNvSpPr>
            <a:spLocks noGrp="1"/>
          </p:cNvSpPr>
          <p:nvPr>
            <p:ph type="body" sz="quarter" idx="10"/>
          </p:nvPr>
        </p:nvSpPr>
        <p:spPr/>
        <p:txBody>
          <a:bodyPr/>
          <a:lstStyle/>
          <a:p>
            <a:endParaRPr lang="en-US" dirty="0"/>
          </a:p>
        </p:txBody>
      </p:sp>
      <p:pic>
        <p:nvPicPr>
          <p:cNvPr id="7" name="Content Placeholder 6">
            <a:extLst>
              <a:ext uri="{FF2B5EF4-FFF2-40B4-BE49-F238E27FC236}">
                <a16:creationId xmlns:a16="http://schemas.microsoft.com/office/drawing/2014/main" id="{34404DEF-158C-4F5A-A402-1817FEFAC80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3718" y="1212850"/>
            <a:ext cx="10524564" cy="5197475"/>
          </a:xfrm>
        </p:spPr>
      </p:pic>
    </p:spTree>
    <p:extLst>
      <p:ext uri="{BB962C8B-B14F-4D97-AF65-F5344CB8AC3E}">
        <p14:creationId xmlns:p14="http://schemas.microsoft.com/office/powerpoint/2010/main" val="6246522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821C1D7-6C4E-44BD-8AC7-916460A4EBAF}"/>
              </a:ext>
            </a:extLst>
          </p:cNvPr>
          <p:cNvSpPr>
            <a:spLocks noGrp="1"/>
          </p:cNvSpPr>
          <p:nvPr>
            <p:ph type="title"/>
          </p:nvPr>
        </p:nvSpPr>
        <p:spPr/>
        <p:txBody>
          <a:bodyPr/>
          <a:lstStyle/>
          <a:p>
            <a:r>
              <a:rPr lang="en-US" dirty="0"/>
              <a:t>1. Five questions</a:t>
            </a:r>
          </a:p>
        </p:txBody>
      </p:sp>
      <p:sp>
        <p:nvSpPr>
          <p:cNvPr id="8" name="Text Placeholder 7">
            <a:extLst>
              <a:ext uri="{FF2B5EF4-FFF2-40B4-BE49-F238E27FC236}">
                <a16:creationId xmlns:a16="http://schemas.microsoft.com/office/drawing/2014/main" id="{8FA787C4-D40A-4E22-A9FA-C8BCA15E9B07}"/>
              </a:ext>
            </a:extLst>
          </p:cNvPr>
          <p:cNvSpPr>
            <a:spLocks noGrp="1"/>
          </p:cNvSpPr>
          <p:nvPr>
            <p:ph type="body" sz="quarter" idx="12"/>
          </p:nvPr>
        </p:nvSpPr>
        <p:spPr/>
        <p:txBody>
          <a:bodyPr/>
          <a:lstStyle/>
          <a:p>
            <a:r>
              <a:rPr lang="en-US"/>
              <a:t>Data Science </a:t>
            </a:r>
            <a:endParaRPr lang="en-US" dirty="0"/>
          </a:p>
        </p:txBody>
      </p:sp>
      <p:sp>
        <p:nvSpPr>
          <p:cNvPr id="7" name="Text Placeholder 6">
            <a:extLst>
              <a:ext uri="{FF2B5EF4-FFF2-40B4-BE49-F238E27FC236}">
                <a16:creationId xmlns:a16="http://schemas.microsoft.com/office/drawing/2014/main" id="{C8E1EFA7-6D47-46EF-BBE0-F1CF6C35CD92}"/>
              </a:ext>
            </a:extLst>
          </p:cNvPr>
          <p:cNvSpPr>
            <a:spLocks noGrp="1"/>
          </p:cNvSpPr>
          <p:nvPr>
            <p:ph type="body" sz="quarter" idx="10"/>
          </p:nvPr>
        </p:nvSpPr>
        <p:spPr/>
        <p:txBody>
          <a:bodyPr/>
          <a:lstStyle/>
          <a:p>
            <a:endParaRPr lang="en-US"/>
          </a:p>
        </p:txBody>
      </p:sp>
      <p:pic>
        <p:nvPicPr>
          <p:cNvPr id="6" name="Content Placeholder 5">
            <a:extLst>
              <a:ext uri="{FF2B5EF4-FFF2-40B4-BE49-F238E27FC236}">
                <a16:creationId xmlns:a16="http://schemas.microsoft.com/office/drawing/2014/main" id="{8B98D3B4-9E79-409D-9616-AEB2003BA3D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34519" y="1212850"/>
            <a:ext cx="10322962" cy="5197475"/>
          </a:xfrm>
        </p:spPr>
      </p:pic>
    </p:spTree>
    <p:extLst>
      <p:ext uri="{BB962C8B-B14F-4D97-AF65-F5344CB8AC3E}">
        <p14:creationId xmlns:p14="http://schemas.microsoft.com/office/powerpoint/2010/main" val="41165422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821C1D7-6C4E-44BD-8AC7-916460A4EBAF}"/>
              </a:ext>
            </a:extLst>
          </p:cNvPr>
          <p:cNvSpPr>
            <a:spLocks noGrp="1"/>
          </p:cNvSpPr>
          <p:nvPr>
            <p:ph type="title"/>
          </p:nvPr>
        </p:nvSpPr>
        <p:spPr/>
        <p:txBody>
          <a:bodyPr/>
          <a:lstStyle/>
          <a:p>
            <a:r>
              <a:rPr lang="en-US" dirty="0"/>
              <a:t>2. Is your data ready?</a:t>
            </a:r>
          </a:p>
        </p:txBody>
      </p:sp>
      <p:sp>
        <p:nvSpPr>
          <p:cNvPr id="8" name="Text Placeholder 7">
            <a:extLst>
              <a:ext uri="{FF2B5EF4-FFF2-40B4-BE49-F238E27FC236}">
                <a16:creationId xmlns:a16="http://schemas.microsoft.com/office/drawing/2014/main" id="{8FA787C4-D40A-4E22-A9FA-C8BCA15E9B07}"/>
              </a:ext>
            </a:extLst>
          </p:cNvPr>
          <p:cNvSpPr>
            <a:spLocks noGrp="1"/>
          </p:cNvSpPr>
          <p:nvPr>
            <p:ph type="body" sz="quarter" idx="12"/>
          </p:nvPr>
        </p:nvSpPr>
        <p:spPr/>
        <p:txBody>
          <a:bodyPr/>
          <a:lstStyle/>
          <a:p>
            <a:r>
              <a:rPr lang="en-US"/>
              <a:t>Data Science </a:t>
            </a:r>
            <a:endParaRPr lang="en-US" dirty="0"/>
          </a:p>
        </p:txBody>
      </p:sp>
      <p:pic>
        <p:nvPicPr>
          <p:cNvPr id="3" name="Content Placeholder 2">
            <a:extLst>
              <a:ext uri="{FF2B5EF4-FFF2-40B4-BE49-F238E27FC236}">
                <a16:creationId xmlns:a16="http://schemas.microsoft.com/office/drawing/2014/main" id="{3F637DF4-7830-48DD-8E05-DDDE638F581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86498" y="1662934"/>
            <a:ext cx="8819005" cy="4297307"/>
          </a:xfrm>
        </p:spPr>
      </p:pic>
      <p:sp>
        <p:nvSpPr>
          <p:cNvPr id="6" name="Content Placeholder 3">
            <a:extLst>
              <a:ext uri="{FF2B5EF4-FFF2-40B4-BE49-F238E27FC236}">
                <a16:creationId xmlns:a16="http://schemas.microsoft.com/office/drawing/2014/main" id="{EFE59A46-52ED-40FA-90DB-D924393847D3}"/>
              </a:ext>
            </a:extLst>
          </p:cNvPr>
          <p:cNvSpPr txBox="1">
            <a:spLocks/>
          </p:cNvSpPr>
          <p:nvPr/>
        </p:nvSpPr>
        <p:spPr>
          <a:xfrm>
            <a:off x="312420" y="1212981"/>
            <a:ext cx="2699721" cy="418645"/>
          </a:xfrm>
          <a:prstGeom prst="rect">
            <a:avLst/>
          </a:prstGeom>
        </p:spPr>
        <p:txBody>
          <a:bodyPr vert="horz" lIns="91440" tIns="45720" rIns="91440" bIns="45720" rtlCol="0">
            <a:normAutofit/>
          </a:bodyPr>
          <a:lstStyle>
            <a:lvl1pPr marL="269875" indent="-269875" algn="l" defTabSz="914400" rtl="0" eaLnBrk="1" latinLnBrk="1" hangingPunct="1">
              <a:lnSpc>
                <a:spcPct val="90000"/>
              </a:lnSpc>
              <a:spcBef>
                <a:spcPct val="30000"/>
              </a:spcBef>
              <a:buFont typeface="Segoe UI" panose="020B0502040204020203" pitchFamily="34" charset="0"/>
              <a:buChar char="●"/>
              <a:defRPr sz="1400" kern="1200">
                <a:solidFill>
                  <a:schemeClr val="tx1"/>
                </a:solidFill>
                <a:latin typeface="+mn-lt"/>
                <a:ea typeface="+mn-ea"/>
                <a:cs typeface="+mn-cs"/>
              </a:defRPr>
            </a:lvl1pPr>
            <a:lvl2pPr marL="452438" indent="-269875" algn="l" defTabSz="914400" rtl="0" eaLnBrk="1" latinLnBrk="1" hangingPunct="1">
              <a:lnSpc>
                <a:spcPct val="100000"/>
              </a:lnSpc>
              <a:spcBef>
                <a:spcPct val="30000"/>
              </a:spcBef>
              <a:buFont typeface="Segoe UI" panose="020B0502040204020203" pitchFamily="34" charset="0"/>
              <a:buChar char="−"/>
              <a:defRPr sz="1200" kern="1200">
                <a:solidFill>
                  <a:schemeClr val="tx1"/>
                </a:solidFill>
                <a:latin typeface="+mn-lt"/>
                <a:ea typeface="+mn-ea"/>
                <a:cs typeface="+mn-cs"/>
              </a:defRPr>
            </a:lvl2pPr>
            <a:lvl3pPr marL="720725" indent="-268288" algn="l" defTabSz="914400" rtl="0" eaLnBrk="1" latinLnBrk="1" hangingPunct="1">
              <a:lnSpc>
                <a:spcPct val="100000"/>
              </a:lnSpc>
              <a:spcBef>
                <a:spcPct val="30000"/>
              </a:spcBef>
              <a:buFont typeface="Arial" panose="020B0604020202020204" pitchFamily="34" charset="0"/>
              <a:buChar char="•"/>
              <a:defRPr sz="1100" kern="1200">
                <a:solidFill>
                  <a:schemeClr val="tx1"/>
                </a:solidFill>
                <a:latin typeface="+mn-lt"/>
                <a:ea typeface="+mn-ea"/>
                <a:cs typeface="+mn-cs"/>
              </a:defRPr>
            </a:lvl3pPr>
            <a:lvl4pPr marL="989013" indent="-268288" algn="l" defTabSz="914400" rtl="0" eaLnBrk="1" latinLnBrk="1" hangingPunct="1">
              <a:lnSpc>
                <a:spcPct val="100000"/>
              </a:lnSpc>
              <a:spcBef>
                <a:spcPct val="30000"/>
              </a:spcBef>
              <a:buFont typeface="Wingdings" panose="05000000000000000000" pitchFamily="2" charset="2"/>
              <a:buChar char="ü"/>
              <a:defRPr sz="1050" kern="1200">
                <a:solidFill>
                  <a:schemeClr val="tx1"/>
                </a:solidFill>
                <a:latin typeface="+mn-lt"/>
                <a:ea typeface="+mn-ea"/>
                <a:cs typeface="+mn-cs"/>
              </a:defRPr>
            </a:lvl4pPr>
            <a:lvl5pPr marL="1063625" indent="-171450" algn="l" defTabSz="914400" rtl="0" eaLnBrk="1" latinLnBrk="1" hangingPunct="1">
              <a:lnSpc>
                <a:spcPct val="100000"/>
              </a:lnSpc>
              <a:spcBef>
                <a:spcPct val="30000"/>
              </a:spcBef>
              <a:buFont typeface="Wingdings" panose="05000000000000000000" pitchFamily="2" charset="2"/>
              <a:buChar char="Ø"/>
              <a:defRPr sz="1050" kern="1200">
                <a:solidFill>
                  <a:schemeClr val="tx1"/>
                </a:solidFill>
                <a:latin typeface="+mn-lt"/>
                <a:ea typeface="+mn-ea"/>
                <a:cs typeface="+mn-cs"/>
              </a:defRPr>
            </a:lvl5pPr>
            <a:lvl6pPr marL="2514600" indent="-228600" algn="l" defTabSz="914400" rtl="0" eaLnBrk="1" latinLnBrk="1"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r>
              <a:rPr lang="en-US"/>
              <a:t>Relevant</a:t>
            </a:r>
            <a:endParaRPr lang="en-US" dirty="0"/>
          </a:p>
        </p:txBody>
      </p:sp>
      <p:sp>
        <p:nvSpPr>
          <p:cNvPr id="7" name="Content Placeholder 3">
            <a:extLst>
              <a:ext uri="{FF2B5EF4-FFF2-40B4-BE49-F238E27FC236}">
                <a16:creationId xmlns:a16="http://schemas.microsoft.com/office/drawing/2014/main" id="{3C9752E7-34C9-4C88-8359-08321B29EE3D}"/>
              </a:ext>
            </a:extLst>
          </p:cNvPr>
          <p:cNvSpPr txBox="1">
            <a:spLocks/>
          </p:cNvSpPr>
          <p:nvPr/>
        </p:nvSpPr>
        <p:spPr>
          <a:xfrm>
            <a:off x="3268232" y="1212981"/>
            <a:ext cx="2699721" cy="418645"/>
          </a:xfrm>
          <a:prstGeom prst="rect">
            <a:avLst/>
          </a:prstGeom>
        </p:spPr>
        <p:txBody>
          <a:bodyPr vert="horz" lIns="91440" tIns="45720" rIns="91440" bIns="45720" rtlCol="0">
            <a:normAutofit/>
          </a:bodyPr>
          <a:lstStyle>
            <a:lvl1pPr marL="269875" indent="-269875" algn="l" defTabSz="914400" rtl="0" eaLnBrk="1" latinLnBrk="1" hangingPunct="1">
              <a:lnSpc>
                <a:spcPct val="90000"/>
              </a:lnSpc>
              <a:spcBef>
                <a:spcPct val="30000"/>
              </a:spcBef>
              <a:buFont typeface="Segoe UI" panose="020B0502040204020203" pitchFamily="34" charset="0"/>
              <a:buChar char="●"/>
              <a:defRPr sz="1400" kern="1200">
                <a:solidFill>
                  <a:schemeClr val="tx1"/>
                </a:solidFill>
                <a:latin typeface="+mn-lt"/>
                <a:ea typeface="+mn-ea"/>
                <a:cs typeface="+mn-cs"/>
              </a:defRPr>
            </a:lvl1pPr>
            <a:lvl2pPr marL="452438" indent="-269875" algn="l" defTabSz="914400" rtl="0" eaLnBrk="1" latinLnBrk="1" hangingPunct="1">
              <a:lnSpc>
                <a:spcPct val="100000"/>
              </a:lnSpc>
              <a:spcBef>
                <a:spcPct val="30000"/>
              </a:spcBef>
              <a:buFont typeface="Segoe UI" panose="020B0502040204020203" pitchFamily="34" charset="0"/>
              <a:buChar char="−"/>
              <a:defRPr sz="1200" kern="1200">
                <a:solidFill>
                  <a:schemeClr val="tx1"/>
                </a:solidFill>
                <a:latin typeface="+mn-lt"/>
                <a:ea typeface="+mn-ea"/>
                <a:cs typeface="+mn-cs"/>
              </a:defRPr>
            </a:lvl2pPr>
            <a:lvl3pPr marL="720725" indent="-268288" algn="l" defTabSz="914400" rtl="0" eaLnBrk="1" latinLnBrk="1" hangingPunct="1">
              <a:lnSpc>
                <a:spcPct val="100000"/>
              </a:lnSpc>
              <a:spcBef>
                <a:spcPct val="30000"/>
              </a:spcBef>
              <a:buFont typeface="Arial" panose="020B0604020202020204" pitchFamily="34" charset="0"/>
              <a:buChar char="•"/>
              <a:defRPr sz="1100" kern="1200">
                <a:solidFill>
                  <a:schemeClr val="tx1"/>
                </a:solidFill>
                <a:latin typeface="+mn-lt"/>
                <a:ea typeface="+mn-ea"/>
                <a:cs typeface="+mn-cs"/>
              </a:defRPr>
            </a:lvl3pPr>
            <a:lvl4pPr marL="989013" indent="-268288" algn="l" defTabSz="914400" rtl="0" eaLnBrk="1" latinLnBrk="1" hangingPunct="1">
              <a:lnSpc>
                <a:spcPct val="100000"/>
              </a:lnSpc>
              <a:spcBef>
                <a:spcPct val="30000"/>
              </a:spcBef>
              <a:buFont typeface="Wingdings" panose="05000000000000000000" pitchFamily="2" charset="2"/>
              <a:buChar char="ü"/>
              <a:defRPr sz="1050" kern="1200">
                <a:solidFill>
                  <a:schemeClr val="tx1"/>
                </a:solidFill>
                <a:latin typeface="+mn-lt"/>
                <a:ea typeface="+mn-ea"/>
                <a:cs typeface="+mn-cs"/>
              </a:defRPr>
            </a:lvl4pPr>
            <a:lvl5pPr marL="1063625" indent="-171450" algn="l" defTabSz="914400" rtl="0" eaLnBrk="1" latinLnBrk="1" hangingPunct="1">
              <a:lnSpc>
                <a:spcPct val="100000"/>
              </a:lnSpc>
              <a:spcBef>
                <a:spcPct val="30000"/>
              </a:spcBef>
              <a:buFont typeface="Wingdings" panose="05000000000000000000" pitchFamily="2" charset="2"/>
              <a:buChar char="Ø"/>
              <a:defRPr sz="1050" kern="1200">
                <a:solidFill>
                  <a:schemeClr val="tx1"/>
                </a:solidFill>
                <a:latin typeface="+mn-lt"/>
                <a:ea typeface="+mn-ea"/>
                <a:cs typeface="+mn-cs"/>
              </a:defRPr>
            </a:lvl5pPr>
            <a:lvl6pPr marL="2514600" indent="-228600" algn="l" defTabSz="914400" rtl="0" eaLnBrk="1" latinLnBrk="1"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bg1">
                    <a:lumMod val="50000"/>
                  </a:schemeClr>
                </a:solidFill>
              </a:rPr>
              <a:t>Connected</a:t>
            </a:r>
          </a:p>
          <a:p>
            <a:endParaRPr lang="en-US" dirty="0">
              <a:solidFill>
                <a:schemeClr val="bg1">
                  <a:lumMod val="50000"/>
                </a:schemeClr>
              </a:solidFill>
            </a:endParaRPr>
          </a:p>
        </p:txBody>
      </p:sp>
      <p:sp>
        <p:nvSpPr>
          <p:cNvPr id="10" name="Content Placeholder 3">
            <a:extLst>
              <a:ext uri="{FF2B5EF4-FFF2-40B4-BE49-F238E27FC236}">
                <a16:creationId xmlns:a16="http://schemas.microsoft.com/office/drawing/2014/main" id="{B08A715B-DB63-40E1-8702-8918FF7485EF}"/>
              </a:ext>
            </a:extLst>
          </p:cNvPr>
          <p:cNvSpPr txBox="1">
            <a:spLocks/>
          </p:cNvSpPr>
          <p:nvPr/>
        </p:nvSpPr>
        <p:spPr>
          <a:xfrm>
            <a:off x="6224044" y="1212981"/>
            <a:ext cx="2699721" cy="418645"/>
          </a:xfrm>
          <a:prstGeom prst="rect">
            <a:avLst/>
          </a:prstGeom>
        </p:spPr>
        <p:txBody>
          <a:bodyPr vert="horz" lIns="91440" tIns="45720" rIns="91440" bIns="45720" rtlCol="0">
            <a:normAutofit/>
          </a:bodyPr>
          <a:lstStyle>
            <a:lvl1pPr marL="269875" indent="-269875" algn="l" defTabSz="914400" rtl="0" eaLnBrk="1" latinLnBrk="1" hangingPunct="1">
              <a:lnSpc>
                <a:spcPct val="90000"/>
              </a:lnSpc>
              <a:spcBef>
                <a:spcPct val="30000"/>
              </a:spcBef>
              <a:buFont typeface="Segoe UI" panose="020B0502040204020203" pitchFamily="34" charset="0"/>
              <a:buChar char="●"/>
              <a:defRPr sz="1400" kern="1200">
                <a:solidFill>
                  <a:schemeClr val="tx1"/>
                </a:solidFill>
                <a:latin typeface="+mn-lt"/>
                <a:ea typeface="+mn-ea"/>
                <a:cs typeface="+mn-cs"/>
              </a:defRPr>
            </a:lvl1pPr>
            <a:lvl2pPr marL="452438" indent="-269875" algn="l" defTabSz="914400" rtl="0" eaLnBrk="1" latinLnBrk="1" hangingPunct="1">
              <a:lnSpc>
                <a:spcPct val="100000"/>
              </a:lnSpc>
              <a:spcBef>
                <a:spcPct val="30000"/>
              </a:spcBef>
              <a:buFont typeface="Segoe UI" panose="020B0502040204020203" pitchFamily="34" charset="0"/>
              <a:buChar char="−"/>
              <a:defRPr sz="1200" kern="1200">
                <a:solidFill>
                  <a:schemeClr val="tx1"/>
                </a:solidFill>
                <a:latin typeface="+mn-lt"/>
                <a:ea typeface="+mn-ea"/>
                <a:cs typeface="+mn-cs"/>
              </a:defRPr>
            </a:lvl2pPr>
            <a:lvl3pPr marL="720725" indent="-268288" algn="l" defTabSz="914400" rtl="0" eaLnBrk="1" latinLnBrk="1" hangingPunct="1">
              <a:lnSpc>
                <a:spcPct val="100000"/>
              </a:lnSpc>
              <a:spcBef>
                <a:spcPct val="30000"/>
              </a:spcBef>
              <a:buFont typeface="Arial" panose="020B0604020202020204" pitchFamily="34" charset="0"/>
              <a:buChar char="•"/>
              <a:defRPr sz="1100" kern="1200">
                <a:solidFill>
                  <a:schemeClr val="tx1"/>
                </a:solidFill>
                <a:latin typeface="+mn-lt"/>
                <a:ea typeface="+mn-ea"/>
                <a:cs typeface="+mn-cs"/>
              </a:defRPr>
            </a:lvl3pPr>
            <a:lvl4pPr marL="989013" indent="-268288" algn="l" defTabSz="914400" rtl="0" eaLnBrk="1" latinLnBrk="1" hangingPunct="1">
              <a:lnSpc>
                <a:spcPct val="100000"/>
              </a:lnSpc>
              <a:spcBef>
                <a:spcPct val="30000"/>
              </a:spcBef>
              <a:buFont typeface="Wingdings" panose="05000000000000000000" pitchFamily="2" charset="2"/>
              <a:buChar char="ü"/>
              <a:defRPr sz="1050" kern="1200">
                <a:solidFill>
                  <a:schemeClr val="tx1"/>
                </a:solidFill>
                <a:latin typeface="+mn-lt"/>
                <a:ea typeface="+mn-ea"/>
                <a:cs typeface="+mn-cs"/>
              </a:defRPr>
            </a:lvl4pPr>
            <a:lvl5pPr marL="1063625" indent="-171450" algn="l" defTabSz="914400" rtl="0" eaLnBrk="1" latinLnBrk="1" hangingPunct="1">
              <a:lnSpc>
                <a:spcPct val="100000"/>
              </a:lnSpc>
              <a:spcBef>
                <a:spcPct val="30000"/>
              </a:spcBef>
              <a:buFont typeface="Wingdings" panose="05000000000000000000" pitchFamily="2" charset="2"/>
              <a:buChar char="Ø"/>
              <a:defRPr sz="1050" kern="1200">
                <a:solidFill>
                  <a:schemeClr val="tx1"/>
                </a:solidFill>
                <a:latin typeface="+mn-lt"/>
                <a:ea typeface="+mn-ea"/>
                <a:cs typeface="+mn-cs"/>
              </a:defRPr>
            </a:lvl5pPr>
            <a:lvl6pPr marL="2514600" indent="-228600" algn="l" defTabSz="914400" rtl="0" eaLnBrk="1" latinLnBrk="1"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bg1">
                    <a:lumMod val="50000"/>
                  </a:schemeClr>
                </a:solidFill>
              </a:rPr>
              <a:t>Accurate</a:t>
            </a:r>
          </a:p>
        </p:txBody>
      </p:sp>
      <p:sp>
        <p:nvSpPr>
          <p:cNvPr id="11" name="Content Placeholder 3">
            <a:extLst>
              <a:ext uri="{FF2B5EF4-FFF2-40B4-BE49-F238E27FC236}">
                <a16:creationId xmlns:a16="http://schemas.microsoft.com/office/drawing/2014/main" id="{2EACE007-C234-4078-A84F-0988E357B4A5}"/>
              </a:ext>
            </a:extLst>
          </p:cNvPr>
          <p:cNvSpPr txBox="1">
            <a:spLocks/>
          </p:cNvSpPr>
          <p:nvPr/>
        </p:nvSpPr>
        <p:spPr>
          <a:xfrm>
            <a:off x="9179857" y="1212981"/>
            <a:ext cx="2699721" cy="418645"/>
          </a:xfrm>
          <a:prstGeom prst="rect">
            <a:avLst/>
          </a:prstGeom>
        </p:spPr>
        <p:txBody>
          <a:bodyPr vert="horz" lIns="91440" tIns="45720" rIns="91440" bIns="45720" rtlCol="0">
            <a:normAutofit/>
          </a:bodyPr>
          <a:lstStyle>
            <a:lvl1pPr marL="269875" indent="-269875" algn="l" defTabSz="914400" rtl="0" eaLnBrk="1" latinLnBrk="1" hangingPunct="1">
              <a:lnSpc>
                <a:spcPct val="90000"/>
              </a:lnSpc>
              <a:spcBef>
                <a:spcPct val="30000"/>
              </a:spcBef>
              <a:buFont typeface="Segoe UI" panose="020B0502040204020203" pitchFamily="34" charset="0"/>
              <a:buChar char="●"/>
              <a:defRPr sz="1400" kern="1200">
                <a:solidFill>
                  <a:schemeClr val="tx1"/>
                </a:solidFill>
                <a:latin typeface="+mn-lt"/>
                <a:ea typeface="+mn-ea"/>
                <a:cs typeface="+mn-cs"/>
              </a:defRPr>
            </a:lvl1pPr>
            <a:lvl2pPr marL="452438" indent="-269875" algn="l" defTabSz="914400" rtl="0" eaLnBrk="1" latinLnBrk="1" hangingPunct="1">
              <a:lnSpc>
                <a:spcPct val="100000"/>
              </a:lnSpc>
              <a:spcBef>
                <a:spcPct val="30000"/>
              </a:spcBef>
              <a:buFont typeface="Segoe UI" panose="020B0502040204020203" pitchFamily="34" charset="0"/>
              <a:buChar char="−"/>
              <a:defRPr sz="1200" kern="1200">
                <a:solidFill>
                  <a:schemeClr val="tx1"/>
                </a:solidFill>
                <a:latin typeface="+mn-lt"/>
                <a:ea typeface="+mn-ea"/>
                <a:cs typeface="+mn-cs"/>
              </a:defRPr>
            </a:lvl2pPr>
            <a:lvl3pPr marL="720725" indent="-268288" algn="l" defTabSz="914400" rtl="0" eaLnBrk="1" latinLnBrk="1" hangingPunct="1">
              <a:lnSpc>
                <a:spcPct val="100000"/>
              </a:lnSpc>
              <a:spcBef>
                <a:spcPct val="30000"/>
              </a:spcBef>
              <a:buFont typeface="Arial" panose="020B0604020202020204" pitchFamily="34" charset="0"/>
              <a:buChar char="•"/>
              <a:defRPr sz="1100" kern="1200">
                <a:solidFill>
                  <a:schemeClr val="tx1"/>
                </a:solidFill>
                <a:latin typeface="+mn-lt"/>
                <a:ea typeface="+mn-ea"/>
                <a:cs typeface="+mn-cs"/>
              </a:defRPr>
            </a:lvl3pPr>
            <a:lvl4pPr marL="989013" indent="-268288" algn="l" defTabSz="914400" rtl="0" eaLnBrk="1" latinLnBrk="1" hangingPunct="1">
              <a:lnSpc>
                <a:spcPct val="100000"/>
              </a:lnSpc>
              <a:spcBef>
                <a:spcPct val="30000"/>
              </a:spcBef>
              <a:buFont typeface="Wingdings" panose="05000000000000000000" pitchFamily="2" charset="2"/>
              <a:buChar char="ü"/>
              <a:defRPr sz="1050" kern="1200">
                <a:solidFill>
                  <a:schemeClr val="tx1"/>
                </a:solidFill>
                <a:latin typeface="+mn-lt"/>
                <a:ea typeface="+mn-ea"/>
                <a:cs typeface="+mn-cs"/>
              </a:defRPr>
            </a:lvl4pPr>
            <a:lvl5pPr marL="1063625" indent="-171450" algn="l" defTabSz="914400" rtl="0" eaLnBrk="1" latinLnBrk="1" hangingPunct="1">
              <a:lnSpc>
                <a:spcPct val="100000"/>
              </a:lnSpc>
              <a:spcBef>
                <a:spcPct val="30000"/>
              </a:spcBef>
              <a:buFont typeface="Wingdings" panose="05000000000000000000" pitchFamily="2" charset="2"/>
              <a:buChar char="Ø"/>
              <a:defRPr sz="1050" kern="1200">
                <a:solidFill>
                  <a:schemeClr val="tx1"/>
                </a:solidFill>
                <a:latin typeface="+mn-lt"/>
                <a:ea typeface="+mn-ea"/>
                <a:cs typeface="+mn-cs"/>
              </a:defRPr>
            </a:lvl5pPr>
            <a:lvl6pPr marL="2514600" indent="-228600" algn="l" defTabSz="914400" rtl="0" eaLnBrk="1" latinLnBrk="1"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bg1">
                    <a:lumMod val="50000"/>
                  </a:schemeClr>
                </a:solidFill>
              </a:rPr>
              <a:t>Enough to work with</a:t>
            </a:r>
          </a:p>
        </p:txBody>
      </p:sp>
      <p:sp>
        <p:nvSpPr>
          <p:cNvPr id="4" name="Text Placeholder 3">
            <a:extLst>
              <a:ext uri="{FF2B5EF4-FFF2-40B4-BE49-F238E27FC236}">
                <a16:creationId xmlns:a16="http://schemas.microsoft.com/office/drawing/2014/main" id="{7C05F7C7-AF54-4D5C-85A0-67AD84F70D7F}"/>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1249867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Machine Learning?</a:t>
            </a:r>
          </a:p>
        </p:txBody>
      </p:sp>
      <p:pic>
        <p:nvPicPr>
          <p:cNvPr id="4" name="Picture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500021" y="1625599"/>
            <a:ext cx="2056164" cy="3657600"/>
          </a:xfrm>
          <a:prstGeom prst="rect">
            <a:avLst/>
          </a:prstGeom>
        </p:spPr>
      </p:pic>
      <p:pic>
        <p:nvPicPr>
          <p:cNvPr id="6" name="Picture 5"/>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42454" y="1625599"/>
            <a:ext cx="2056164" cy="3657600"/>
          </a:xfrm>
          <a:prstGeom prst="rect">
            <a:avLst/>
          </a:prstGeom>
        </p:spPr>
      </p:pic>
      <p:pic>
        <p:nvPicPr>
          <p:cNvPr id="7" name="Picture 6"/>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6713752" y="1625599"/>
            <a:ext cx="2862789" cy="3657600"/>
          </a:xfrm>
          <a:prstGeom prst="rect">
            <a:avLst/>
          </a:prstGeom>
        </p:spPr>
      </p:pic>
      <p:pic>
        <p:nvPicPr>
          <p:cNvPr id="3" name="Picture 2"/>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9651384" y="1625599"/>
            <a:ext cx="2235816" cy="3177626"/>
          </a:xfrm>
          <a:prstGeom prst="rect">
            <a:avLst/>
          </a:prstGeom>
        </p:spPr>
      </p:pic>
      <p:pic>
        <p:nvPicPr>
          <p:cNvPr id="8" name="Picture 7"/>
          <p:cNvPicPr>
            <a:picLocks noChangeAspect="1"/>
          </p:cNvPicPr>
          <p:nvPr/>
        </p:nvPicPr>
        <p:blipFill rotWithShape="1">
          <a:blip r:embed="rId7"/>
          <a:srcRect r="25360"/>
          <a:stretch/>
        </p:blipFill>
        <p:spPr>
          <a:xfrm>
            <a:off x="4603129" y="1625599"/>
            <a:ext cx="2046568" cy="3657600"/>
          </a:xfrm>
          <a:prstGeom prst="rect">
            <a:avLst/>
          </a:prstGeom>
          <a:ln w="3175">
            <a:solidFill>
              <a:schemeClr val="tx1"/>
            </a:solidFill>
          </a:ln>
        </p:spPr>
      </p:pic>
    </p:spTree>
    <p:extLst>
      <p:ext uri="{BB962C8B-B14F-4D97-AF65-F5344CB8AC3E}">
        <p14:creationId xmlns:p14="http://schemas.microsoft.com/office/powerpoint/2010/main" val="4276976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821C1D7-6C4E-44BD-8AC7-916460A4EBAF}"/>
              </a:ext>
            </a:extLst>
          </p:cNvPr>
          <p:cNvSpPr>
            <a:spLocks noGrp="1"/>
          </p:cNvSpPr>
          <p:nvPr>
            <p:ph type="title"/>
          </p:nvPr>
        </p:nvSpPr>
        <p:spPr/>
        <p:txBody>
          <a:bodyPr/>
          <a:lstStyle/>
          <a:p>
            <a:r>
              <a:rPr lang="en-US" dirty="0"/>
              <a:t>2. Is your data ready?</a:t>
            </a:r>
          </a:p>
        </p:txBody>
      </p:sp>
      <p:sp>
        <p:nvSpPr>
          <p:cNvPr id="8" name="Text Placeholder 7">
            <a:extLst>
              <a:ext uri="{FF2B5EF4-FFF2-40B4-BE49-F238E27FC236}">
                <a16:creationId xmlns:a16="http://schemas.microsoft.com/office/drawing/2014/main" id="{8FA787C4-D40A-4E22-A9FA-C8BCA15E9B07}"/>
              </a:ext>
            </a:extLst>
          </p:cNvPr>
          <p:cNvSpPr>
            <a:spLocks noGrp="1"/>
          </p:cNvSpPr>
          <p:nvPr>
            <p:ph type="body" sz="quarter" idx="12"/>
          </p:nvPr>
        </p:nvSpPr>
        <p:spPr/>
        <p:txBody>
          <a:bodyPr/>
          <a:lstStyle/>
          <a:p>
            <a:r>
              <a:rPr lang="en-US"/>
              <a:t>Data Science </a:t>
            </a:r>
            <a:endParaRPr lang="en-US" dirty="0"/>
          </a:p>
        </p:txBody>
      </p:sp>
      <p:pic>
        <p:nvPicPr>
          <p:cNvPr id="3" name="Content Placeholder 2">
            <a:extLst>
              <a:ext uri="{FF2B5EF4-FFF2-40B4-BE49-F238E27FC236}">
                <a16:creationId xmlns:a16="http://schemas.microsoft.com/office/drawing/2014/main" id="{94E364FF-1CC4-4AC4-95EA-BCE9A46DD28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16134" y="1662934"/>
            <a:ext cx="8759732" cy="4297307"/>
          </a:xfrm>
        </p:spPr>
      </p:pic>
      <p:sp>
        <p:nvSpPr>
          <p:cNvPr id="4" name="Text Placeholder 3">
            <a:extLst>
              <a:ext uri="{FF2B5EF4-FFF2-40B4-BE49-F238E27FC236}">
                <a16:creationId xmlns:a16="http://schemas.microsoft.com/office/drawing/2014/main" id="{8B45372F-DC91-4E6E-8C77-E78385C9199E}"/>
              </a:ext>
            </a:extLst>
          </p:cNvPr>
          <p:cNvSpPr>
            <a:spLocks noGrp="1"/>
          </p:cNvSpPr>
          <p:nvPr>
            <p:ph type="body" sz="quarter" idx="10"/>
          </p:nvPr>
        </p:nvSpPr>
        <p:spPr/>
        <p:txBody>
          <a:bodyPr/>
          <a:lstStyle/>
          <a:p>
            <a:endParaRPr lang="en-US"/>
          </a:p>
        </p:txBody>
      </p:sp>
      <p:sp>
        <p:nvSpPr>
          <p:cNvPr id="10" name="Content Placeholder 3">
            <a:extLst>
              <a:ext uri="{FF2B5EF4-FFF2-40B4-BE49-F238E27FC236}">
                <a16:creationId xmlns:a16="http://schemas.microsoft.com/office/drawing/2014/main" id="{2A44BDD7-E980-4E02-8AA9-17F395AE8FAA}"/>
              </a:ext>
            </a:extLst>
          </p:cNvPr>
          <p:cNvSpPr txBox="1">
            <a:spLocks/>
          </p:cNvSpPr>
          <p:nvPr/>
        </p:nvSpPr>
        <p:spPr>
          <a:xfrm>
            <a:off x="312420" y="1212981"/>
            <a:ext cx="2699721" cy="418645"/>
          </a:xfrm>
          <a:prstGeom prst="rect">
            <a:avLst/>
          </a:prstGeom>
        </p:spPr>
        <p:txBody>
          <a:bodyPr vert="horz" lIns="91440" tIns="45720" rIns="91440" bIns="45720" rtlCol="0">
            <a:normAutofit/>
          </a:bodyPr>
          <a:lstStyle>
            <a:lvl1pPr marL="269875" indent="-269875" algn="l" defTabSz="914400" rtl="0" eaLnBrk="1" latinLnBrk="1" hangingPunct="1">
              <a:lnSpc>
                <a:spcPct val="90000"/>
              </a:lnSpc>
              <a:spcBef>
                <a:spcPct val="30000"/>
              </a:spcBef>
              <a:buFont typeface="Segoe UI" panose="020B0502040204020203" pitchFamily="34" charset="0"/>
              <a:buChar char="●"/>
              <a:defRPr sz="1400" kern="1200">
                <a:solidFill>
                  <a:schemeClr val="tx1"/>
                </a:solidFill>
                <a:latin typeface="+mn-lt"/>
                <a:ea typeface="+mn-ea"/>
                <a:cs typeface="+mn-cs"/>
              </a:defRPr>
            </a:lvl1pPr>
            <a:lvl2pPr marL="452438" indent="-269875" algn="l" defTabSz="914400" rtl="0" eaLnBrk="1" latinLnBrk="1" hangingPunct="1">
              <a:lnSpc>
                <a:spcPct val="100000"/>
              </a:lnSpc>
              <a:spcBef>
                <a:spcPct val="30000"/>
              </a:spcBef>
              <a:buFont typeface="Segoe UI" panose="020B0502040204020203" pitchFamily="34" charset="0"/>
              <a:buChar char="−"/>
              <a:defRPr sz="1200" kern="1200">
                <a:solidFill>
                  <a:schemeClr val="tx1"/>
                </a:solidFill>
                <a:latin typeface="+mn-lt"/>
                <a:ea typeface="+mn-ea"/>
                <a:cs typeface="+mn-cs"/>
              </a:defRPr>
            </a:lvl2pPr>
            <a:lvl3pPr marL="720725" indent="-268288" algn="l" defTabSz="914400" rtl="0" eaLnBrk="1" latinLnBrk="1" hangingPunct="1">
              <a:lnSpc>
                <a:spcPct val="100000"/>
              </a:lnSpc>
              <a:spcBef>
                <a:spcPct val="30000"/>
              </a:spcBef>
              <a:buFont typeface="Arial" panose="020B0604020202020204" pitchFamily="34" charset="0"/>
              <a:buChar char="•"/>
              <a:defRPr sz="1100" kern="1200">
                <a:solidFill>
                  <a:schemeClr val="tx1"/>
                </a:solidFill>
                <a:latin typeface="+mn-lt"/>
                <a:ea typeface="+mn-ea"/>
                <a:cs typeface="+mn-cs"/>
              </a:defRPr>
            </a:lvl3pPr>
            <a:lvl4pPr marL="989013" indent="-268288" algn="l" defTabSz="914400" rtl="0" eaLnBrk="1" latinLnBrk="1" hangingPunct="1">
              <a:lnSpc>
                <a:spcPct val="100000"/>
              </a:lnSpc>
              <a:spcBef>
                <a:spcPct val="30000"/>
              </a:spcBef>
              <a:buFont typeface="Wingdings" panose="05000000000000000000" pitchFamily="2" charset="2"/>
              <a:buChar char="ü"/>
              <a:defRPr sz="1050" kern="1200">
                <a:solidFill>
                  <a:schemeClr val="tx1"/>
                </a:solidFill>
                <a:latin typeface="+mn-lt"/>
                <a:ea typeface="+mn-ea"/>
                <a:cs typeface="+mn-cs"/>
              </a:defRPr>
            </a:lvl4pPr>
            <a:lvl5pPr marL="1063625" indent="-171450" algn="l" defTabSz="914400" rtl="0" eaLnBrk="1" latinLnBrk="1" hangingPunct="1">
              <a:lnSpc>
                <a:spcPct val="100000"/>
              </a:lnSpc>
              <a:spcBef>
                <a:spcPct val="30000"/>
              </a:spcBef>
              <a:buFont typeface="Wingdings" panose="05000000000000000000" pitchFamily="2" charset="2"/>
              <a:buChar char="Ø"/>
              <a:defRPr sz="1050" kern="1200">
                <a:solidFill>
                  <a:schemeClr val="tx1"/>
                </a:solidFill>
                <a:latin typeface="+mn-lt"/>
                <a:ea typeface="+mn-ea"/>
                <a:cs typeface="+mn-cs"/>
              </a:defRPr>
            </a:lvl5pPr>
            <a:lvl6pPr marL="2514600" indent="-228600" algn="l" defTabSz="914400" rtl="0" eaLnBrk="1" latinLnBrk="1"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bg1">
                    <a:lumMod val="50000"/>
                  </a:schemeClr>
                </a:solidFill>
              </a:rPr>
              <a:t>Relevant</a:t>
            </a:r>
          </a:p>
        </p:txBody>
      </p:sp>
      <p:sp>
        <p:nvSpPr>
          <p:cNvPr id="11" name="Content Placeholder 3">
            <a:extLst>
              <a:ext uri="{FF2B5EF4-FFF2-40B4-BE49-F238E27FC236}">
                <a16:creationId xmlns:a16="http://schemas.microsoft.com/office/drawing/2014/main" id="{075FD93A-7C47-462F-B52B-BFA9FE61D5B6}"/>
              </a:ext>
            </a:extLst>
          </p:cNvPr>
          <p:cNvSpPr txBox="1">
            <a:spLocks/>
          </p:cNvSpPr>
          <p:nvPr/>
        </p:nvSpPr>
        <p:spPr>
          <a:xfrm>
            <a:off x="3268232" y="1212981"/>
            <a:ext cx="2699721" cy="418645"/>
          </a:xfrm>
          <a:prstGeom prst="rect">
            <a:avLst/>
          </a:prstGeom>
        </p:spPr>
        <p:txBody>
          <a:bodyPr vert="horz" lIns="91440" tIns="45720" rIns="91440" bIns="45720" rtlCol="0">
            <a:normAutofit/>
          </a:bodyPr>
          <a:lstStyle>
            <a:lvl1pPr marL="269875" indent="-269875" algn="l" defTabSz="914400" rtl="0" eaLnBrk="1" latinLnBrk="1" hangingPunct="1">
              <a:lnSpc>
                <a:spcPct val="90000"/>
              </a:lnSpc>
              <a:spcBef>
                <a:spcPct val="30000"/>
              </a:spcBef>
              <a:buFont typeface="Segoe UI" panose="020B0502040204020203" pitchFamily="34" charset="0"/>
              <a:buChar char="●"/>
              <a:defRPr sz="1400" kern="1200">
                <a:solidFill>
                  <a:schemeClr val="tx1"/>
                </a:solidFill>
                <a:latin typeface="+mn-lt"/>
                <a:ea typeface="+mn-ea"/>
                <a:cs typeface="+mn-cs"/>
              </a:defRPr>
            </a:lvl1pPr>
            <a:lvl2pPr marL="452438" indent="-269875" algn="l" defTabSz="914400" rtl="0" eaLnBrk="1" latinLnBrk="1" hangingPunct="1">
              <a:lnSpc>
                <a:spcPct val="100000"/>
              </a:lnSpc>
              <a:spcBef>
                <a:spcPct val="30000"/>
              </a:spcBef>
              <a:buFont typeface="Segoe UI" panose="020B0502040204020203" pitchFamily="34" charset="0"/>
              <a:buChar char="−"/>
              <a:defRPr sz="1200" kern="1200">
                <a:solidFill>
                  <a:schemeClr val="tx1"/>
                </a:solidFill>
                <a:latin typeface="+mn-lt"/>
                <a:ea typeface="+mn-ea"/>
                <a:cs typeface="+mn-cs"/>
              </a:defRPr>
            </a:lvl2pPr>
            <a:lvl3pPr marL="720725" indent="-268288" algn="l" defTabSz="914400" rtl="0" eaLnBrk="1" latinLnBrk="1" hangingPunct="1">
              <a:lnSpc>
                <a:spcPct val="100000"/>
              </a:lnSpc>
              <a:spcBef>
                <a:spcPct val="30000"/>
              </a:spcBef>
              <a:buFont typeface="Arial" panose="020B0604020202020204" pitchFamily="34" charset="0"/>
              <a:buChar char="•"/>
              <a:defRPr sz="1100" kern="1200">
                <a:solidFill>
                  <a:schemeClr val="tx1"/>
                </a:solidFill>
                <a:latin typeface="+mn-lt"/>
                <a:ea typeface="+mn-ea"/>
                <a:cs typeface="+mn-cs"/>
              </a:defRPr>
            </a:lvl3pPr>
            <a:lvl4pPr marL="989013" indent="-268288" algn="l" defTabSz="914400" rtl="0" eaLnBrk="1" latinLnBrk="1" hangingPunct="1">
              <a:lnSpc>
                <a:spcPct val="100000"/>
              </a:lnSpc>
              <a:spcBef>
                <a:spcPct val="30000"/>
              </a:spcBef>
              <a:buFont typeface="Wingdings" panose="05000000000000000000" pitchFamily="2" charset="2"/>
              <a:buChar char="ü"/>
              <a:defRPr sz="1050" kern="1200">
                <a:solidFill>
                  <a:schemeClr val="tx1"/>
                </a:solidFill>
                <a:latin typeface="+mn-lt"/>
                <a:ea typeface="+mn-ea"/>
                <a:cs typeface="+mn-cs"/>
              </a:defRPr>
            </a:lvl4pPr>
            <a:lvl5pPr marL="1063625" indent="-171450" algn="l" defTabSz="914400" rtl="0" eaLnBrk="1" latinLnBrk="1" hangingPunct="1">
              <a:lnSpc>
                <a:spcPct val="100000"/>
              </a:lnSpc>
              <a:spcBef>
                <a:spcPct val="30000"/>
              </a:spcBef>
              <a:buFont typeface="Wingdings" panose="05000000000000000000" pitchFamily="2" charset="2"/>
              <a:buChar char="Ø"/>
              <a:defRPr sz="1050" kern="1200">
                <a:solidFill>
                  <a:schemeClr val="tx1"/>
                </a:solidFill>
                <a:latin typeface="+mn-lt"/>
                <a:ea typeface="+mn-ea"/>
                <a:cs typeface="+mn-cs"/>
              </a:defRPr>
            </a:lvl5pPr>
            <a:lvl6pPr marL="2514600" indent="-228600" algn="l" defTabSz="914400" rtl="0" eaLnBrk="1" latinLnBrk="1"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r>
              <a:rPr lang="en-US" dirty="0"/>
              <a:t>Connected</a:t>
            </a:r>
          </a:p>
          <a:p>
            <a:endParaRPr lang="en-US" dirty="0"/>
          </a:p>
        </p:txBody>
      </p:sp>
      <p:sp>
        <p:nvSpPr>
          <p:cNvPr id="12" name="Content Placeholder 3">
            <a:extLst>
              <a:ext uri="{FF2B5EF4-FFF2-40B4-BE49-F238E27FC236}">
                <a16:creationId xmlns:a16="http://schemas.microsoft.com/office/drawing/2014/main" id="{D8537C3B-4B7B-406F-9402-796182A51A57}"/>
              </a:ext>
            </a:extLst>
          </p:cNvPr>
          <p:cNvSpPr txBox="1">
            <a:spLocks/>
          </p:cNvSpPr>
          <p:nvPr/>
        </p:nvSpPr>
        <p:spPr>
          <a:xfrm>
            <a:off x="6224044" y="1212981"/>
            <a:ext cx="2699721" cy="418645"/>
          </a:xfrm>
          <a:prstGeom prst="rect">
            <a:avLst/>
          </a:prstGeom>
        </p:spPr>
        <p:txBody>
          <a:bodyPr vert="horz" lIns="91440" tIns="45720" rIns="91440" bIns="45720" rtlCol="0">
            <a:normAutofit/>
          </a:bodyPr>
          <a:lstStyle>
            <a:lvl1pPr marL="269875" indent="-269875" algn="l" defTabSz="914400" rtl="0" eaLnBrk="1" latinLnBrk="1" hangingPunct="1">
              <a:lnSpc>
                <a:spcPct val="90000"/>
              </a:lnSpc>
              <a:spcBef>
                <a:spcPct val="30000"/>
              </a:spcBef>
              <a:buFont typeface="Segoe UI" panose="020B0502040204020203" pitchFamily="34" charset="0"/>
              <a:buChar char="●"/>
              <a:defRPr sz="1400" kern="1200">
                <a:solidFill>
                  <a:schemeClr val="tx1"/>
                </a:solidFill>
                <a:latin typeface="+mn-lt"/>
                <a:ea typeface="+mn-ea"/>
                <a:cs typeface="+mn-cs"/>
              </a:defRPr>
            </a:lvl1pPr>
            <a:lvl2pPr marL="452438" indent="-269875" algn="l" defTabSz="914400" rtl="0" eaLnBrk="1" latinLnBrk="1" hangingPunct="1">
              <a:lnSpc>
                <a:spcPct val="100000"/>
              </a:lnSpc>
              <a:spcBef>
                <a:spcPct val="30000"/>
              </a:spcBef>
              <a:buFont typeface="Segoe UI" panose="020B0502040204020203" pitchFamily="34" charset="0"/>
              <a:buChar char="−"/>
              <a:defRPr sz="1200" kern="1200">
                <a:solidFill>
                  <a:schemeClr val="tx1"/>
                </a:solidFill>
                <a:latin typeface="+mn-lt"/>
                <a:ea typeface="+mn-ea"/>
                <a:cs typeface="+mn-cs"/>
              </a:defRPr>
            </a:lvl2pPr>
            <a:lvl3pPr marL="720725" indent="-268288" algn="l" defTabSz="914400" rtl="0" eaLnBrk="1" latinLnBrk="1" hangingPunct="1">
              <a:lnSpc>
                <a:spcPct val="100000"/>
              </a:lnSpc>
              <a:spcBef>
                <a:spcPct val="30000"/>
              </a:spcBef>
              <a:buFont typeface="Arial" panose="020B0604020202020204" pitchFamily="34" charset="0"/>
              <a:buChar char="•"/>
              <a:defRPr sz="1100" kern="1200">
                <a:solidFill>
                  <a:schemeClr val="tx1"/>
                </a:solidFill>
                <a:latin typeface="+mn-lt"/>
                <a:ea typeface="+mn-ea"/>
                <a:cs typeface="+mn-cs"/>
              </a:defRPr>
            </a:lvl3pPr>
            <a:lvl4pPr marL="989013" indent="-268288" algn="l" defTabSz="914400" rtl="0" eaLnBrk="1" latinLnBrk="1" hangingPunct="1">
              <a:lnSpc>
                <a:spcPct val="100000"/>
              </a:lnSpc>
              <a:spcBef>
                <a:spcPct val="30000"/>
              </a:spcBef>
              <a:buFont typeface="Wingdings" panose="05000000000000000000" pitchFamily="2" charset="2"/>
              <a:buChar char="ü"/>
              <a:defRPr sz="1050" kern="1200">
                <a:solidFill>
                  <a:schemeClr val="tx1"/>
                </a:solidFill>
                <a:latin typeface="+mn-lt"/>
                <a:ea typeface="+mn-ea"/>
                <a:cs typeface="+mn-cs"/>
              </a:defRPr>
            </a:lvl4pPr>
            <a:lvl5pPr marL="1063625" indent="-171450" algn="l" defTabSz="914400" rtl="0" eaLnBrk="1" latinLnBrk="1" hangingPunct="1">
              <a:lnSpc>
                <a:spcPct val="100000"/>
              </a:lnSpc>
              <a:spcBef>
                <a:spcPct val="30000"/>
              </a:spcBef>
              <a:buFont typeface="Wingdings" panose="05000000000000000000" pitchFamily="2" charset="2"/>
              <a:buChar char="Ø"/>
              <a:defRPr sz="1050" kern="1200">
                <a:solidFill>
                  <a:schemeClr val="tx1"/>
                </a:solidFill>
                <a:latin typeface="+mn-lt"/>
                <a:ea typeface="+mn-ea"/>
                <a:cs typeface="+mn-cs"/>
              </a:defRPr>
            </a:lvl5pPr>
            <a:lvl6pPr marL="2514600" indent="-228600" algn="l" defTabSz="914400" rtl="0" eaLnBrk="1" latinLnBrk="1"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bg1">
                    <a:lumMod val="50000"/>
                  </a:schemeClr>
                </a:solidFill>
              </a:rPr>
              <a:t>Accurate</a:t>
            </a:r>
          </a:p>
        </p:txBody>
      </p:sp>
      <p:sp>
        <p:nvSpPr>
          <p:cNvPr id="13" name="Content Placeholder 3">
            <a:extLst>
              <a:ext uri="{FF2B5EF4-FFF2-40B4-BE49-F238E27FC236}">
                <a16:creationId xmlns:a16="http://schemas.microsoft.com/office/drawing/2014/main" id="{344EE032-19F1-4070-A8DB-C0DA13B87331}"/>
              </a:ext>
            </a:extLst>
          </p:cNvPr>
          <p:cNvSpPr txBox="1">
            <a:spLocks/>
          </p:cNvSpPr>
          <p:nvPr/>
        </p:nvSpPr>
        <p:spPr>
          <a:xfrm>
            <a:off x="9179857" y="1212981"/>
            <a:ext cx="2699721" cy="418645"/>
          </a:xfrm>
          <a:prstGeom prst="rect">
            <a:avLst/>
          </a:prstGeom>
        </p:spPr>
        <p:txBody>
          <a:bodyPr vert="horz" lIns="91440" tIns="45720" rIns="91440" bIns="45720" rtlCol="0">
            <a:normAutofit/>
          </a:bodyPr>
          <a:lstStyle>
            <a:lvl1pPr marL="269875" indent="-269875" algn="l" defTabSz="914400" rtl="0" eaLnBrk="1" latinLnBrk="1" hangingPunct="1">
              <a:lnSpc>
                <a:spcPct val="90000"/>
              </a:lnSpc>
              <a:spcBef>
                <a:spcPct val="30000"/>
              </a:spcBef>
              <a:buFont typeface="Segoe UI" panose="020B0502040204020203" pitchFamily="34" charset="0"/>
              <a:buChar char="●"/>
              <a:defRPr sz="1400" kern="1200">
                <a:solidFill>
                  <a:schemeClr val="tx1"/>
                </a:solidFill>
                <a:latin typeface="+mn-lt"/>
                <a:ea typeface="+mn-ea"/>
                <a:cs typeface="+mn-cs"/>
              </a:defRPr>
            </a:lvl1pPr>
            <a:lvl2pPr marL="452438" indent="-269875" algn="l" defTabSz="914400" rtl="0" eaLnBrk="1" latinLnBrk="1" hangingPunct="1">
              <a:lnSpc>
                <a:spcPct val="100000"/>
              </a:lnSpc>
              <a:spcBef>
                <a:spcPct val="30000"/>
              </a:spcBef>
              <a:buFont typeface="Segoe UI" panose="020B0502040204020203" pitchFamily="34" charset="0"/>
              <a:buChar char="−"/>
              <a:defRPr sz="1200" kern="1200">
                <a:solidFill>
                  <a:schemeClr val="tx1"/>
                </a:solidFill>
                <a:latin typeface="+mn-lt"/>
                <a:ea typeface="+mn-ea"/>
                <a:cs typeface="+mn-cs"/>
              </a:defRPr>
            </a:lvl2pPr>
            <a:lvl3pPr marL="720725" indent="-268288" algn="l" defTabSz="914400" rtl="0" eaLnBrk="1" latinLnBrk="1" hangingPunct="1">
              <a:lnSpc>
                <a:spcPct val="100000"/>
              </a:lnSpc>
              <a:spcBef>
                <a:spcPct val="30000"/>
              </a:spcBef>
              <a:buFont typeface="Arial" panose="020B0604020202020204" pitchFamily="34" charset="0"/>
              <a:buChar char="•"/>
              <a:defRPr sz="1100" kern="1200">
                <a:solidFill>
                  <a:schemeClr val="tx1"/>
                </a:solidFill>
                <a:latin typeface="+mn-lt"/>
                <a:ea typeface="+mn-ea"/>
                <a:cs typeface="+mn-cs"/>
              </a:defRPr>
            </a:lvl3pPr>
            <a:lvl4pPr marL="989013" indent="-268288" algn="l" defTabSz="914400" rtl="0" eaLnBrk="1" latinLnBrk="1" hangingPunct="1">
              <a:lnSpc>
                <a:spcPct val="100000"/>
              </a:lnSpc>
              <a:spcBef>
                <a:spcPct val="30000"/>
              </a:spcBef>
              <a:buFont typeface="Wingdings" panose="05000000000000000000" pitchFamily="2" charset="2"/>
              <a:buChar char="ü"/>
              <a:defRPr sz="1050" kern="1200">
                <a:solidFill>
                  <a:schemeClr val="tx1"/>
                </a:solidFill>
                <a:latin typeface="+mn-lt"/>
                <a:ea typeface="+mn-ea"/>
                <a:cs typeface="+mn-cs"/>
              </a:defRPr>
            </a:lvl4pPr>
            <a:lvl5pPr marL="1063625" indent="-171450" algn="l" defTabSz="914400" rtl="0" eaLnBrk="1" latinLnBrk="1" hangingPunct="1">
              <a:lnSpc>
                <a:spcPct val="100000"/>
              </a:lnSpc>
              <a:spcBef>
                <a:spcPct val="30000"/>
              </a:spcBef>
              <a:buFont typeface="Wingdings" panose="05000000000000000000" pitchFamily="2" charset="2"/>
              <a:buChar char="Ø"/>
              <a:defRPr sz="1050" kern="1200">
                <a:solidFill>
                  <a:schemeClr val="tx1"/>
                </a:solidFill>
                <a:latin typeface="+mn-lt"/>
                <a:ea typeface="+mn-ea"/>
                <a:cs typeface="+mn-cs"/>
              </a:defRPr>
            </a:lvl5pPr>
            <a:lvl6pPr marL="2514600" indent="-228600" algn="l" defTabSz="914400" rtl="0" eaLnBrk="1" latinLnBrk="1"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bg1">
                    <a:lumMod val="50000"/>
                  </a:schemeClr>
                </a:solidFill>
              </a:rPr>
              <a:t>Enough to work with</a:t>
            </a:r>
          </a:p>
        </p:txBody>
      </p:sp>
    </p:spTree>
    <p:extLst>
      <p:ext uri="{BB962C8B-B14F-4D97-AF65-F5344CB8AC3E}">
        <p14:creationId xmlns:p14="http://schemas.microsoft.com/office/powerpoint/2010/main" val="11822978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821C1D7-6C4E-44BD-8AC7-916460A4EBAF}"/>
              </a:ext>
            </a:extLst>
          </p:cNvPr>
          <p:cNvSpPr>
            <a:spLocks noGrp="1"/>
          </p:cNvSpPr>
          <p:nvPr>
            <p:ph type="title"/>
          </p:nvPr>
        </p:nvSpPr>
        <p:spPr/>
        <p:txBody>
          <a:bodyPr/>
          <a:lstStyle/>
          <a:p>
            <a:r>
              <a:rPr lang="en-US" dirty="0"/>
              <a:t>2. Is your data ready?</a:t>
            </a:r>
          </a:p>
        </p:txBody>
      </p:sp>
      <p:sp>
        <p:nvSpPr>
          <p:cNvPr id="8" name="Text Placeholder 7">
            <a:extLst>
              <a:ext uri="{FF2B5EF4-FFF2-40B4-BE49-F238E27FC236}">
                <a16:creationId xmlns:a16="http://schemas.microsoft.com/office/drawing/2014/main" id="{8FA787C4-D40A-4E22-A9FA-C8BCA15E9B07}"/>
              </a:ext>
            </a:extLst>
          </p:cNvPr>
          <p:cNvSpPr>
            <a:spLocks noGrp="1"/>
          </p:cNvSpPr>
          <p:nvPr>
            <p:ph type="body" sz="quarter" idx="12"/>
          </p:nvPr>
        </p:nvSpPr>
        <p:spPr/>
        <p:txBody>
          <a:bodyPr/>
          <a:lstStyle/>
          <a:p>
            <a:r>
              <a:rPr lang="en-US"/>
              <a:t>Data Science </a:t>
            </a:r>
            <a:endParaRPr lang="en-US" dirty="0"/>
          </a:p>
        </p:txBody>
      </p:sp>
      <p:pic>
        <p:nvPicPr>
          <p:cNvPr id="3" name="Content Placeholder 2">
            <a:extLst>
              <a:ext uri="{FF2B5EF4-FFF2-40B4-BE49-F238E27FC236}">
                <a16:creationId xmlns:a16="http://schemas.microsoft.com/office/drawing/2014/main" id="{EC0DCA05-0712-47B3-988D-AE939511F2D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27319" y="1493582"/>
            <a:ext cx="8137363" cy="4636011"/>
          </a:xfrm>
        </p:spPr>
      </p:pic>
      <p:sp>
        <p:nvSpPr>
          <p:cNvPr id="4" name="Text Placeholder 3">
            <a:extLst>
              <a:ext uri="{FF2B5EF4-FFF2-40B4-BE49-F238E27FC236}">
                <a16:creationId xmlns:a16="http://schemas.microsoft.com/office/drawing/2014/main" id="{126041FA-7377-427C-A6CC-5DFAFD316C19}"/>
              </a:ext>
            </a:extLst>
          </p:cNvPr>
          <p:cNvSpPr>
            <a:spLocks noGrp="1"/>
          </p:cNvSpPr>
          <p:nvPr>
            <p:ph type="body" sz="quarter" idx="10"/>
          </p:nvPr>
        </p:nvSpPr>
        <p:spPr/>
        <p:txBody>
          <a:bodyPr/>
          <a:lstStyle/>
          <a:p>
            <a:endParaRPr lang="en-US"/>
          </a:p>
        </p:txBody>
      </p:sp>
      <p:sp>
        <p:nvSpPr>
          <p:cNvPr id="10" name="Content Placeholder 3">
            <a:extLst>
              <a:ext uri="{FF2B5EF4-FFF2-40B4-BE49-F238E27FC236}">
                <a16:creationId xmlns:a16="http://schemas.microsoft.com/office/drawing/2014/main" id="{2ECBD308-8C28-4742-8486-D4C91320F015}"/>
              </a:ext>
            </a:extLst>
          </p:cNvPr>
          <p:cNvSpPr txBox="1">
            <a:spLocks/>
          </p:cNvSpPr>
          <p:nvPr/>
        </p:nvSpPr>
        <p:spPr>
          <a:xfrm>
            <a:off x="312420" y="1212981"/>
            <a:ext cx="2699721" cy="418645"/>
          </a:xfrm>
          <a:prstGeom prst="rect">
            <a:avLst/>
          </a:prstGeom>
        </p:spPr>
        <p:txBody>
          <a:bodyPr vert="horz" lIns="91440" tIns="45720" rIns="91440" bIns="45720" rtlCol="0">
            <a:normAutofit/>
          </a:bodyPr>
          <a:lstStyle>
            <a:lvl1pPr marL="269875" indent="-269875" algn="l" defTabSz="914400" rtl="0" eaLnBrk="1" latinLnBrk="1" hangingPunct="1">
              <a:lnSpc>
                <a:spcPct val="90000"/>
              </a:lnSpc>
              <a:spcBef>
                <a:spcPct val="30000"/>
              </a:spcBef>
              <a:buFont typeface="Segoe UI" panose="020B0502040204020203" pitchFamily="34" charset="0"/>
              <a:buChar char="●"/>
              <a:defRPr sz="1400" kern="1200">
                <a:solidFill>
                  <a:schemeClr val="tx1"/>
                </a:solidFill>
                <a:latin typeface="+mn-lt"/>
                <a:ea typeface="+mn-ea"/>
                <a:cs typeface="+mn-cs"/>
              </a:defRPr>
            </a:lvl1pPr>
            <a:lvl2pPr marL="452438" indent="-269875" algn="l" defTabSz="914400" rtl="0" eaLnBrk="1" latinLnBrk="1" hangingPunct="1">
              <a:lnSpc>
                <a:spcPct val="100000"/>
              </a:lnSpc>
              <a:spcBef>
                <a:spcPct val="30000"/>
              </a:spcBef>
              <a:buFont typeface="Segoe UI" panose="020B0502040204020203" pitchFamily="34" charset="0"/>
              <a:buChar char="−"/>
              <a:defRPr sz="1200" kern="1200">
                <a:solidFill>
                  <a:schemeClr val="tx1"/>
                </a:solidFill>
                <a:latin typeface="+mn-lt"/>
                <a:ea typeface="+mn-ea"/>
                <a:cs typeface="+mn-cs"/>
              </a:defRPr>
            </a:lvl2pPr>
            <a:lvl3pPr marL="720725" indent="-268288" algn="l" defTabSz="914400" rtl="0" eaLnBrk="1" latinLnBrk="1" hangingPunct="1">
              <a:lnSpc>
                <a:spcPct val="100000"/>
              </a:lnSpc>
              <a:spcBef>
                <a:spcPct val="30000"/>
              </a:spcBef>
              <a:buFont typeface="Arial" panose="020B0604020202020204" pitchFamily="34" charset="0"/>
              <a:buChar char="•"/>
              <a:defRPr sz="1100" kern="1200">
                <a:solidFill>
                  <a:schemeClr val="tx1"/>
                </a:solidFill>
                <a:latin typeface="+mn-lt"/>
                <a:ea typeface="+mn-ea"/>
                <a:cs typeface="+mn-cs"/>
              </a:defRPr>
            </a:lvl3pPr>
            <a:lvl4pPr marL="989013" indent="-268288" algn="l" defTabSz="914400" rtl="0" eaLnBrk="1" latinLnBrk="1" hangingPunct="1">
              <a:lnSpc>
                <a:spcPct val="100000"/>
              </a:lnSpc>
              <a:spcBef>
                <a:spcPct val="30000"/>
              </a:spcBef>
              <a:buFont typeface="Wingdings" panose="05000000000000000000" pitchFamily="2" charset="2"/>
              <a:buChar char="ü"/>
              <a:defRPr sz="1050" kern="1200">
                <a:solidFill>
                  <a:schemeClr val="tx1"/>
                </a:solidFill>
                <a:latin typeface="+mn-lt"/>
                <a:ea typeface="+mn-ea"/>
                <a:cs typeface="+mn-cs"/>
              </a:defRPr>
            </a:lvl4pPr>
            <a:lvl5pPr marL="1063625" indent="-171450" algn="l" defTabSz="914400" rtl="0" eaLnBrk="1" latinLnBrk="1" hangingPunct="1">
              <a:lnSpc>
                <a:spcPct val="100000"/>
              </a:lnSpc>
              <a:spcBef>
                <a:spcPct val="30000"/>
              </a:spcBef>
              <a:buFont typeface="Wingdings" panose="05000000000000000000" pitchFamily="2" charset="2"/>
              <a:buChar char="Ø"/>
              <a:defRPr sz="1050" kern="1200">
                <a:solidFill>
                  <a:schemeClr val="tx1"/>
                </a:solidFill>
                <a:latin typeface="+mn-lt"/>
                <a:ea typeface="+mn-ea"/>
                <a:cs typeface="+mn-cs"/>
              </a:defRPr>
            </a:lvl5pPr>
            <a:lvl6pPr marL="2514600" indent="-228600" algn="l" defTabSz="914400" rtl="0" eaLnBrk="1" latinLnBrk="1"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r>
              <a:rPr lang="en-US">
                <a:solidFill>
                  <a:schemeClr val="bg1">
                    <a:lumMod val="50000"/>
                  </a:schemeClr>
                </a:solidFill>
              </a:rPr>
              <a:t>Relevant</a:t>
            </a:r>
            <a:endParaRPr lang="en-US" dirty="0">
              <a:solidFill>
                <a:schemeClr val="bg1">
                  <a:lumMod val="50000"/>
                </a:schemeClr>
              </a:solidFill>
            </a:endParaRPr>
          </a:p>
        </p:txBody>
      </p:sp>
      <p:sp>
        <p:nvSpPr>
          <p:cNvPr id="11" name="Content Placeholder 3">
            <a:extLst>
              <a:ext uri="{FF2B5EF4-FFF2-40B4-BE49-F238E27FC236}">
                <a16:creationId xmlns:a16="http://schemas.microsoft.com/office/drawing/2014/main" id="{8D8C67A3-1789-4669-A55F-B6554E365143}"/>
              </a:ext>
            </a:extLst>
          </p:cNvPr>
          <p:cNvSpPr txBox="1">
            <a:spLocks/>
          </p:cNvSpPr>
          <p:nvPr/>
        </p:nvSpPr>
        <p:spPr>
          <a:xfrm>
            <a:off x="3268232" y="1212981"/>
            <a:ext cx="2699721" cy="418645"/>
          </a:xfrm>
          <a:prstGeom prst="rect">
            <a:avLst/>
          </a:prstGeom>
        </p:spPr>
        <p:txBody>
          <a:bodyPr vert="horz" lIns="91440" tIns="45720" rIns="91440" bIns="45720" rtlCol="0">
            <a:normAutofit/>
          </a:bodyPr>
          <a:lstStyle>
            <a:lvl1pPr marL="269875" indent="-269875" algn="l" defTabSz="914400" rtl="0" eaLnBrk="1" latinLnBrk="1" hangingPunct="1">
              <a:lnSpc>
                <a:spcPct val="90000"/>
              </a:lnSpc>
              <a:spcBef>
                <a:spcPct val="30000"/>
              </a:spcBef>
              <a:buFont typeface="Segoe UI" panose="020B0502040204020203" pitchFamily="34" charset="0"/>
              <a:buChar char="●"/>
              <a:defRPr sz="1400" kern="1200">
                <a:solidFill>
                  <a:schemeClr val="tx1"/>
                </a:solidFill>
                <a:latin typeface="+mn-lt"/>
                <a:ea typeface="+mn-ea"/>
                <a:cs typeface="+mn-cs"/>
              </a:defRPr>
            </a:lvl1pPr>
            <a:lvl2pPr marL="452438" indent="-269875" algn="l" defTabSz="914400" rtl="0" eaLnBrk="1" latinLnBrk="1" hangingPunct="1">
              <a:lnSpc>
                <a:spcPct val="100000"/>
              </a:lnSpc>
              <a:spcBef>
                <a:spcPct val="30000"/>
              </a:spcBef>
              <a:buFont typeface="Segoe UI" panose="020B0502040204020203" pitchFamily="34" charset="0"/>
              <a:buChar char="−"/>
              <a:defRPr sz="1200" kern="1200">
                <a:solidFill>
                  <a:schemeClr val="tx1"/>
                </a:solidFill>
                <a:latin typeface="+mn-lt"/>
                <a:ea typeface="+mn-ea"/>
                <a:cs typeface="+mn-cs"/>
              </a:defRPr>
            </a:lvl2pPr>
            <a:lvl3pPr marL="720725" indent="-268288" algn="l" defTabSz="914400" rtl="0" eaLnBrk="1" latinLnBrk="1" hangingPunct="1">
              <a:lnSpc>
                <a:spcPct val="100000"/>
              </a:lnSpc>
              <a:spcBef>
                <a:spcPct val="30000"/>
              </a:spcBef>
              <a:buFont typeface="Arial" panose="020B0604020202020204" pitchFamily="34" charset="0"/>
              <a:buChar char="•"/>
              <a:defRPr sz="1100" kern="1200">
                <a:solidFill>
                  <a:schemeClr val="tx1"/>
                </a:solidFill>
                <a:latin typeface="+mn-lt"/>
                <a:ea typeface="+mn-ea"/>
                <a:cs typeface="+mn-cs"/>
              </a:defRPr>
            </a:lvl3pPr>
            <a:lvl4pPr marL="989013" indent="-268288" algn="l" defTabSz="914400" rtl="0" eaLnBrk="1" latinLnBrk="1" hangingPunct="1">
              <a:lnSpc>
                <a:spcPct val="100000"/>
              </a:lnSpc>
              <a:spcBef>
                <a:spcPct val="30000"/>
              </a:spcBef>
              <a:buFont typeface="Wingdings" panose="05000000000000000000" pitchFamily="2" charset="2"/>
              <a:buChar char="ü"/>
              <a:defRPr sz="1050" kern="1200">
                <a:solidFill>
                  <a:schemeClr val="tx1"/>
                </a:solidFill>
                <a:latin typeface="+mn-lt"/>
                <a:ea typeface="+mn-ea"/>
                <a:cs typeface="+mn-cs"/>
              </a:defRPr>
            </a:lvl4pPr>
            <a:lvl5pPr marL="1063625" indent="-171450" algn="l" defTabSz="914400" rtl="0" eaLnBrk="1" latinLnBrk="1" hangingPunct="1">
              <a:lnSpc>
                <a:spcPct val="100000"/>
              </a:lnSpc>
              <a:spcBef>
                <a:spcPct val="30000"/>
              </a:spcBef>
              <a:buFont typeface="Wingdings" panose="05000000000000000000" pitchFamily="2" charset="2"/>
              <a:buChar char="Ø"/>
              <a:defRPr sz="1050" kern="1200">
                <a:solidFill>
                  <a:schemeClr val="tx1"/>
                </a:solidFill>
                <a:latin typeface="+mn-lt"/>
                <a:ea typeface="+mn-ea"/>
                <a:cs typeface="+mn-cs"/>
              </a:defRPr>
            </a:lvl5pPr>
            <a:lvl6pPr marL="2514600" indent="-228600" algn="l" defTabSz="914400" rtl="0" eaLnBrk="1" latinLnBrk="1"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bg1">
                    <a:lumMod val="50000"/>
                  </a:schemeClr>
                </a:solidFill>
              </a:rPr>
              <a:t>Connected</a:t>
            </a:r>
          </a:p>
          <a:p>
            <a:endParaRPr lang="en-US" dirty="0">
              <a:solidFill>
                <a:schemeClr val="bg1">
                  <a:lumMod val="50000"/>
                </a:schemeClr>
              </a:solidFill>
            </a:endParaRPr>
          </a:p>
        </p:txBody>
      </p:sp>
      <p:sp>
        <p:nvSpPr>
          <p:cNvPr id="12" name="Content Placeholder 3">
            <a:extLst>
              <a:ext uri="{FF2B5EF4-FFF2-40B4-BE49-F238E27FC236}">
                <a16:creationId xmlns:a16="http://schemas.microsoft.com/office/drawing/2014/main" id="{056459D1-2DE0-4459-993C-26BF0524497B}"/>
              </a:ext>
            </a:extLst>
          </p:cNvPr>
          <p:cNvSpPr txBox="1">
            <a:spLocks/>
          </p:cNvSpPr>
          <p:nvPr/>
        </p:nvSpPr>
        <p:spPr>
          <a:xfrm>
            <a:off x="6224044" y="1212981"/>
            <a:ext cx="2699721" cy="418645"/>
          </a:xfrm>
          <a:prstGeom prst="rect">
            <a:avLst/>
          </a:prstGeom>
        </p:spPr>
        <p:txBody>
          <a:bodyPr vert="horz" lIns="91440" tIns="45720" rIns="91440" bIns="45720" rtlCol="0">
            <a:normAutofit/>
          </a:bodyPr>
          <a:lstStyle>
            <a:lvl1pPr marL="269875" indent="-269875" algn="l" defTabSz="914400" rtl="0" eaLnBrk="1" latinLnBrk="1" hangingPunct="1">
              <a:lnSpc>
                <a:spcPct val="90000"/>
              </a:lnSpc>
              <a:spcBef>
                <a:spcPct val="30000"/>
              </a:spcBef>
              <a:buFont typeface="Segoe UI" panose="020B0502040204020203" pitchFamily="34" charset="0"/>
              <a:buChar char="●"/>
              <a:defRPr sz="1400" kern="1200">
                <a:solidFill>
                  <a:schemeClr val="tx1"/>
                </a:solidFill>
                <a:latin typeface="+mn-lt"/>
                <a:ea typeface="+mn-ea"/>
                <a:cs typeface="+mn-cs"/>
              </a:defRPr>
            </a:lvl1pPr>
            <a:lvl2pPr marL="452438" indent="-269875" algn="l" defTabSz="914400" rtl="0" eaLnBrk="1" latinLnBrk="1" hangingPunct="1">
              <a:lnSpc>
                <a:spcPct val="100000"/>
              </a:lnSpc>
              <a:spcBef>
                <a:spcPct val="30000"/>
              </a:spcBef>
              <a:buFont typeface="Segoe UI" panose="020B0502040204020203" pitchFamily="34" charset="0"/>
              <a:buChar char="−"/>
              <a:defRPr sz="1200" kern="1200">
                <a:solidFill>
                  <a:schemeClr val="tx1"/>
                </a:solidFill>
                <a:latin typeface="+mn-lt"/>
                <a:ea typeface="+mn-ea"/>
                <a:cs typeface="+mn-cs"/>
              </a:defRPr>
            </a:lvl2pPr>
            <a:lvl3pPr marL="720725" indent="-268288" algn="l" defTabSz="914400" rtl="0" eaLnBrk="1" latinLnBrk="1" hangingPunct="1">
              <a:lnSpc>
                <a:spcPct val="100000"/>
              </a:lnSpc>
              <a:spcBef>
                <a:spcPct val="30000"/>
              </a:spcBef>
              <a:buFont typeface="Arial" panose="020B0604020202020204" pitchFamily="34" charset="0"/>
              <a:buChar char="•"/>
              <a:defRPr sz="1100" kern="1200">
                <a:solidFill>
                  <a:schemeClr val="tx1"/>
                </a:solidFill>
                <a:latin typeface="+mn-lt"/>
                <a:ea typeface="+mn-ea"/>
                <a:cs typeface="+mn-cs"/>
              </a:defRPr>
            </a:lvl3pPr>
            <a:lvl4pPr marL="989013" indent="-268288" algn="l" defTabSz="914400" rtl="0" eaLnBrk="1" latinLnBrk="1" hangingPunct="1">
              <a:lnSpc>
                <a:spcPct val="100000"/>
              </a:lnSpc>
              <a:spcBef>
                <a:spcPct val="30000"/>
              </a:spcBef>
              <a:buFont typeface="Wingdings" panose="05000000000000000000" pitchFamily="2" charset="2"/>
              <a:buChar char="ü"/>
              <a:defRPr sz="1050" kern="1200">
                <a:solidFill>
                  <a:schemeClr val="tx1"/>
                </a:solidFill>
                <a:latin typeface="+mn-lt"/>
                <a:ea typeface="+mn-ea"/>
                <a:cs typeface="+mn-cs"/>
              </a:defRPr>
            </a:lvl4pPr>
            <a:lvl5pPr marL="1063625" indent="-171450" algn="l" defTabSz="914400" rtl="0" eaLnBrk="1" latinLnBrk="1" hangingPunct="1">
              <a:lnSpc>
                <a:spcPct val="100000"/>
              </a:lnSpc>
              <a:spcBef>
                <a:spcPct val="30000"/>
              </a:spcBef>
              <a:buFont typeface="Wingdings" panose="05000000000000000000" pitchFamily="2" charset="2"/>
              <a:buChar char="Ø"/>
              <a:defRPr sz="1050" kern="1200">
                <a:solidFill>
                  <a:schemeClr val="tx1"/>
                </a:solidFill>
                <a:latin typeface="+mn-lt"/>
                <a:ea typeface="+mn-ea"/>
                <a:cs typeface="+mn-cs"/>
              </a:defRPr>
            </a:lvl5pPr>
            <a:lvl6pPr marL="2514600" indent="-228600" algn="l" defTabSz="914400" rtl="0" eaLnBrk="1" latinLnBrk="1"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r>
              <a:rPr lang="en-US" dirty="0"/>
              <a:t>Accurate</a:t>
            </a:r>
          </a:p>
        </p:txBody>
      </p:sp>
      <p:sp>
        <p:nvSpPr>
          <p:cNvPr id="13" name="Content Placeholder 3">
            <a:extLst>
              <a:ext uri="{FF2B5EF4-FFF2-40B4-BE49-F238E27FC236}">
                <a16:creationId xmlns:a16="http://schemas.microsoft.com/office/drawing/2014/main" id="{BDD52EA6-05FD-4D72-BE77-52E63ABDD0AD}"/>
              </a:ext>
            </a:extLst>
          </p:cNvPr>
          <p:cNvSpPr txBox="1">
            <a:spLocks/>
          </p:cNvSpPr>
          <p:nvPr/>
        </p:nvSpPr>
        <p:spPr>
          <a:xfrm>
            <a:off x="9179857" y="1212981"/>
            <a:ext cx="2699721" cy="418645"/>
          </a:xfrm>
          <a:prstGeom prst="rect">
            <a:avLst/>
          </a:prstGeom>
        </p:spPr>
        <p:txBody>
          <a:bodyPr vert="horz" lIns="91440" tIns="45720" rIns="91440" bIns="45720" rtlCol="0">
            <a:normAutofit/>
          </a:bodyPr>
          <a:lstStyle>
            <a:lvl1pPr marL="269875" indent="-269875" algn="l" defTabSz="914400" rtl="0" eaLnBrk="1" latinLnBrk="1" hangingPunct="1">
              <a:lnSpc>
                <a:spcPct val="90000"/>
              </a:lnSpc>
              <a:spcBef>
                <a:spcPct val="30000"/>
              </a:spcBef>
              <a:buFont typeface="Segoe UI" panose="020B0502040204020203" pitchFamily="34" charset="0"/>
              <a:buChar char="●"/>
              <a:defRPr sz="1400" kern="1200">
                <a:solidFill>
                  <a:schemeClr val="tx1"/>
                </a:solidFill>
                <a:latin typeface="+mn-lt"/>
                <a:ea typeface="+mn-ea"/>
                <a:cs typeface="+mn-cs"/>
              </a:defRPr>
            </a:lvl1pPr>
            <a:lvl2pPr marL="452438" indent="-269875" algn="l" defTabSz="914400" rtl="0" eaLnBrk="1" latinLnBrk="1" hangingPunct="1">
              <a:lnSpc>
                <a:spcPct val="100000"/>
              </a:lnSpc>
              <a:spcBef>
                <a:spcPct val="30000"/>
              </a:spcBef>
              <a:buFont typeface="Segoe UI" panose="020B0502040204020203" pitchFamily="34" charset="0"/>
              <a:buChar char="−"/>
              <a:defRPr sz="1200" kern="1200">
                <a:solidFill>
                  <a:schemeClr val="tx1"/>
                </a:solidFill>
                <a:latin typeface="+mn-lt"/>
                <a:ea typeface="+mn-ea"/>
                <a:cs typeface="+mn-cs"/>
              </a:defRPr>
            </a:lvl2pPr>
            <a:lvl3pPr marL="720725" indent="-268288" algn="l" defTabSz="914400" rtl="0" eaLnBrk="1" latinLnBrk="1" hangingPunct="1">
              <a:lnSpc>
                <a:spcPct val="100000"/>
              </a:lnSpc>
              <a:spcBef>
                <a:spcPct val="30000"/>
              </a:spcBef>
              <a:buFont typeface="Arial" panose="020B0604020202020204" pitchFamily="34" charset="0"/>
              <a:buChar char="•"/>
              <a:defRPr sz="1100" kern="1200">
                <a:solidFill>
                  <a:schemeClr val="tx1"/>
                </a:solidFill>
                <a:latin typeface="+mn-lt"/>
                <a:ea typeface="+mn-ea"/>
                <a:cs typeface="+mn-cs"/>
              </a:defRPr>
            </a:lvl3pPr>
            <a:lvl4pPr marL="989013" indent="-268288" algn="l" defTabSz="914400" rtl="0" eaLnBrk="1" latinLnBrk="1" hangingPunct="1">
              <a:lnSpc>
                <a:spcPct val="100000"/>
              </a:lnSpc>
              <a:spcBef>
                <a:spcPct val="30000"/>
              </a:spcBef>
              <a:buFont typeface="Wingdings" panose="05000000000000000000" pitchFamily="2" charset="2"/>
              <a:buChar char="ü"/>
              <a:defRPr sz="1050" kern="1200">
                <a:solidFill>
                  <a:schemeClr val="tx1"/>
                </a:solidFill>
                <a:latin typeface="+mn-lt"/>
                <a:ea typeface="+mn-ea"/>
                <a:cs typeface="+mn-cs"/>
              </a:defRPr>
            </a:lvl4pPr>
            <a:lvl5pPr marL="1063625" indent="-171450" algn="l" defTabSz="914400" rtl="0" eaLnBrk="1" latinLnBrk="1" hangingPunct="1">
              <a:lnSpc>
                <a:spcPct val="100000"/>
              </a:lnSpc>
              <a:spcBef>
                <a:spcPct val="30000"/>
              </a:spcBef>
              <a:buFont typeface="Wingdings" panose="05000000000000000000" pitchFamily="2" charset="2"/>
              <a:buChar char="Ø"/>
              <a:defRPr sz="1050" kern="1200">
                <a:solidFill>
                  <a:schemeClr val="tx1"/>
                </a:solidFill>
                <a:latin typeface="+mn-lt"/>
                <a:ea typeface="+mn-ea"/>
                <a:cs typeface="+mn-cs"/>
              </a:defRPr>
            </a:lvl5pPr>
            <a:lvl6pPr marL="2514600" indent="-228600" algn="l" defTabSz="914400" rtl="0" eaLnBrk="1" latinLnBrk="1"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bg1">
                    <a:lumMod val="50000"/>
                  </a:schemeClr>
                </a:solidFill>
              </a:rPr>
              <a:t>Enough to work with</a:t>
            </a:r>
          </a:p>
        </p:txBody>
      </p:sp>
    </p:spTree>
    <p:extLst>
      <p:ext uri="{BB962C8B-B14F-4D97-AF65-F5344CB8AC3E}">
        <p14:creationId xmlns:p14="http://schemas.microsoft.com/office/powerpoint/2010/main" val="17415639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821C1D7-6C4E-44BD-8AC7-916460A4EBAF}"/>
              </a:ext>
            </a:extLst>
          </p:cNvPr>
          <p:cNvSpPr>
            <a:spLocks noGrp="1"/>
          </p:cNvSpPr>
          <p:nvPr>
            <p:ph type="title"/>
          </p:nvPr>
        </p:nvSpPr>
        <p:spPr/>
        <p:txBody>
          <a:bodyPr/>
          <a:lstStyle/>
          <a:p>
            <a:r>
              <a:rPr lang="en-US" dirty="0"/>
              <a:t>2. Is your data ready?</a:t>
            </a:r>
          </a:p>
        </p:txBody>
      </p:sp>
      <p:sp>
        <p:nvSpPr>
          <p:cNvPr id="8" name="Text Placeholder 7">
            <a:extLst>
              <a:ext uri="{FF2B5EF4-FFF2-40B4-BE49-F238E27FC236}">
                <a16:creationId xmlns:a16="http://schemas.microsoft.com/office/drawing/2014/main" id="{8FA787C4-D40A-4E22-A9FA-C8BCA15E9B07}"/>
              </a:ext>
            </a:extLst>
          </p:cNvPr>
          <p:cNvSpPr>
            <a:spLocks noGrp="1"/>
          </p:cNvSpPr>
          <p:nvPr>
            <p:ph type="body" sz="quarter" idx="12"/>
          </p:nvPr>
        </p:nvSpPr>
        <p:spPr/>
        <p:txBody>
          <a:bodyPr/>
          <a:lstStyle/>
          <a:p>
            <a:r>
              <a:rPr lang="en-US"/>
              <a:t>Data Science </a:t>
            </a:r>
            <a:endParaRPr lang="en-US" dirty="0"/>
          </a:p>
        </p:txBody>
      </p:sp>
      <p:pic>
        <p:nvPicPr>
          <p:cNvPr id="2" name="Picture 1">
            <a:extLst>
              <a:ext uri="{FF2B5EF4-FFF2-40B4-BE49-F238E27FC236}">
                <a16:creationId xmlns:a16="http://schemas.microsoft.com/office/drawing/2014/main" id="{043396E8-5B2C-46F3-B908-5CB8ED894434}"/>
              </a:ext>
            </a:extLst>
          </p:cNvPr>
          <p:cNvPicPr>
            <a:picLocks noChangeAspect="1"/>
          </p:cNvPicPr>
          <p:nvPr/>
        </p:nvPicPr>
        <p:blipFill>
          <a:blip r:embed="rId2"/>
          <a:stretch>
            <a:fillRect/>
          </a:stretch>
        </p:blipFill>
        <p:spPr>
          <a:xfrm>
            <a:off x="3011199" y="1654991"/>
            <a:ext cx="6169603" cy="4528705"/>
          </a:xfrm>
          <a:prstGeom prst="rect">
            <a:avLst/>
          </a:prstGeom>
        </p:spPr>
      </p:pic>
      <p:sp>
        <p:nvSpPr>
          <p:cNvPr id="4" name="Text Placeholder 3">
            <a:extLst>
              <a:ext uri="{FF2B5EF4-FFF2-40B4-BE49-F238E27FC236}">
                <a16:creationId xmlns:a16="http://schemas.microsoft.com/office/drawing/2014/main" id="{8C6BF31B-869B-4010-8723-5900C3235E35}"/>
              </a:ext>
            </a:extLst>
          </p:cNvPr>
          <p:cNvSpPr>
            <a:spLocks noGrp="1"/>
          </p:cNvSpPr>
          <p:nvPr>
            <p:ph type="body" sz="quarter" idx="10"/>
          </p:nvPr>
        </p:nvSpPr>
        <p:spPr/>
        <p:txBody>
          <a:bodyPr/>
          <a:lstStyle/>
          <a:p>
            <a:endParaRPr lang="en-US" dirty="0"/>
          </a:p>
        </p:txBody>
      </p:sp>
      <p:sp>
        <p:nvSpPr>
          <p:cNvPr id="10" name="Content Placeholder 3">
            <a:extLst>
              <a:ext uri="{FF2B5EF4-FFF2-40B4-BE49-F238E27FC236}">
                <a16:creationId xmlns:a16="http://schemas.microsoft.com/office/drawing/2014/main" id="{32D65E59-836E-4811-89E9-382A459CEF2B}"/>
              </a:ext>
            </a:extLst>
          </p:cNvPr>
          <p:cNvSpPr>
            <a:spLocks noGrp="1"/>
          </p:cNvSpPr>
          <p:nvPr>
            <p:ph idx="1"/>
          </p:nvPr>
        </p:nvSpPr>
        <p:spPr>
          <a:xfrm>
            <a:off x="312420" y="1212981"/>
            <a:ext cx="2699721" cy="418645"/>
          </a:xfrm>
        </p:spPr>
        <p:txBody>
          <a:bodyPr/>
          <a:lstStyle/>
          <a:p>
            <a:r>
              <a:rPr lang="en-US" dirty="0">
                <a:solidFill>
                  <a:schemeClr val="bg1">
                    <a:lumMod val="50000"/>
                  </a:schemeClr>
                </a:solidFill>
              </a:rPr>
              <a:t>Relevant</a:t>
            </a:r>
          </a:p>
        </p:txBody>
      </p:sp>
      <p:sp>
        <p:nvSpPr>
          <p:cNvPr id="11" name="Content Placeholder 3">
            <a:extLst>
              <a:ext uri="{FF2B5EF4-FFF2-40B4-BE49-F238E27FC236}">
                <a16:creationId xmlns:a16="http://schemas.microsoft.com/office/drawing/2014/main" id="{2B33E6F9-CA1F-44F1-B919-3EDC7104EBAB}"/>
              </a:ext>
            </a:extLst>
          </p:cNvPr>
          <p:cNvSpPr txBox="1">
            <a:spLocks/>
          </p:cNvSpPr>
          <p:nvPr/>
        </p:nvSpPr>
        <p:spPr>
          <a:xfrm>
            <a:off x="3268232" y="1212981"/>
            <a:ext cx="2699721" cy="418645"/>
          </a:xfrm>
          <a:prstGeom prst="rect">
            <a:avLst/>
          </a:prstGeom>
        </p:spPr>
        <p:txBody>
          <a:bodyPr vert="horz" lIns="91440" tIns="45720" rIns="91440" bIns="45720" rtlCol="0">
            <a:normAutofit/>
          </a:bodyPr>
          <a:lstStyle>
            <a:lvl1pPr marL="269875" indent="-269875" algn="l" defTabSz="914400" rtl="0" eaLnBrk="1" latinLnBrk="1" hangingPunct="1">
              <a:lnSpc>
                <a:spcPct val="90000"/>
              </a:lnSpc>
              <a:spcBef>
                <a:spcPct val="30000"/>
              </a:spcBef>
              <a:buFont typeface="Segoe UI" panose="020B0502040204020203" pitchFamily="34" charset="0"/>
              <a:buChar char="●"/>
              <a:defRPr sz="1400" kern="1200">
                <a:solidFill>
                  <a:schemeClr val="tx1"/>
                </a:solidFill>
                <a:latin typeface="+mn-lt"/>
                <a:ea typeface="+mn-ea"/>
                <a:cs typeface="+mn-cs"/>
              </a:defRPr>
            </a:lvl1pPr>
            <a:lvl2pPr marL="452438" indent="-269875" algn="l" defTabSz="914400" rtl="0" eaLnBrk="1" latinLnBrk="1" hangingPunct="1">
              <a:lnSpc>
                <a:spcPct val="100000"/>
              </a:lnSpc>
              <a:spcBef>
                <a:spcPct val="30000"/>
              </a:spcBef>
              <a:buFont typeface="Segoe UI" panose="020B0502040204020203" pitchFamily="34" charset="0"/>
              <a:buChar char="−"/>
              <a:defRPr sz="1200" kern="1200">
                <a:solidFill>
                  <a:schemeClr val="tx1"/>
                </a:solidFill>
                <a:latin typeface="+mn-lt"/>
                <a:ea typeface="+mn-ea"/>
                <a:cs typeface="+mn-cs"/>
              </a:defRPr>
            </a:lvl2pPr>
            <a:lvl3pPr marL="720725" indent="-268288" algn="l" defTabSz="914400" rtl="0" eaLnBrk="1" latinLnBrk="1" hangingPunct="1">
              <a:lnSpc>
                <a:spcPct val="100000"/>
              </a:lnSpc>
              <a:spcBef>
                <a:spcPct val="30000"/>
              </a:spcBef>
              <a:buFont typeface="Arial" panose="020B0604020202020204" pitchFamily="34" charset="0"/>
              <a:buChar char="•"/>
              <a:defRPr sz="1100" kern="1200">
                <a:solidFill>
                  <a:schemeClr val="tx1"/>
                </a:solidFill>
                <a:latin typeface="+mn-lt"/>
                <a:ea typeface="+mn-ea"/>
                <a:cs typeface="+mn-cs"/>
              </a:defRPr>
            </a:lvl3pPr>
            <a:lvl4pPr marL="989013" indent="-268288" algn="l" defTabSz="914400" rtl="0" eaLnBrk="1" latinLnBrk="1" hangingPunct="1">
              <a:lnSpc>
                <a:spcPct val="100000"/>
              </a:lnSpc>
              <a:spcBef>
                <a:spcPct val="30000"/>
              </a:spcBef>
              <a:buFont typeface="Wingdings" panose="05000000000000000000" pitchFamily="2" charset="2"/>
              <a:buChar char="ü"/>
              <a:defRPr sz="1050" kern="1200">
                <a:solidFill>
                  <a:schemeClr val="tx1"/>
                </a:solidFill>
                <a:latin typeface="+mn-lt"/>
                <a:ea typeface="+mn-ea"/>
                <a:cs typeface="+mn-cs"/>
              </a:defRPr>
            </a:lvl4pPr>
            <a:lvl5pPr marL="1063625" indent="-171450" algn="l" defTabSz="914400" rtl="0" eaLnBrk="1" latinLnBrk="1" hangingPunct="1">
              <a:lnSpc>
                <a:spcPct val="100000"/>
              </a:lnSpc>
              <a:spcBef>
                <a:spcPct val="30000"/>
              </a:spcBef>
              <a:buFont typeface="Wingdings" panose="05000000000000000000" pitchFamily="2" charset="2"/>
              <a:buChar char="Ø"/>
              <a:defRPr sz="1050" kern="1200">
                <a:solidFill>
                  <a:schemeClr val="tx1"/>
                </a:solidFill>
                <a:latin typeface="+mn-lt"/>
                <a:ea typeface="+mn-ea"/>
                <a:cs typeface="+mn-cs"/>
              </a:defRPr>
            </a:lvl5pPr>
            <a:lvl6pPr marL="2514600" indent="-228600" algn="l" defTabSz="914400" rtl="0" eaLnBrk="1" latinLnBrk="1"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bg1">
                    <a:lumMod val="50000"/>
                  </a:schemeClr>
                </a:solidFill>
              </a:rPr>
              <a:t>Connected</a:t>
            </a:r>
          </a:p>
          <a:p>
            <a:endParaRPr lang="en-US" dirty="0">
              <a:solidFill>
                <a:schemeClr val="bg1">
                  <a:lumMod val="50000"/>
                </a:schemeClr>
              </a:solidFill>
            </a:endParaRPr>
          </a:p>
        </p:txBody>
      </p:sp>
      <p:sp>
        <p:nvSpPr>
          <p:cNvPr id="12" name="Content Placeholder 3">
            <a:extLst>
              <a:ext uri="{FF2B5EF4-FFF2-40B4-BE49-F238E27FC236}">
                <a16:creationId xmlns:a16="http://schemas.microsoft.com/office/drawing/2014/main" id="{F4560162-DFDD-453D-BE1B-1BC9F6352DAC}"/>
              </a:ext>
            </a:extLst>
          </p:cNvPr>
          <p:cNvSpPr txBox="1">
            <a:spLocks/>
          </p:cNvSpPr>
          <p:nvPr/>
        </p:nvSpPr>
        <p:spPr>
          <a:xfrm>
            <a:off x="6224044" y="1212981"/>
            <a:ext cx="2699721" cy="418645"/>
          </a:xfrm>
          <a:prstGeom prst="rect">
            <a:avLst/>
          </a:prstGeom>
        </p:spPr>
        <p:txBody>
          <a:bodyPr vert="horz" lIns="91440" tIns="45720" rIns="91440" bIns="45720" rtlCol="0">
            <a:normAutofit/>
          </a:bodyPr>
          <a:lstStyle>
            <a:lvl1pPr marL="269875" indent="-269875" algn="l" defTabSz="914400" rtl="0" eaLnBrk="1" latinLnBrk="1" hangingPunct="1">
              <a:lnSpc>
                <a:spcPct val="90000"/>
              </a:lnSpc>
              <a:spcBef>
                <a:spcPct val="30000"/>
              </a:spcBef>
              <a:buFont typeface="Segoe UI" panose="020B0502040204020203" pitchFamily="34" charset="0"/>
              <a:buChar char="●"/>
              <a:defRPr sz="1400" kern="1200">
                <a:solidFill>
                  <a:schemeClr val="tx1"/>
                </a:solidFill>
                <a:latin typeface="+mn-lt"/>
                <a:ea typeface="+mn-ea"/>
                <a:cs typeface="+mn-cs"/>
              </a:defRPr>
            </a:lvl1pPr>
            <a:lvl2pPr marL="452438" indent="-269875" algn="l" defTabSz="914400" rtl="0" eaLnBrk="1" latinLnBrk="1" hangingPunct="1">
              <a:lnSpc>
                <a:spcPct val="100000"/>
              </a:lnSpc>
              <a:spcBef>
                <a:spcPct val="30000"/>
              </a:spcBef>
              <a:buFont typeface="Segoe UI" panose="020B0502040204020203" pitchFamily="34" charset="0"/>
              <a:buChar char="−"/>
              <a:defRPr sz="1200" kern="1200">
                <a:solidFill>
                  <a:schemeClr val="tx1"/>
                </a:solidFill>
                <a:latin typeface="+mn-lt"/>
                <a:ea typeface="+mn-ea"/>
                <a:cs typeface="+mn-cs"/>
              </a:defRPr>
            </a:lvl2pPr>
            <a:lvl3pPr marL="720725" indent="-268288" algn="l" defTabSz="914400" rtl="0" eaLnBrk="1" latinLnBrk="1" hangingPunct="1">
              <a:lnSpc>
                <a:spcPct val="100000"/>
              </a:lnSpc>
              <a:spcBef>
                <a:spcPct val="30000"/>
              </a:spcBef>
              <a:buFont typeface="Arial" panose="020B0604020202020204" pitchFamily="34" charset="0"/>
              <a:buChar char="•"/>
              <a:defRPr sz="1100" kern="1200">
                <a:solidFill>
                  <a:schemeClr val="tx1"/>
                </a:solidFill>
                <a:latin typeface="+mn-lt"/>
                <a:ea typeface="+mn-ea"/>
                <a:cs typeface="+mn-cs"/>
              </a:defRPr>
            </a:lvl3pPr>
            <a:lvl4pPr marL="989013" indent="-268288" algn="l" defTabSz="914400" rtl="0" eaLnBrk="1" latinLnBrk="1" hangingPunct="1">
              <a:lnSpc>
                <a:spcPct val="100000"/>
              </a:lnSpc>
              <a:spcBef>
                <a:spcPct val="30000"/>
              </a:spcBef>
              <a:buFont typeface="Wingdings" panose="05000000000000000000" pitchFamily="2" charset="2"/>
              <a:buChar char="ü"/>
              <a:defRPr sz="1050" kern="1200">
                <a:solidFill>
                  <a:schemeClr val="tx1"/>
                </a:solidFill>
                <a:latin typeface="+mn-lt"/>
                <a:ea typeface="+mn-ea"/>
                <a:cs typeface="+mn-cs"/>
              </a:defRPr>
            </a:lvl4pPr>
            <a:lvl5pPr marL="1063625" indent="-171450" algn="l" defTabSz="914400" rtl="0" eaLnBrk="1" latinLnBrk="1" hangingPunct="1">
              <a:lnSpc>
                <a:spcPct val="100000"/>
              </a:lnSpc>
              <a:spcBef>
                <a:spcPct val="30000"/>
              </a:spcBef>
              <a:buFont typeface="Wingdings" panose="05000000000000000000" pitchFamily="2" charset="2"/>
              <a:buChar char="Ø"/>
              <a:defRPr sz="1050" kern="1200">
                <a:solidFill>
                  <a:schemeClr val="tx1"/>
                </a:solidFill>
                <a:latin typeface="+mn-lt"/>
                <a:ea typeface="+mn-ea"/>
                <a:cs typeface="+mn-cs"/>
              </a:defRPr>
            </a:lvl5pPr>
            <a:lvl6pPr marL="2514600" indent="-228600" algn="l" defTabSz="914400" rtl="0" eaLnBrk="1" latinLnBrk="1"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bg1">
                    <a:lumMod val="50000"/>
                  </a:schemeClr>
                </a:solidFill>
              </a:rPr>
              <a:t>Accurate</a:t>
            </a:r>
          </a:p>
        </p:txBody>
      </p:sp>
      <p:sp>
        <p:nvSpPr>
          <p:cNvPr id="13" name="Content Placeholder 3">
            <a:extLst>
              <a:ext uri="{FF2B5EF4-FFF2-40B4-BE49-F238E27FC236}">
                <a16:creationId xmlns:a16="http://schemas.microsoft.com/office/drawing/2014/main" id="{ADD74065-56A9-4191-A0B9-7DA14B65BB90}"/>
              </a:ext>
            </a:extLst>
          </p:cNvPr>
          <p:cNvSpPr txBox="1">
            <a:spLocks/>
          </p:cNvSpPr>
          <p:nvPr/>
        </p:nvSpPr>
        <p:spPr>
          <a:xfrm>
            <a:off x="9179857" y="1212981"/>
            <a:ext cx="2699721" cy="418645"/>
          </a:xfrm>
          <a:prstGeom prst="rect">
            <a:avLst/>
          </a:prstGeom>
        </p:spPr>
        <p:txBody>
          <a:bodyPr vert="horz" lIns="91440" tIns="45720" rIns="91440" bIns="45720" rtlCol="0">
            <a:normAutofit/>
          </a:bodyPr>
          <a:lstStyle>
            <a:lvl1pPr marL="269875" indent="-269875" algn="l" defTabSz="914400" rtl="0" eaLnBrk="1" latinLnBrk="1" hangingPunct="1">
              <a:lnSpc>
                <a:spcPct val="90000"/>
              </a:lnSpc>
              <a:spcBef>
                <a:spcPct val="30000"/>
              </a:spcBef>
              <a:buFont typeface="Segoe UI" panose="020B0502040204020203" pitchFamily="34" charset="0"/>
              <a:buChar char="●"/>
              <a:defRPr sz="1400" kern="1200">
                <a:solidFill>
                  <a:schemeClr val="tx1"/>
                </a:solidFill>
                <a:latin typeface="+mn-lt"/>
                <a:ea typeface="+mn-ea"/>
                <a:cs typeface="+mn-cs"/>
              </a:defRPr>
            </a:lvl1pPr>
            <a:lvl2pPr marL="452438" indent="-269875" algn="l" defTabSz="914400" rtl="0" eaLnBrk="1" latinLnBrk="1" hangingPunct="1">
              <a:lnSpc>
                <a:spcPct val="100000"/>
              </a:lnSpc>
              <a:spcBef>
                <a:spcPct val="30000"/>
              </a:spcBef>
              <a:buFont typeface="Segoe UI" panose="020B0502040204020203" pitchFamily="34" charset="0"/>
              <a:buChar char="−"/>
              <a:defRPr sz="1200" kern="1200">
                <a:solidFill>
                  <a:schemeClr val="tx1"/>
                </a:solidFill>
                <a:latin typeface="+mn-lt"/>
                <a:ea typeface="+mn-ea"/>
                <a:cs typeface="+mn-cs"/>
              </a:defRPr>
            </a:lvl2pPr>
            <a:lvl3pPr marL="720725" indent="-268288" algn="l" defTabSz="914400" rtl="0" eaLnBrk="1" latinLnBrk="1" hangingPunct="1">
              <a:lnSpc>
                <a:spcPct val="100000"/>
              </a:lnSpc>
              <a:spcBef>
                <a:spcPct val="30000"/>
              </a:spcBef>
              <a:buFont typeface="Arial" panose="020B0604020202020204" pitchFamily="34" charset="0"/>
              <a:buChar char="•"/>
              <a:defRPr sz="1100" kern="1200">
                <a:solidFill>
                  <a:schemeClr val="tx1"/>
                </a:solidFill>
                <a:latin typeface="+mn-lt"/>
                <a:ea typeface="+mn-ea"/>
                <a:cs typeface="+mn-cs"/>
              </a:defRPr>
            </a:lvl3pPr>
            <a:lvl4pPr marL="989013" indent="-268288" algn="l" defTabSz="914400" rtl="0" eaLnBrk="1" latinLnBrk="1" hangingPunct="1">
              <a:lnSpc>
                <a:spcPct val="100000"/>
              </a:lnSpc>
              <a:spcBef>
                <a:spcPct val="30000"/>
              </a:spcBef>
              <a:buFont typeface="Wingdings" panose="05000000000000000000" pitchFamily="2" charset="2"/>
              <a:buChar char="ü"/>
              <a:defRPr sz="1050" kern="1200">
                <a:solidFill>
                  <a:schemeClr val="tx1"/>
                </a:solidFill>
                <a:latin typeface="+mn-lt"/>
                <a:ea typeface="+mn-ea"/>
                <a:cs typeface="+mn-cs"/>
              </a:defRPr>
            </a:lvl4pPr>
            <a:lvl5pPr marL="1063625" indent="-171450" algn="l" defTabSz="914400" rtl="0" eaLnBrk="1" latinLnBrk="1" hangingPunct="1">
              <a:lnSpc>
                <a:spcPct val="100000"/>
              </a:lnSpc>
              <a:spcBef>
                <a:spcPct val="30000"/>
              </a:spcBef>
              <a:buFont typeface="Wingdings" panose="05000000000000000000" pitchFamily="2" charset="2"/>
              <a:buChar char="Ø"/>
              <a:defRPr sz="1050" kern="1200">
                <a:solidFill>
                  <a:schemeClr val="tx1"/>
                </a:solidFill>
                <a:latin typeface="+mn-lt"/>
                <a:ea typeface="+mn-ea"/>
                <a:cs typeface="+mn-cs"/>
              </a:defRPr>
            </a:lvl5pPr>
            <a:lvl6pPr marL="2514600" indent="-228600" algn="l" defTabSz="914400" rtl="0" eaLnBrk="1" latinLnBrk="1"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r>
              <a:rPr lang="en-US" dirty="0"/>
              <a:t>Enough to work with</a:t>
            </a:r>
          </a:p>
        </p:txBody>
      </p:sp>
    </p:spTree>
    <p:extLst>
      <p:ext uri="{BB962C8B-B14F-4D97-AF65-F5344CB8AC3E}">
        <p14:creationId xmlns:p14="http://schemas.microsoft.com/office/powerpoint/2010/main" val="1557487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821C1D7-6C4E-44BD-8AC7-916460A4EBAF}"/>
              </a:ext>
            </a:extLst>
          </p:cNvPr>
          <p:cNvSpPr>
            <a:spLocks noGrp="1"/>
          </p:cNvSpPr>
          <p:nvPr>
            <p:ph type="title"/>
          </p:nvPr>
        </p:nvSpPr>
        <p:spPr/>
        <p:txBody>
          <a:bodyPr/>
          <a:lstStyle/>
          <a:p>
            <a:r>
              <a:rPr lang="en-US" dirty="0"/>
              <a:t>2. Is your data ready?</a:t>
            </a:r>
          </a:p>
        </p:txBody>
      </p:sp>
      <p:sp>
        <p:nvSpPr>
          <p:cNvPr id="8" name="Text Placeholder 7">
            <a:extLst>
              <a:ext uri="{FF2B5EF4-FFF2-40B4-BE49-F238E27FC236}">
                <a16:creationId xmlns:a16="http://schemas.microsoft.com/office/drawing/2014/main" id="{8FA787C4-D40A-4E22-A9FA-C8BCA15E9B07}"/>
              </a:ext>
            </a:extLst>
          </p:cNvPr>
          <p:cNvSpPr>
            <a:spLocks noGrp="1"/>
          </p:cNvSpPr>
          <p:nvPr>
            <p:ph type="body" sz="quarter" idx="12"/>
          </p:nvPr>
        </p:nvSpPr>
        <p:spPr/>
        <p:txBody>
          <a:bodyPr/>
          <a:lstStyle/>
          <a:p>
            <a:r>
              <a:rPr lang="en-US"/>
              <a:t>Data Science </a:t>
            </a:r>
            <a:endParaRPr lang="en-US" dirty="0"/>
          </a:p>
        </p:txBody>
      </p:sp>
      <p:pic>
        <p:nvPicPr>
          <p:cNvPr id="3" name="Picture 2">
            <a:extLst>
              <a:ext uri="{FF2B5EF4-FFF2-40B4-BE49-F238E27FC236}">
                <a16:creationId xmlns:a16="http://schemas.microsoft.com/office/drawing/2014/main" id="{29DA73EE-C470-4A2C-A8C3-E50DFB3767A8}"/>
              </a:ext>
            </a:extLst>
          </p:cNvPr>
          <p:cNvPicPr>
            <a:picLocks noChangeAspect="1"/>
          </p:cNvPicPr>
          <p:nvPr/>
        </p:nvPicPr>
        <p:blipFill>
          <a:blip r:embed="rId2"/>
          <a:stretch>
            <a:fillRect/>
          </a:stretch>
        </p:blipFill>
        <p:spPr>
          <a:xfrm>
            <a:off x="3019858" y="1668629"/>
            <a:ext cx="6152285" cy="4515716"/>
          </a:xfrm>
          <a:prstGeom prst="rect">
            <a:avLst/>
          </a:prstGeom>
        </p:spPr>
      </p:pic>
      <p:sp>
        <p:nvSpPr>
          <p:cNvPr id="10" name="Content Placeholder 3">
            <a:extLst>
              <a:ext uri="{FF2B5EF4-FFF2-40B4-BE49-F238E27FC236}">
                <a16:creationId xmlns:a16="http://schemas.microsoft.com/office/drawing/2014/main" id="{3938FC82-F07E-4BCA-8631-B2C128F5933C}"/>
              </a:ext>
            </a:extLst>
          </p:cNvPr>
          <p:cNvSpPr txBox="1">
            <a:spLocks/>
          </p:cNvSpPr>
          <p:nvPr/>
        </p:nvSpPr>
        <p:spPr>
          <a:xfrm>
            <a:off x="312420" y="1212981"/>
            <a:ext cx="2699721" cy="418645"/>
          </a:xfrm>
          <a:prstGeom prst="rect">
            <a:avLst/>
          </a:prstGeom>
        </p:spPr>
        <p:txBody>
          <a:bodyPr vert="horz" lIns="91440" tIns="45720" rIns="91440" bIns="45720" rtlCol="0">
            <a:normAutofit/>
          </a:bodyPr>
          <a:lstStyle>
            <a:lvl1pPr marL="269875" indent="-269875" algn="l" defTabSz="914400" rtl="0" eaLnBrk="1" latinLnBrk="1" hangingPunct="1">
              <a:lnSpc>
                <a:spcPct val="90000"/>
              </a:lnSpc>
              <a:spcBef>
                <a:spcPct val="30000"/>
              </a:spcBef>
              <a:buFont typeface="Segoe UI" panose="020B0502040204020203" pitchFamily="34" charset="0"/>
              <a:buChar char="●"/>
              <a:defRPr sz="1400" kern="1200">
                <a:solidFill>
                  <a:schemeClr val="tx1"/>
                </a:solidFill>
                <a:latin typeface="+mn-lt"/>
                <a:ea typeface="+mn-ea"/>
                <a:cs typeface="+mn-cs"/>
              </a:defRPr>
            </a:lvl1pPr>
            <a:lvl2pPr marL="452438" indent="-269875" algn="l" defTabSz="914400" rtl="0" eaLnBrk="1" latinLnBrk="1" hangingPunct="1">
              <a:lnSpc>
                <a:spcPct val="100000"/>
              </a:lnSpc>
              <a:spcBef>
                <a:spcPct val="30000"/>
              </a:spcBef>
              <a:buFont typeface="Segoe UI" panose="020B0502040204020203" pitchFamily="34" charset="0"/>
              <a:buChar char="−"/>
              <a:defRPr sz="1200" kern="1200">
                <a:solidFill>
                  <a:schemeClr val="tx1"/>
                </a:solidFill>
                <a:latin typeface="+mn-lt"/>
                <a:ea typeface="+mn-ea"/>
                <a:cs typeface="+mn-cs"/>
              </a:defRPr>
            </a:lvl2pPr>
            <a:lvl3pPr marL="720725" indent="-268288" algn="l" defTabSz="914400" rtl="0" eaLnBrk="1" latinLnBrk="1" hangingPunct="1">
              <a:lnSpc>
                <a:spcPct val="100000"/>
              </a:lnSpc>
              <a:spcBef>
                <a:spcPct val="30000"/>
              </a:spcBef>
              <a:buFont typeface="Arial" panose="020B0604020202020204" pitchFamily="34" charset="0"/>
              <a:buChar char="•"/>
              <a:defRPr sz="1100" kern="1200">
                <a:solidFill>
                  <a:schemeClr val="tx1"/>
                </a:solidFill>
                <a:latin typeface="+mn-lt"/>
                <a:ea typeface="+mn-ea"/>
                <a:cs typeface="+mn-cs"/>
              </a:defRPr>
            </a:lvl3pPr>
            <a:lvl4pPr marL="989013" indent="-268288" algn="l" defTabSz="914400" rtl="0" eaLnBrk="1" latinLnBrk="1" hangingPunct="1">
              <a:lnSpc>
                <a:spcPct val="100000"/>
              </a:lnSpc>
              <a:spcBef>
                <a:spcPct val="30000"/>
              </a:spcBef>
              <a:buFont typeface="Wingdings" panose="05000000000000000000" pitchFamily="2" charset="2"/>
              <a:buChar char="ü"/>
              <a:defRPr sz="1050" kern="1200">
                <a:solidFill>
                  <a:schemeClr val="tx1"/>
                </a:solidFill>
                <a:latin typeface="+mn-lt"/>
                <a:ea typeface="+mn-ea"/>
                <a:cs typeface="+mn-cs"/>
              </a:defRPr>
            </a:lvl4pPr>
            <a:lvl5pPr marL="1063625" indent="-171450" algn="l" defTabSz="914400" rtl="0" eaLnBrk="1" latinLnBrk="1" hangingPunct="1">
              <a:lnSpc>
                <a:spcPct val="100000"/>
              </a:lnSpc>
              <a:spcBef>
                <a:spcPct val="30000"/>
              </a:spcBef>
              <a:buFont typeface="Wingdings" panose="05000000000000000000" pitchFamily="2" charset="2"/>
              <a:buChar char="Ø"/>
              <a:defRPr sz="1050" kern="1200">
                <a:solidFill>
                  <a:schemeClr val="tx1"/>
                </a:solidFill>
                <a:latin typeface="+mn-lt"/>
                <a:ea typeface="+mn-ea"/>
                <a:cs typeface="+mn-cs"/>
              </a:defRPr>
            </a:lvl5pPr>
            <a:lvl6pPr marL="2514600" indent="-228600" algn="l" defTabSz="914400" rtl="0" eaLnBrk="1" latinLnBrk="1"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r>
              <a:rPr lang="en-US">
                <a:solidFill>
                  <a:schemeClr val="bg1">
                    <a:lumMod val="50000"/>
                  </a:schemeClr>
                </a:solidFill>
              </a:rPr>
              <a:t>Relevant</a:t>
            </a:r>
            <a:endParaRPr lang="en-US" dirty="0">
              <a:solidFill>
                <a:schemeClr val="bg1">
                  <a:lumMod val="50000"/>
                </a:schemeClr>
              </a:solidFill>
            </a:endParaRPr>
          </a:p>
        </p:txBody>
      </p:sp>
      <p:sp>
        <p:nvSpPr>
          <p:cNvPr id="11" name="Content Placeholder 3">
            <a:extLst>
              <a:ext uri="{FF2B5EF4-FFF2-40B4-BE49-F238E27FC236}">
                <a16:creationId xmlns:a16="http://schemas.microsoft.com/office/drawing/2014/main" id="{2E012852-6966-4A66-B0CC-17E8AD78DC8B}"/>
              </a:ext>
            </a:extLst>
          </p:cNvPr>
          <p:cNvSpPr txBox="1">
            <a:spLocks/>
          </p:cNvSpPr>
          <p:nvPr/>
        </p:nvSpPr>
        <p:spPr>
          <a:xfrm>
            <a:off x="3268232" y="1212981"/>
            <a:ext cx="2699721" cy="418645"/>
          </a:xfrm>
          <a:prstGeom prst="rect">
            <a:avLst/>
          </a:prstGeom>
        </p:spPr>
        <p:txBody>
          <a:bodyPr vert="horz" lIns="91440" tIns="45720" rIns="91440" bIns="45720" rtlCol="0">
            <a:normAutofit/>
          </a:bodyPr>
          <a:lstStyle>
            <a:lvl1pPr marL="269875" indent="-269875" algn="l" defTabSz="914400" rtl="0" eaLnBrk="1" latinLnBrk="1" hangingPunct="1">
              <a:lnSpc>
                <a:spcPct val="90000"/>
              </a:lnSpc>
              <a:spcBef>
                <a:spcPct val="30000"/>
              </a:spcBef>
              <a:buFont typeface="Segoe UI" panose="020B0502040204020203" pitchFamily="34" charset="0"/>
              <a:buChar char="●"/>
              <a:defRPr sz="1400" kern="1200">
                <a:solidFill>
                  <a:schemeClr val="tx1"/>
                </a:solidFill>
                <a:latin typeface="+mn-lt"/>
                <a:ea typeface="+mn-ea"/>
                <a:cs typeface="+mn-cs"/>
              </a:defRPr>
            </a:lvl1pPr>
            <a:lvl2pPr marL="452438" indent="-269875" algn="l" defTabSz="914400" rtl="0" eaLnBrk="1" latinLnBrk="1" hangingPunct="1">
              <a:lnSpc>
                <a:spcPct val="100000"/>
              </a:lnSpc>
              <a:spcBef>
                <a:spcPct val="30000"/>
              </a:spcBef>
              <a:buFont typeface="Segoe UI" panose="020B0502040204020203" pitchFamily="34" charset="0"/>
              <a:buChar char="−"/>
              <a:defRPr sz="1200" kern="1200">
                <a:solidFill>
                  <a:schemeClr val="tx1"/>
                </a:solidFill>
                <a:latin typeface="+mn-lt"/>
                <a:ea typeface="+mn-ea"/>
                <a:cs typeface="+mn-cs"/>
              </a:defRPr>
            </a:lvl2pPr>
            <a:lvl3pPr marL="720725" indent="-268288" algn="l" defTabSz="914400" rtl="0" eaLnBrk="1" latinLnBrk="1" hangingPunct="1">
              <a:lnSpc>
                <a:spcPct val="100000"/>
              </a:lnSpc>
              <a:spcBef>
                <a:spcPct val="30000"/>
              </a:spcBef>
              <a:buFont typeface="Arial" panose="020B0604020202020204" pitchFamily="34" charset="0"/>
              <a:buChar char="•"/>
              <a:defRPr sz="1100" kern="1200">
                <a:solidFill>
                  <a:schemeClr val="tx1"/>
                </a:solidFill>
                <a:latin typeface="+mn-lt"/>
                <a:ea typeface="+mn-ea"/>
                <a:cs typeface="+mn-cs"/>
              </a:defRPr>
            </a:lvl3pPr>
            <a:lvl4pPr marL="989013" indent="-268288" algn="l" defTabSz="914400" rtl="0" eaLnBrk="1" latinLnBrk="1" hangingPunct="1">
              <a:lnSpc>
                <a:spcPct val="100000"/>
              </a:lnSpc>
              <a:spcBef>
                <a:spcPct val="30000"/>
              </a:spcBef>
              <a:buFont typeface="Wingdings" panose="05000000000000000000" pitchFamily="2" charset="2"/>
              <a:buChar char="ü"/>
              <a:defRPr sz="1050" kern="1200">
                <a:solidFill>
                  <a:schemeClr val="tx1"/>
                </a:solidFill>
                <a:latin typeface="+mn-lt"/>
                <a:ea typeface="+mn-ea"/>
                <a:cs typeface="+mn-cs"/>
              </a:defRPr>
            </a:lvl4pPr>
            <a:lvl5pPr marL="1063625" indent="-171450" algn="l" defTabSz="914400" rtl="0" eaLnBrk="1" latinLnBrk="1" hangingPunct="1">
              <a:lnSpc>
                <a:spcPct val="100000"/>
              </a:lnSpc>
              <a:spcBef>
                <a:spcPct val="30000"/>
              </a:spcBef>
              <a:buFont typeface="Wingdings" panose="05000000000000000000" pitchFamily="2" charset="2"/>
              <a:buChar char="Ø"/>
              <a:defRPr sz="1050" kern="1200">
                <a:solidFill>
                  <a:schemeClr val="tx1"/>
                </a:solidFill>
                <a:latin typeface="+mn-lt"/>
                <a:ea typeface="+mn-ea"/>
                <a:cs typeface="+mn-cs"/>
              </a:defRPr>
            </a:lvl5pPr>
            <a:lvl6pPr marL="2514600" indent="-228600" algn="l" defTabSz="914400" rtl="0" eaLnBrk="1" latinLnBrk="1"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bg1">
                    <a:lumMod val="50000"/>
                  </a:schemeClr>
                </a:solidFill>
              </a:rPr>
              <a:t>Connected</a:t>
            </a:r>
          </a:p>
          <a:p>
            <a:endParaRPr lang="en-US" dirty="0">
              <a:solidFill>
                <a:schemeClr val="bg1">
                  <a:lumMod val="50000"/>
                </a:schemeClr>
              </a:solidFill>
            </a:endParaRPr>
          </a:p>
        </p:txBody>
      </p:sp>
      <p:sp>
        <p:nvSpPr>
          <p:cNvPr id="12" name="Content Placeholder 3">
            <a:extLst>
              <a:ext uri="{FF2B5EF4-FFF2-40B4-BE49-F238E27FC236}">
                <a16:creationId xmlns:a16="http://schemas.microsoft.com/office/drawing/2014/main" id="{9D30E784-663F-4F57-AF51-FEB8A86C4BDA}"/>
              </a:ext>
            </a:extLst>
          </p:cNvPr>
          <p:cNvSpPr txBox="1">
            <a:spLocks/>
          </p:cNvSpPr>
          <p:nvPr/>
        </p:nvSpPr>
        <p:spPr>
          <a:xfrm>
            <a:off x="6224044" y="1212981"/>
            <a:ext cx="2699721" cy="418645"/>
          </a:xfrm>
          <a:prstGeom prst="rect">
            <a:avLst/>
          </a:prstGeom>
        </p:spPr>
        <p:txBody>
          <a:bodyPr vert="horz" lIns="91440" tIns="45720" rIns="91440" bIns="45720" rtlCol="0">
            <a:normAutofit/>
          </a:bodyPr>
          <a:lstStyle>
            <a:lvl1pPr marL="269875" indent="-269875" algn="l" defTabSz="914400" rtl="0" eaLnBrk="1" latinLnBrk="1" hangingPunct="1">
              <a:lnSpc>
                <a:spcPct val="90000"/>
              </a:lnSpc>
              <a:spcBef>
                <a:spcPct val="30000"/>
              </a:spcBef>
              <a:buFont typeface="Segoe UI" panose="020B0502040204020203" pitchFamily="34" charset="0"/>
              <a:buChar char="●"/>
              <a:defRPr sz="1400" kern="1200">
                <a:solidFill>
                  <a:schemeClr val="tx1"/>
                </a:solidFill>
                <a:latin typeface="+mn-lt"/>
                <a:ea typeface="+mn-ea"/>
                <a:cs typeface="+mn-cs"/>
              </a:defRPr>
            </a:lvl1pPr>
            <a:lvl2pPr marL="452438" indent="-269875" algn="l" defTabSz="914400" rtl="0" eaLnBrk="1" latinLnBrk="1" hangingPunct="1">
              <a:lnSpc>
                <a:spcPct val="100000"/>
              </a:lnSpc>
              <a:spcBef>
                <a:spcPct val="30000"/>
              </a:spcBef>
              <a:buFont typeface="Segoe UI" panose="020B0502040204020203" pitchFamily="34" charset="0"/>
              <a:buChar char="−"/>
              <a:defRPr sz="1200" kern="1200">
                <a:solidFill>
                  <a:schemeClr val="tx1"/>
                </a:solidFill>
                <a:latin typeface="+mn-lt"/>
                <a:ea typeface="+mn-ea"/>
                <a:cs typeface="+mn-cs"/>
              </a:defRPr>
            </a:lvl2pPr>
            <a:lvl3pPr marL="720725" indent="-268288" algn="l" defTabSz="914400" rtl="0" eaLnBrk="1" latinLnBrk="1" hangingPunct="1">
              <a:lnSpc>
                <a:spcPct val="100000"/>
              </a:lnSpc>
              <a:spcBef>
                <a:spcPct val="30000"/>
              </a:spcBef>
              <a:buFont typeface="Arial" panose="020B0604020202020204" pitchFamily="34" charset="0"/>
              <a:buChar char="•"/>
              <a:defRPr sz="1100" kern="1200">
                <a:solidFill>
                  <a:schemeClr val="tx1"/>
                </a:solidFill>
                <a:latin typeface="+mn-lt"/>
                <a:ea typeface="+mn-ea"/>
                <a:cs typeface="+mn-cs"/>
              </a:defRPr>
            </a:lvl3pPr>
            <a:lvl4pPr marL="989013" indent="-268288" algn="l" defTabSz="914400" rtl="0" eaLnBrk="1" latinLnBrk="1" hangingPunct="1">
              <a:lnSpc>
                <a:spcPct val="100000"/>
              </a:lnSpc>
              <a:spcBef>
                <a:spcPct val="30000"/>
              </a:spcBef>
              <a:buFont typeface="Wingdings" panose="05000000000000000000" pitchFamily="2" charset="2"/>
              <a:buChar char="ü"/>
              <a:defRPr sz="1050" kern="1200">
                <a:solidFill>
                  <a:schemeClr val="tx1"/>
                </a:solidFill>
                <a:latin typeface="+mn-lt"/>
                <a:ea typeface="+mn-ea"/>
                <a:cs typeface="+mn-cs"/>
              </a:defRPr>
            </a:lvl4pPr>
            <a:lvl5pPr marL="1063625" indent="-171450" algn="l" defTabSz="914400" rtl="0" eaLnBrk="1" latinLnBrk="1" hangingPunct="1">
              <a:lnSpc>
                <a:spcPct val="100000"/>
              </a:lnSpc>
              <a:spcBef>
                <a:spcPct val="30000"/>
              </a:spcBef>
              <a:buFont typeface="Wingdings" panose="05000000000000000000" pitchFamily="2" charset="2"/>
              <a:buChar char="Ø"/>
              <a:defRPr sz="1050" kern="1200">
                <a:solidFill>
                  <a:schemeClr val="tx1"/>
                </a:solidFill>
                <a:latin typeface="+mn-lt"/>
                <a:ea typeface="+mn-ea"/>
                <a:cs typeface="+mn-cs"/>
              </a:defRPr>
            </a:lvl5pPr>
            <a:lvl6pPr marL="2514600" indent="-228600" algn="l" defTabSz="914400" rtl="0" eaLnBrk="1" latinLnBrk="1"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bg1">
                    <a:lumMod val="50000"/>
                  </a:schemeClr>
                </a:solidFill>
              </a:rPr>
              <a:t>Accurate</a:t>
            </a:r>
          </a:p>
        </p:txBody>
      </p:sp>
      <p:sp>
        <p:nvSpPr>
          <p:cNvPr id="13" name="Content Placeholder 3">
            <a:extLst>
              <a:ext uri="{FF2B5EF4-FFF2-40B4-BE49-F238E27FC236}">
                <a16:creationId xmlns:a16="http://schemas.microsoft.com/office/drawing/2014/main" id="{5BA4F885-E9BD-4E9C-B888-A0C2303CE538}"/>
              </a:ext>
            </a:extLst>
          </p:cNvPr>
          <p:cNvSpPr txBox="1">
            <a:spLocks/>
          </p:cNvSpPr>
          <p:nvPr/>
        </p:nvSpPr>
        <p:spPr>
          <a:xfrm>
            <a:off x="9179857" y="1212981"/>
            <a:ext cx="2699721" cy="418645"/>
          </a:xfrm>
          <a:prstGeom prst="rect">
            <a:avLst/>
          </a:prstGeom>
        </p:spPr>
        <p:txBody>
          <a:bodyPr vert="horz" lIns="91440" tIns="45720" rIns="91440" bIns="45720" rtlCol="0">
            <a:normAutofit/>
          </a:bodyPr>
          <a:lstStyle>
            <a:lvl1pPr marL="269875" indent="-269875" algn="l" defTabSz="914400" rtl="0" eaLnBrk="1" latinLnBrk="1" hangingPunct="1">
              <a:lnSpc>
                <a:spcPct val="90000"/>
              </a:lnSpc>
              <a:spcBef>
                <a:spcPct val="30000"/>
              </a:spcBef>
              <a:buFont typeface="Segoe UI" panose="020B0502040204020203" pitchFamily="34" charset="0"/>
              <a:buChar char="●"/>
              <a:defRPr sz="1400" kern="1200">
                <a:solidFill>
                  <a:schemeClr val="tx1"/>
                </a:solidFill>
                <a:latin typeface="+mn-lt"/>
                <a:ea typeface="+mn-ea"/>
                <a:cs typeface="+mn-cs"/>
              </a:defRPr>
            </a:lvl1pPr>
            <a:lvl2pPr marL="452438" indent="-269875" algn="l" defTabSz="914400" rtl="0" eaLnBrk="1" latinLnBrk="1" hangingPunct="1">
              <a:lnSpc>
                <a:spcPct val="100000"/>
              </a:lnSpc>
              <a:spcBef>
                <a:spcPct val="30000"/>
              </a:spcBef>
              <a:buFont typeface="Segoe UI" panose="020B0502040204020203" pitchFamily="34" charset="0"/>
              <a:buChar char="−"/>
              <a:defRPr sz="1200" kern="1200">
                <a:solidFill>
                  <a:schemeClr val="tx1"/>
                </a:solidFill>
                <a:latin typeface="+mn-lt"/>
                <a:ea typeface="+mn-ea"/>
                <a:cs typeface="+mn-cs"/>
              </a:defRPr>
            </a:lvl2pPr>
            <a:lvl3pPr marL="720725" indent="-268288" algn="l" defTabSz="914400" rtl="0" eaLnBrk="1" latinLnBrk="1" hangingPunct="1">
              <a:lnSpc>
                <a:spcPct val="100000"/>
              </a:lnSpc>
              <a:spcBef>
                <a:spcPct val="30000"/>
              </a:spcBef>
              <a:buFont typeface="Arial" panose="020B0604020202020204" pitchFamily="34" charset="0"/>
              <a:buChar char="•"/>
              <a:defRPr sz="1100" kern="1200">
                <a:solidFill>
                  <a:schemeClr val="tx1"/>
                </a:solidFill>
                <a:latin typeface="+mn-lt"/>
                <a:ea typeface="+mn-ea"/>
                <a:cs typeface="+mn-cs"/>
              </a:defRPr>
            </a:lvl3pPr>
            <a:lvl4pPr marL="989013" indent="-268288" algn="l" defTabSz="914400" rtl="0" eaLnBrk="1" latinLnBrk="1" hangingPunct="1">
              <a:lnSpc>
                <a:spcPct val="100000"/>
              </a:lnSpc>
              <a:spcBef>
                <a:spcPct val="30000"/>
              </a:spcBef>
              <a:buFont typeface="Wingdings" panose="05000000000000000000" pitchFamily="2" charset="2"/>
              <a:buChar char="ü"/>
              <a:defRPr sz="1050" kern="1200">
                <a:solidFill>
                  <a:schemeClr val="tx1"/>
                </a:solidFill>
                <a:latin typeface="+mn-lt"/>
                <a:ea typeface="+mn-ea"/>
                <a:cs typeface="+mn-cs"/>
              </a:defRPr>
            </a:lvl4pPr>
            <a:lvl5pPr marL="1063625" indent="-171450" algn="l" defTabSz="914400" rtl="0" eaLnBrk="1" latinLnBrk="1" hangingPunct="1">
              <a:lnSpc>
                <a:spcPct val="100000"/>
              </a:lnSpc>
              <a:spcBef>
                <a:spcPct val="30000"/>
              </a:spcBef>
              <a:buFont typeface="Wingdings" panose="05000000000000000000" pitchFamily="2" charset="2"/>
              <a:buChar char="Ø"/>
              <a:defRPr sz="1050" kern="1200">
                <a:solidFill>
                  <a:schemeClr val="tx1"/>
                </a:solidFill>
                <a:latin typeface="+mn-lt"/>
                <a:ea typeface="+mn-ea"/>
                <a:cs typeface="+mn-cs"/>
              </a:defRPr>
            </a:lvl5pPr>
            <a:lvl6pPr marL="2514600" indent="-228600" algn="l" defTabSz="914400" rtl="0" eaLnBrk="1" latinLnBrk="1"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r>
              <a:rPr lang="en-US" dirty="0"/>
              <a:t>Enough to work with</a:t>
            </a:r>
          </a:p>
        </p:txBody>
      </p:sp>
      <p:sp>
        <p:nvSpPr>
          <p:cNvPr id="4" name="Text Placeholder 3">
            <a:extLst>
              <a:ext uri="{FF2B5EF4-FFF2-40B4-BE49-F238E27FC236}">
                <a16:creationId xmlns:a16="http://schemas.microsoft.com/office/drawing/2014/main" id="{DEFB752F-1F03-4D68-A8C3-BD136A3EECB8}"/>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5660419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821C1D7-6C4E-44BD-8AC7-916460A4EBAF}"/>
              </a:ext>
            </a:extLst>
          </p:cNvPr>
          <p:cNvSpPr>
            <a:spLocks noGrp="1"/>
          </p:cNvSpPr>
          <p:nvPr>
            <p:ph type="title"/>
          </p:nvPr>
        </p:nvSpPr>
        <p:spPr/>
        <p:txBody>
          <a:bodyPr/>
          <a:lstStyle/>
          <a:p>
            <a:r>
              <a:rPr lang="en-US" dirty="0"/>
              <a:t>2. Is your data ready?</a:t>
            </a:r>
          </a:p>
        </p:txBody>
      </p:sp>
      <p:sp>
        <p:nvSpPr>
          <p:cNvPr id="8" name="Text Placeholder 7">
            <a:extLst>
              <a:ext uri="{FF2B5EF4-FFF2-40B4-BE49-F238E27FC236}">
                <a16:creationId xmlns:a16="http://schemas.microsoft.com/office/drawing/2014/main" id="{8FA787C4-D40A-4E22-A9FA-C8BCA15E9B07}"/>
              </a:ext>
            </a:extLst>
          </p:cNvPr>
          <p:cNvSpPr>
            <a:spLocks noGrp="1"/>
          </p:cNvSpPr>
          <p:nvPr>
            <p:ph type="body" sz="quarter" idx="12"/>
          </p:nvPr>
        </p:nvSpPr>
        <p:spPr/>
        <p:txBody>
          <a:bodyPr/>
          <a:lstStyle/>
          <a:p>
            <a:r>
              <a:rPr lang="en-US"/>
              <a:t>Data Science </a:t>
            </a:r>
            <a:endParaRPr lang="en-US" dirty="0"/>
          </a:p>
        </p:txBody>
      </p:sp>
      <p:pic>
        <p:nvPicPr>
          <p:cNvPr id="4" name="Picture 3">
            <a:extLst>
              <a:ext uri="{FF2B5EF4-FFF2-40B4-BE49-F238E27FC236}">
                <a16:creationId xmlns:a16="http://schemas.microsoft.com/office/drawing/2014/main" id="{68EEB0CC-B1A0-4ED9-AD0B-61FD3C03A8F8}"/>
              </a:ext>
            </a:extLst>
          </p:cNvPr>
          <p:cNvPicPr>
            <a:picLocks noChangeAspect="1"/>
          </p:cNvPicPr>
          <p:nvPr/>
        </p:nvPicPr>
        <p:blipFill>
          <a:blip r:embed="rId2"/>
          <a:stretch>
            <a:fillRect/>
          </a:stretch>
        </p:blipFill>
        <p:spPr>
          <a:xfrm>
            <a:off x="3009034" y="1641352"/>
            <a:ext cx="6173932" cy="4541694"/>
          </a:xfrm>
          <a:prstGeom prst="rect">
            <a:avLst/>
          </a:prstGeom>
        </p:spPr>
      </p:pic>
      <p:sp>
        <p:nvSpPr>
          <p:cNvPr id="3" name="Text Placeholder 2">
            <a:extLst>
              <a:ext uri="{FF2B5EF4-FFF2-40B4-BE49-F238E27FC236}">
                <a16:creationId xmlns:a16="http://schemas.microsoft.com/office/drawing/2014/main" id="{8218E122-18FF-442A-983D-198A84534802}"/>
              </a:ext>
            </a:extLst>
          </p:cNvPr>
          <p:cNvSpPr>
            <a:spLocks noGrp="1"/>
          </p:cNvSpPr>
          <p:nvPr>
            <p:ph type="body" sz="quarter" idx="10"/>
          </p:nvPr>
        </p:nvSpPr>
        <p:spPr/>
        <p:txBody>
          <a:bodyPr/>
          <a:lstStyle/>
          <a:p>
            <a:endParaRPr lang="en-US"/>
          </a:p>
        </p:txBody>
      </p:sp>
      <p:sp>
        <p:nvSpPr>
          <p:cNvPr id="10" name="Content Placeholder 3">
            <a:extLst>
              <a:ext uri="{FF2B5EF4-FFF2-40B4-BE49-F238E27FC236}">
                <a16:creationId xmlns:a16="http://schemas.microsoft.com/office/drawing/2014/main" id="{9E8685B9-83B3-4F60-AF91-5E6BAFCD97ED}"/>
              </a:ext>
            </a:extLst>
          </p:cNvPr>
          <p:cNvSpPr>
            <a:spLocks noGrp="1"/>
          </p:cNvSpPr>
          <p:nvPr>
            <p:ph idx="1"/>
          </p:nvPr>
        </p:nvSpPr>
        <p:spPr>
          <a:xfrm>
            <a:off x="312420" y="1212981"/>
            <a:ext cx="2699721" cy="418645"/>
          </a:xfrm>
        </p:spPr>
        <p:txBody>
          <a:bodyPr/>
          <a:lstStyle/>
          <a:p>
            <a:r>
              <a:rPr lang="en-US" dirty="0">
                <a:solidFill>
                  <a:schemeClr val="bg1">
                    <a:lumMod val="50000"/>
                  </a:schemeClr>
                </a:solidFill>
              </a:rPr>
              <a:t>Relevant</a:t>
            </a:r>
          </a:p>
        </p:txBody>
      </p:sp>
      <p:sp>
        <p:nvSpPr>
          <p:cNvPr id="11" name="Content Placeholder 3">
            <a:extLst>
              <a:ext uri="{FF2B5EF4-FFF2-40B4-BE49-F238E27FC236}">
                <a16:creationId xmlns:a16="http://schemas.microsoft.com/office/drawing/2014/main" id="{7CFDF4E2-997F-4955-80AA-2F26A454A2CD}"/>
              </a:ext>
            </a:extLst>
          </p:cNvPr>
          <p:cNvSpPr txBox="1">
            <a:spLocks/>
          </p:cNvSpPr>
          <p:nvPr/>
        </p:nvSpPr>
        <p:spPr>
          <a:xfrm>
            <a:off x="3268232" y="1212981"/>
            <a:ext cx="2699721" cy="418645"/>
          </a:xfrm>
          <a:prstGeom prst="rect">
            <a:avLst/>
          </a:prstGeom>
        </p:spPr>
        <p:txBody>
          <a:bodyPr vert="horz" lIns="91440" tIns="45720" rIns="91440" bIns="45720" rtlCol="0">
            <a:normAutofit/>
          </a:bodyPr>
          <a:lstStyle>
            <a:lvl1pPr marL="269875" indent="-269875" algn="l" defTabSz="914400" rtl="0" eaLnBrk="1" latinLnBrk="1" hangingPunct="1">
              <a:lnSpc>
                <a:spcPct val="90000"/>
              </a:lnSpc>
              <a:spcBef>
                <a:spcPct val="30000"/>
              </a:spcBef>
              <a:buFont typeface="Segoe UI" panose="020B0502040204020203" pitchFamily="34" charset="0"/>
              <a:buChar char="●"/>
              <a:defRPr sz="1400" kern="1200">
                <a:solidFill>
                  <a:schemeClr val="tx1"/>
                </a:solidFill>
                <a:latin typeface="+mn-lt"/>
                <a:ea typeface="+mn-ea"/>
                <a:cs typeface="+mn-cs"/>
              </a:defRPr>
            </a:lvl1pPr>
            <a:lvl2pPr marL="452438" indent="-269875" algn="l" defTabSz="914400" rtl="0" eaLnBrk="1" latinLnBrk="1" hangingPunct="1">
              <a:lnSpc>
                <a:spcPct val="100000"/>
              </a:lnSpc>
              <a:spcBef>
                <a:spcPct val="30000"/>
              </a:spcBef>
              <a:buFont typeface="Segoe UI" panose="020B0502040204020203" pitchFamily="34" charset="0"/>
              <a:buChar char="−"/>
              <a:defRPr sz="1200" kern="1200">
                <a:solidFill>
                  <a:schemeClr val="tx1"/>
                </a:solidFill>
                <a:latin typeface="+mn-lt"/>
                <a:ea typeface="+mn-ea"/>
                <a:cs typeface="+mn-cs"/>
              </a:defRPr>
            </a:lvl2pPr>
            <a:lvl3pPr marL="720725" indent="-268288" algn="l" defTabSz="914400" rtl="0" eaLnBrk="1" latinLnBrk="1" hangingPunct="1">
              <a:lnSpc>
                <a:spcPct val="100000"/>
              </a:lnSpc>
              <a:spcBef>
                <a:spcPct val="30000"/>
              </a:spcBef>
              <a:buFont typeface="Arial" panose="020B0604020202020204" pitchFamily="34" charset="0"/>
              <a:buChar char="•"/>
              <a:defRPr sz="1100" kern="1200">
                <a:solidFill>
                  <a:schemeClr val="tx1"/>
                </a:solidFill>
                <a:latin typeface="+mn-lt"/>
                <a:ea typeface="+mn-ea"/>
                <a:cs typeface="+mn-cs"/>
              </a:defRPr>
            </a:lvl3pPr>
            <a:lvl4pPr marL="989013" indent="-268288" algn="l" defTabSz="914400" rtl="0" eaLnBrk="1" latinLnBrk="1" hangingPunct="1">
              <a:lnSpc>
                <a:spcPct val="100000"/>
              </a:lnSpc>
              <a:spcBef>
                <a:spcPct val="30000"/>
              </a:spcBef>
              <a:buFont typeface="Wingdings" panose="05000000000000000000" pitchFamily="2" charset="2"/>
              <a:buChar char="ü"/>
              <a:defRPr sz="1050" kern="1200">
                <a:solidFill>
                  <a:schemeClr val="tx1"/>
                </a:solidFill>
                <a:latin typeface="+mn-lt"/>
                <a:ea typeface="+mn-ea"/>
                <a:cs typeface="+mn-cs"/>
              </a:defRPr>
            </a:lvl4pPr>
            <a:lvl5pPr marL="1063625" indent="-171450" algn="l" defTabSz="914400" rtl="0" eaLnBrk="1" latinLnBrk="1" hangingPunct="1">
              <a:lnSpc>
                <a:spcPct val="100000"/>
              </a:lnSpc>
              <a:spcBef>
                <a:spcPct val="30000"/>
              </a:spcBef>
              <a:buFont typeface="Wingdings" panose="05000000000000000000" pitchFamily="2" charset="2"/>
              <a:buChar char="Ø"/>
              <a:defRPr sz="1050" kern="1200">
                <a:solidFill>
                  <a:schemeClr val="tx1"/>
                </a:solidFill>
                <a:latin typeface="+mn-lt"/>
                <a:ea typeface="+mn-ea"/>
                <a:cs typeface="+mn-cs"/>
              </a:defRPr>
            </a:lvl5pPr>
            <a:lvl6pPr marL="2514600" indent="-228600" algn="l" defTabSz="914400" rtl="0" eaLnBrk="1" latinLnBrk="1"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bg1">
                    <a:lumMod val="50000"/>
                  </a:schemeClr>
                </a:solidFill>
              </a:rPr>
              <a:t>Connected</a:t>
            </a:r>
          </a:p>
          <a:p>
            <a:endParaRPr lang="en-US" dirty="0">
              <a:solidFill>
                <a:schemeClr val="bg1">
                  <a:lumMod val="50000"/>
                </a:schemeClr>
              </a:solidFill>
            </a:endParaRPr>
          </a:p>
        </p:txBody>
      </p:sp>
      <p:sp>
        <p:nvSpPr>
          <p:cNvPr id="12" name="Content Placeholder 3">
            <a:extLst>
              <a:ext uri="{FF2B5EF4-FFF2-40B4-BE49-F238E27FC236}">
                <a16:creationId xmlns:a16="http://schemas.microsoft.com/office/drawing/2014/main" id="{25DF7B30-D139-4360-A5AB-E84E11827B41}"/>
              </a:ext>
            </a:extLst>
          </p:cNvPr>
          <p:cNvSpPr txBox="1">
            <a:spLocks/>
          </p:cNvSpPr>
          <p:nvPr/>
        </p:nvSpPr>
        <p:spPr>
          <a:xfrm>
            <a:off x="6224044" y="1212981"/>
            <a:ext cx="2699721" cy="418645"/>
          </a:xfrm>
          <a:prstGeom prst="rect">
            <a:avLst/>
          </a:prstGeom>
        </p:spPr>
        <p:txBody>
          <a:bodyPr vert="horz" lIns="91440" tIns="45720" rIns="91440" bIns="45720" rtlCol="0">
            <a:normAutofit/>
          </a:bodyPr>
          <a:lstStyle>
            <a:lvl1pPr marL="269875" indent="-269875" algn="l" defTabSz="914400" rtl="0" eaLnBrk="1" latinLnBrk="1" hangingPunct="1">
              <a:lnSpc>
                <a:spcPct val="90000"/>
              </a:lnSpc>
              <a:spcBef>
                <a:spcPct val="30000"/>
              </a:spcBef>
              <a:buFont typeface="Segoe UI" panose="020B0502040204020203" pitchFamily="34" charset="0"/>
              <a:buChar char="●"/>
              <a:defRPr sz="1400" kern="1200">
                <a:solidFill>
                  <a:schemeClr val="tx1"/>
                </a:solidFill>
                <a:latin typeface="+mn-lt"/>
                <a:ea typeface="+mn-ea"/>
                <a:cs typeface="+mn-cs"/>
              </a:defRPr>
            </a:lvl1pPr>
            <a:lvl2pPr marL="452438" indent="-269875" algn="l" defTabSz="914400" rtl="0" eaLnBrk="1" latinLnBrk="1" hangingPunct="1">
              <a:lnSpc>
                <a:spcPct val="100000"/>
              </a:lnSpc>
              <a:spcBef>
                <a:spcPct val="30000"/>
              </a:spcBef>
              <a:buFont typeface="Segoe UI" panose="020B0502040204020203" pitchFamily="34" charset="0"/>
              <a:buChar char="−"/>
              <a:defRPr sz="1200" kern="1200">
                <a:solidFill>
                  <a:schemeClr val="tx1"/>
                </a:solidFill>
                <a:latin typeface="+mn-lt"/>
                <a:ea typeface="+mn-ea"/>
                <a:cs typeface="+mn-cs"/>
              </a:defRPr>
            </a:lvl2pPr>
            <a:lvl3pPr marL="720725" indent="-268288" algn="l" defTabSz="914400" rtl="0" eaLnBrk="1" latinLnBrk="1" hangingPunct="1">
              <a:lnSpc>
                <a:spcPct val="100000"/>
              </a:lnSpc>
              <a:spcBef>
                <a:spcPct val="30000"/>
              </a:spcBef>
              <a:buFont typeface="Arial" panose="020B0604020202020204" pitchFamily="34" charset="0"/>
              <a:buChar char="•"/>
              <a:defRPr sz="1100" kern="1200">
                <a:solidFill>
                  <a:schemeClr val="tx1"/>
                </a:solidFill>
                <a:latin typeface="+mn-lt"/>
                <a:ea typeface="+mn-ea"/>
                <a:cs typeface="+mn-cs"/>
              </a:defRPr>
            </a:lvl3pPr>
            <a:lvl4pPr marL="989013" indent="-268288" algn="l" defTabSz="914400" rtl="0" eaLnBrk="1" latinLnBrk="1" hangingPunct="1">
              <a:lnSpc>
                <a:spcPct val="100000"/>
              </a:lnSpc>
              <a:spcBef>
                <a:spcPct val="30000"/>
              </a:spcBef>
              <a:buFont typeface="Wingdings" panose="05000000000000000000" pitchFamily="2" charset="2"/>
              <a:buChar char="ü"/>
              <a:defRPr sz="1050" kern="1200">
                <a:solidFill>
                  <a:schemeClr val="tx1"/>
                </a:solidFill>
                <a:latin typeface="+mn-lt"/>
                <a:ea typeface="+mn-ea"/>
                <a:cs typeface="+mn-cs"/>
              </a:defRPr>
            </a:lvl4pPr>
            <a:lvl5pPr marL="1063625" indent="-171450" algn="l" defTabSz="914400" rtl="0" eaLnBrk="1" latinLnBrk="1" hangingPunct="1">
              <a:lnSpc>
                <a:spcPct val="100000"/>
              </a:lnSpc>
              <a:spcBef>
                <a:spcPct val="30000"/>
              </a:spcBef>
              <a:buFont typeface="Wingdings" panose="05000000000000000000" pitchFamily="2" charset="2"/>
              <a:buChar char="Ø"/>
              <a:defRPr sz="1050" kern="1200">
                <a:solidFill>
                  <a:schemeClr val="tx1"/>
                </a:solidFill>
                <a:latin typeface="+mn-lt"/>
                <a:ea typeface="+mn-ea"/>
                <a:cs typeface="+mn-cs"/>
              </a:defRPr>
            </a:lvl5pPr>
            <a:lvl6pPr marL="2514600" indent="-228600" algn="l" defTabSz="914400" rtl="0" eaLnBrk="1" latinLnBrk="1"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bg1">
                    <a:lumMod val="50000"/>
                  </a:schemeClr>
                </a:solidFill>
              </a:rPr>
              <a:t>Accurate</a:t>
            </a:r>
          </a:p>
        </p:txBody>
      </p:sp>
      <p:sp>
        <p:nvSpPr>
          <p:cNvPr id="13" name="Content Placeholder 3">
            <a:extLst>
              <a:ext uri="{FF2B5EF4-FFF2-40B4-BE49-F238E27FC236}">
                <a16:creationId xmlns:a16="http://schemas.microsoft.com/office/drawing/2014/main" id="{DA6DC2C2-5633-474D-99CF-6F66B46D3266}"/>
              </a:ext>
            </a:extLst>
          </p:cNvPr>
          <p:cNvSpPr txBox="1">
            <a:spLocks/>
          </p:cNvSpPr>
          <p:nvPr/>
        </p:nvSpPr>
        <p:spPr>
          <a:xfrm>
            <a:off x="9179857" y="1212981"/>
            <a:ext cx="2699721" cy="418645"/>
          </a:xfrm>
          <a:prstGeom prst="rect">
            <a:avLst/>
          </a:prstGeom>
        </p:spPr>
        <p:txBody>
          <a:bodyPr vert="horz" lIns="91440" tIns="45720" rIns="91440" bIns="45720" rtlCol="0">
            <a:normAutofit/>
          </a:bodyPr>
          <a:lstStyle>
            <a:lvl1pPr marL="269875" indent="-269875" algn="l" defTabSz="914400" rtl="0" eaLnBrk="1" latinLnBrk="1" hangingPunct="1">
              <a:lnSpc>
                <a:spcPct val="90000"/>
              </a:lnSpc>
              <a:spcBef>
                <a:spcPct val="30000"/>
              </a:spcBef>
              <a:buFont typeface="Segoe UI" panose="020B0502040204020203" pitchFamily="34" charset="0"/>
              <a:buChar char="●"/>
              <a:defRPr sz="1400" kern="1200">
                <a:solidFill>
                  <a:schemeClr val="tx1"/>
                </a:solidFill>
                <a:latin typeface="+mn-lt"/>
                <a:ea typeface="+mn-ea"/>
                <a:cs typeface="+mn-cs"/>
              </a:defRPr>
            </a:lvl1pPr>
            <a:lvl2pPr marL="452438" indent="-269875" algn="l" defTabSz="914400" rtl="0" eaLnBrk="1" latinLnBrk="1" hangingPunct="1">
              <a:lnSpc>
                <a:spcPct val="100000"/>
              </a:lnSpc>
              <a:spcBef>
                <a:spcPct val="30000"/>
              </a:spcBef>
              <a:buFont typeface="Segoe UI" panose="020B0502040204020203" pitchFamily="34" charset="0"/>
              <a:buChar char="−"/>
              <a:defRPr sz="1200" kern="1200">
                <a:solidFill>
                  <a:schemeClr val="tx1"/>
                </a:solidFill>
                <a:latin typeface="+mn-lt"/>
                <a:ea typeface="+mn-ea"/>
                <a:cs typeface="+mn-cs"/>
              </a:defRPr>
            </a:lvl2pPr>
            <a:lvl3pPr marL="720725" indent="-268288" algn="l" defTabSz="914400" rtl="0" eaLnBrk="1" latinLnBrk="1" hangingPunct="1">
              <a:lnSpc>
                <a:spcPct val="100000"/>
              </a:lnSpc>
              <a:spcBef>
                <a:spcPct val="30000"/>
              </a:spcBef>
              <a:buFont typeface="Arial" panose="020B0604020202020204" pitchFamily="34" charset="0"/>
              <a:buChar char="•"/>
              <a:defRPr sz="1100" kern="1200">
                <a:solidFill>
                  <a:schemeClr val="tx1"/>
                </a:solidFill>
                <a:latin typeface="+mn-lt"/>
                <a:ea typeface="+mn-ea"/>
                <a:cs typeface="+mn-cs"/>
              </a:defRPr>
            </a:lvl3pPr>
            <a:lvl4pPr marL="989013" indent="-268288" algn="l" defTabSz="914400" rtl="0" eaLnBrk="1" latinLnBrk="1" hangingPunct="1">
              <a:lnSpc>
                <a:spcPct val="100000"/>
              </a:lnSpc>
              <a:spcBef>
                <a:spcPct val="30000"/>
              </a:spcBef>
              <a:buFont typeface="Wingdings" panose="05000000000000000000" pitchFamily="2" charset="2"/>
              <a:buChar char="ü"/>
              <a:defRPr sz="1050" kern="1200">
                <a:solidFill>
                  <a:schemeClr val="tx1"/>
                </a:solidFill>
                <a:latin typeface="+mn-lt"/>
                <a:ea typeface="+mn-ea"/>
                <a:cs typeface="+mn-cs"/>
              </a:defRPr>
            </a:lvl4pPr>
            <a:lvl5pPr marL="1063625" indent="-171450" algn="l" defTabSz="914400" rtl="0" eaLnBrk="1" latinLnBrk="1" hangingPunct="1">
              <a:lnSpc>
                <a:spcPct val="100000"/>
              </a:lnSpc>
              <a:spcBef>
                <a:spcPct val="30000"/>
              </a:spcBef>
              <a:buFont typeface="Wingdings" panose="05000000000000000000" pitchFamily="2" charset="2"/>
              <a:buChar char="Ø"/>
              <a:defRPr sz="1050" kern="1200">
                <a:solidFill>
                  <a:schemeClr val="tx1"/>
                </a:solidFill>
                <a:latin typeface="+mn-lt"/>
                <a:ea typeface="+mn-ea"/>
                <a:cs typeface="+mn-cs"/>
              </a:defRPr>
            </a:lvl5pPr>
            <a:lvl6pPr marL="2514600" indent="-228600" algn="l" defTabSz="914400" rtl="0" eaLnBrk="1" latinLnBrk="1"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r>
              <a:rPr lang="en-US" dirty="0"/>
              <a:t>Enough to work with</a:t>
            </a:r>
          </a:p>
        </p:txBody>
      </p:sp>
    </p:spTree>
    <p:extLst>
      <p:ext uri="{BB962C8B-B14F-4D97-AF65-F5344CB8AC3E}">
        <p14:creationId xmlns:p14="http://schemas.microsoft.com/office/powerpoint/2010/main" val="19366547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B51DE6-84D2-4D17-99B6-ED38093F24D9}"/>
              </a:ext>
            </a:extLst>
          </p:cNvPr>
          <p:cNvSpPr>
            <a:spLocks noGrp="1"/>
          </p:cNvSpPr>
          <p:nvPr>
            <p:ph type="title"/>
          </p:nvPr>
        </p:nvSpPr>
        <p:spPr/>
        <p:txBody>
          <a:bodyPr/>
          <a:lstStyle/>
          <a:p>
            <a:r>
              <a:rPr lang="en-US" dirty="0"/>
              <a:t>3. Ask the right question</a:t>
            </a:r>
          </a:p>
        </p:txBody>
      </p:sp>
      <p:sp>
        <p:nvSpPr>
          <p:cNvPr id="3" name="Text Placeholder 2">
            <a:extLst>
              <a:ext uri="{FF2B5EF4-FFF2-40B4-BE49-F238E27FC236}">
                <a16:creationId xmlns:a16="http://schemas.microsoft.com/office/drawing/2014/main" id="{DEA7F5E7-2A8A-415B-A993-57661516E7F6}"/>
              </a:ext>
            </a:extLst>
          </p:cNvPr>
          <p:cNvSpPr>
            <a:spLocks noGrp="1"/>
          </p:cNvSpPr>
          <p:nvPr>
            <p:ph type="body" sz="quarter" idx="12"/>
          </p:nvPr>
        </p:nvSpPr>
        <p:spPr/>
        <p:txBody>
          <a:bodyPr/>
          <a:lstStyle/>
          <a:p>
            <a:endParaRPr lang="en-US"/>
          </a:p>
        </p:txBody>
      </p:sp>
      <p:pic>
        <p:nvPicPr>
          <p:cNvPr id="6" name="KLveo_Hswo4">
            <a:hlinkClick r:id="" action="ppaction://media"/>
            <a:extLst>
              <a:ext uri="{FF2B5EF4-FFF2-40B4-BE49-F238E27FC236}">
                <a16:creationId xmlns:a16="http://schemas.microsoft.com/office/drawing/2014/main" id="{24A6B434-76BB-4E23-8D03-33E9BB143B9F}"/>
              </a:ext>
            </a:extLst>
          </p:cNvPr>
          <p:cNvPicPr>
            <a:picLocks noGrp="1" noRot="1" noChangeAspect="1"/>
          </p:cNvPicPr>
          <p:nvPr>
            <p:ph idx="1"/>
            <a:videoFile r:link="rId1"/>
          </p:nvPr>
        </p:nvPicPr>
        <p:blipFill>
          <a:blip r:embed="rId3"/>
          <a:stretch>
            <a:fillRect/>
          </a:stretch>
        </p:blipFill>
        <p:spPr>
          <a:xfrm>
            <a:off x="2829170" y="1361466"/>
            <a:ext cx="6533660" cy="4900245"/>
          </a:xfrm>
          <a:prstGeom prst="rect">
            <a:avLst/>
          </a:prstGeom>
        </p:spPr>
      </p:pic>
      <p:sp>
        <p:nvSpPr>
          <p:cNvPr id="5" name="Text Placeholder 4">
            <a:extLst>
              <a:ext uri="{FF2B5EF4-FFF2-40B4-BE49-F238E27FC236}">
                <a16:creationId xmlns:a16="http://schemas.microsoft.com/office/drawing/2014/main" id="{E67DBCEE-AFD4-45AE-97C0-F0307009D1CF}"/>
              </a:ext>
            </a:extLst>
          </p:cNvPr>
          <p:cNvSpPr>
            <a:spLocks noGrp="1"/>
          </p:cNvSpPr>
          <p:nvPr>
            <p:ph type="body" sz="quarter" idx="10"/>
          </p:nvPr>
        </p:nvSpPr>
        <p:spPr/>
        <p:txBody>
          <a:bodyPr/>
          <a:lstStyle/>
          <a:p>
            <a:r>
              <a:rPr lang="en-US" dirty="0"/>
              <a:t>Sharp question</a:t>
            </a:r>
          </a:p>
        </p:txBody>
      </p:sp>
    </p:spTree>
    <p:extLst>
      <p:ext uri="{BB962C8B-B14F-4D97-AF65-F5344CB8AC3E}">
        <p14:creationId xmlns:p14="http://schemas.microsoft.com/office/powerpoint/2010/main" val="19323153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821C1D7-6C4E-44BD-8AC7-916460A4EBAF}"/>
              </a:ext>
            </a:extLst>
          </p:cNvPr>
          <p:cNvSpPr>
            <a:spLocks noGrp="1"/>
          </p:cNvSpPr>
          <p:nvPr>
            <p:ph type="title"/>
          </p:nvPr>
        </p:nvSpPr>
        <p:spPr/>
        <p:txBody>
          <a:bodyPr/>
          <a:lstStyle/>
          <a:p>
            <a:r>
              <a:rPr lang="en-US" dirty="0"/>
              <a:t>3. Ask the right question</a:t>
            </a:r>
          </a:p>
        </p:txBody>
      </p:sp>
      <p:sp>
        <p:nvSpPr>
          <p:cNvPr id="8" name="Text Placeholder 7">
            <a:extLst>
              <a:ext uri="{FF2B5EF4-FFF2-40B4-BE49-F238E27FC236}">
                <a16:creationId xmlns:a16="http://schemas.microsoft.com/office/drawing/2014/main" id="{8FA787C4-D40A-4E22-A9FA-C8BCA15E9B07}"/>
              </a:ext>
            </a:extLst>
          </p:cNvPr>
          <p:cNvSpPr>
            <a:spLocks noGrp="1"/>
          </p:cNvSpPr>
          <p:nvPr>
            <p:ph type="body" sz="quarter" idx="12"/>
          </p:nvPr>
        </p:nvSpPr>
        <p:spPr/>
        <p:txBody>
          <a:bodyPr/>
          <a:lstStyle/>
          <a:p>
            <a:r>
              <a:rPr lang="en-US"/>
              <a:t>Data Science </a:t>
            </a:r>
            <a:endParaRPr lang="en-US" dirty="0"/>
          </a:p>
        </p:txBody>
      </p:sp>
      <p:sp>
        <p:nvSpPr>
          <p:cNvPr id="4" name="Content Placeholder 3">
            <a:extLst>
              <a:ext uri="{FF2B5EF4-FFF2-40B4-BE49-F238E27FC236}">
                <a16:creationId xmlns:a16="http://schemas.microsoft.com/office/drawing/2014/main" id="{8D945718-BBEA-49F4-8346-C52ADFB13A19}"/>
              </a:ext>
            </a:extLst>
          </p:cNvPr>
          <p:cNvSpPr>
            <a:spLocks noGrp="1"/>
          </p:cNvSpPr>
          <p:nvPr>
            <p:ph idx="1"/>
          </p:nvPr>
        </p:nvSpPr>
        <p:spPr/>
        <p:txBody>
          <a:bodyPr>
            <a:normAutofit/>
          </a:bodyPr>
          <a:lstStyle/>
          <a:p>
            <a:pPr>
              <a:lnSpc>
                <a:spcPct val="200000"/>
              </a:lnSpc>
            </a:pPr>
            <a:r>
              <a:rPr lang="en-US" sz="1600" dirty="0"/>
              <a:t>Will this tire fail in the next 1,000 miles: Yes or no?</a:t>
            </a:r>
          </a:p>
          <a:p>
            <a:pPr>
              <a:lnSpc>
                <a:spcPct val="200000"/>
              </a:lnSpc>
            </a:pPr>
            <a:r>
              <a:rPr lang="en-US" sz="1600" dirty="0"/>
              <a:t>Which brings in more customers: a $5 coupon or a 25% discount?</a:t>
            </a:r>
          </a:p>
          <a:p>
            <a:pPr>
              <a:lnSpc>
                <a:spcPct val="200000"/>
              </a:lnSpc>
            </a:pPr>
            <a:r>
              <a:rPr lang="en-US" sz="1600" dirty="0"/>
              <a:t>If you have a car with pressure gauges, you might want to know: Is this pressure gauge reading normal?</a:t>
            </a:r>
          </a:p>
          <a:p>
            <a:pPr>
              <a:lnSpc>
                <a:spcPct val="200000"/>
              </a:lnSpc>
            </a:pPr>
            <a:r>
              <a:rPr lang="en-US" sz="1600" dirty="0"/>
              <a:t>If you're monitoring the internet, you’d want to know: Is this message from the internet typical?</a:t>
            </a:r>
          </a:p>
          <a:p>
            <a:pPr>
              <a:lnSpc>
                <a:spcPct val="200000"/>
              </a:lnSpc>
            </a:pPr>
            <a:r>
              <a:rPr lang="en-US" sz="1600" dirty="0"/>
              <a:t>What will my stock's sale price be next week?</a:t>
            </a:r>
          </a:p>
          <a:p>
            <a:pPr>
              <a:lnSpc>
                <a:spcPct val="200000"/>
              </a:lnSpc>
            </a:pPr>
            <a:r>
              <a:rPr lang="en-US" sz="1600" dirty="0"/>
              <a:t>What will the temperature be next Tuesday? </a:t>
            </a:r>
          </a:p>
          <a:p>
            <a:pPr>
              <a:lnSpc>
                <a:spcPct val="200000"/>
              </a:lnSpc>
            </a:pPr>
            <a:r>
              <a:rPr lang="en-US" sz="1600" dirty="0"/>
              <a:t>What will my fourth quarter sales be?</a:t>
            </a:r>
          </a:p>
          <a:p>
            <a:pPr>
              <a:lnSpc>
                <a:spcPct val="200000"/>
              </a:lnSpc>
            </a:pPr>
            <a:r>
              <a:rPr lang="en-US" sz="1600" dirty="0"/>
              <a:t>Which viewers like the same types of movies?</a:t>
            </a:r>
          </a:p>
          <a:p>
            <a:pPr>
              <a:lnSpc>
                <a:spcPct val="200000"/>
              </a:lnSpc>
            </a:pPr>
            <a:r>
              <a:rPr lang="en-US" sz="1600" dirty="0"/>
              <a:t>Which printer models fail the same way?</a:t>
            </a:r>
          </a:p>
          <a:p>
            <a:pPr>
              <a:lnSpc>
                <a:spcPct val="200000"/>
              </a:lnSpc>
            </a:pPr>
            <a:endParaRPr lang="en-US" sz="1600" dirty="0"/>
          </a:p>
        </p:txBody>
      </p:sp>
      <p:sp>
        <p:nvSpPr>
          <p:cNvPr id="9" name="Text Placeholder 8">
            <a:extLst>
              <a:ext uri="{FF2B5EF4-FFF2-40B4-BE49-F238E27FC236}">
                <a16:creationId xmlns:a16="http://schemas.microsoft.com/office/drawing/2014/main" id="{16CB4520-110F-46BE-A336-77C07837DCA9}"/>
              </a:ext>
            </a:extLst>
          </p:cNvPr>
          <p:cNvSpPr>
            <a:spLocks noGrp="1"/>
          </p:cNvSpPr>
          <p:nvPr>
            <p:ph type="body" sz="quarter" idx="10"/>
          </p:nvPr>
        </p:nvSpPr>
        <p:spPr/>
        <p:txBody>
          <a:bodyPr/>
          <a:lstStyle/>
          <a:p>
            <a:r>
              <a:rPr lang="en-US" dirty="0"/>
              <a:t>Sharp question</a:t>
            </a:r>
          </a:p>
        </p:txBody>
      </p:sp>
    </p:spTree>
    <p:extLst>
      <p:ext uri="{BB962C8B-B14F-4D97-AF65-F5344CB8AC3E}">
        <p14:creationId xmlns:p14="http://schemas.microsoft.com/office/powerpoint/2010/main" val="262149263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821C1D7-6C4E-44BD-8AC7-916460A4EBAF}"/>
              </a:ext>
            </a:extLst>
          </p:cNvPr>
          <p:cNvSpPr>
            <a:spLocks noGrp="1"/>
          </p:cNvSpPr>
          <p:nvPr>
            <p:ph type="title"/>
          </p:nvPr>
        </p:nvSpPr>
        <p:spPr/>
        <p:txBody>
          <a:bodyPr/>
          <a:lstStyle/>
          <a:p>
            <a:r>
              <a:rPr lang="en-US" dirty="0"/>
              <a:t>3. Ask the right question</a:t>
            </a:r>
          </a:p>
        </p:txBody>
      </p:sp>
      <p:sp>
        <p:nvSpPr>
          <p:cNvPr id="8" name="Text Placeholder 7">
            <a:extLst>
              <a:ext uri="{FF2B5EF4-FFF2-40B4-BE49-F238E27FC236}">
                <a16:creationId xmlns:a16="http://schemas.microsoft.com/office/drawing/2014/main" id="{8FA787C4-D40A-4E22-A9FA-C8BCA15E9B07}"/>
              </a:ext>
            </a:extLst>
          </p:cNvPr>
          <p:cNvSpPr>
            <a:spLocks noGrp="1"/>
          </p:cNvSpPr>
          <p:nvPr>
            <p:ph type="body" sz="quarter" idx="12"/>
          </p:nvPr>
        </p:nvSpPr>
        <p:spPr/>
        <p:txBody>
          <a:bodyPr/>
          <a:lstStyle/>
          <a:p>
            <a:r>
              <a:rPr lang="en-US"/>
              <a:t>Data Science </a:t>
            </a:r>
            <a:endParaRPr lang="en-US" dirty="0"/>
          </a:p>
        </p:txBody>
      </p:sp>
      <p:sp>
        <p:nvSpPr>
          <p:cNvPr id="4" name="Content Placeholder 3">
            <a:extLst>
              <a:ext uri="{FF2B5EF4-FFF2-40B4-BE49-F238E27FC236}">
                <a16:creationId xmlns:a16="http://schemas.microsoft.com/office/drawing/2014/main" id="{8D945718-BBEA-49F4-8346-C52ADFB13A19}"/>
              </a:ext>
            </a:extLst>
          </p:cNvPr>
          <p:cNvSpPr>
            <a:spLocks noGrp="1"/>
          </p:cNvSpPr>
          <p:nvPr>
            <p:ph idx="1"/>
          </p:nvPr>
        </p:nvSpPr>
        <p:spPr/>
        <p:txBody>
          <a:bodyPr/>
          <a:lstStyle/>
          <a:p>
            <a:endParaRPr lang="en-US" dirty="0"/>
          </a:p>
        </p:txBody>
      </p:sp>
      <p:sp>
        <p:nvSpPr>
          <p:cNvPr id="9" name="Text Placeholder 8">
            <a:extLst>
              <a:ext uri="{FF2B5EF4-FFF2-40B4-BE49-F238E27FC236}">
                <a16:creationId xmlns:a16="http://schemas.microsoft.com/office/drawing/2014/main" id="{16CB4520-110F-46BE-A336-77C07837DCA9}"/>
              </a:ext>
            </a:extLst>
          </p:cNvPr>
          <p:cNvSpPr>
            <a:spLocks noGrp="1"/>
          </p:cNvSpPr>
          <p:nvPr>
            <p:ph type="body" sz="quarter" idx="10"/>
          </p:nvPr>
        </p:nvSpPr>
        <p:spPr/>
        <p:txBody>
          <a:bodyPr/>
          <a:lstStyle/>
          <a:p>
            <a:r>
              <a:rPr lang="en-US" dirty="0"/>
              <a:t>Reformulate your question</a:t>
            </a:r>
          </a:p>
        </p:txBody>
      </p:sp>
      <p:pic>
        <p:nvPicPr>
          <p:cNvPr id="6" name="Content Placeholder 5">
            <a:extLst>
              <a:ext uri="{FF2B5EF4-FFF2-40B4-BE49-F238E27FC236}">
                <a16:creationId xmlns:a16="http://schemas.microsoft.com/office/drawing/2014/main" id="{0AA76A84-7B0C-4CCC-8EC6-986CDE57D9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86487" y="2146704"/>
            <a:ext cx="5106618" cy="2407171"/>
          </a:xfrm>
          <a:prstGeom prst="rect">
            <a:avLst/>
          </a:prstGeom>
        </p:spPr>
      </p:pic>
      <p:pic>
        <p:nvPicPr>
          <p:cNvPr id="7" name="Content Placeholder 12">
            <a:extLst>
              <a:ext uri="{FF2B5EF4-FFF2-40B4-BE49-F238E27FC236}">
                <a16:creationId xmlns:a16="http://schemas.microsoft.com/office/drawing/2014/main" id="{3B398494-756D-4A50-AE99-19FA23C84A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8253" y="2127720"/>
            <a:ext cx="5126918" cy="2442808"/>
          </a:xfrm>
          <a:prstGeom prst="rect">
            <a:avLst/>
          </a:prstGeom>
        </p:spPr>
      </p:pic>
    </p:spTree>
    <p:extLst>
      <p:ext uri="{BB962C8B-B14F-4D97-AF65-F5344CB8AC3E}">
        <p14:creationId xmlns:p14="http://schemas.microsoft.com/office/powerpoint/2010/main" val="14219782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821C1D7-6C4E-44BD-8AC7-916460A4EBAF}"/>
              </a:ext>
            </a:extLst>
          </p:cNvPr>
          <p:cNvSpPr>
            <a:spLocks noGrp="1"/>
          </p:cNvSpPr>
          <p:nvPr>
            <p:ph type="title"/>
          </p:nvPr>
        </p:nvSpPr>
        <p:spPr/>
        <p:txBody>
          <a:bodyPr/>
          <a:lstStyle/>
          <a:p>
            <a:r>
              <a:rPr lang="en-US" dirty="0"/>
              <a:t>4. Predict an answer</a:t>
            </a:r>
          </a:p>
        </p:txBody>
      </p:sp>
      <p:sp>
        <p:nvSpPr>
          <p:cNvPr id="8" name="Text Placeholder 7">
            <a:extLst>
              <a:ext uri="{FF2B5EF4-FFF2-40B4-BE49-F238E27FC236}">
                <a16:creationId xmlns:a16="http://schemas.microsoft.com/office/drawing/2014/main" id="{8FA787C4-D40A-4E22-A9FA-C8BCA15E9B07}"/>
              </a:ext>
            </a:extLst>
          </p:cNvPr>
          <p:cNvSpPr>
            <a:spLocks noGrp="1"/>
          </p:cNvSpPr>
          <p:nvPr>
            <p:ph type="body" sz="quarter" idx="12"/>
          </p:nvPr>
        </p:nvSpPr>
        <p:spPr/>
        <p:txBody>
          <a:bodyPr/>
          <a:lstStyle/>
          <a:p>
            <a:r>
              <a:rPr lang="en-US"/>
              <a:t>Data Science </a:t>
            </a:r>
            <a:endParaRPr lang="en-US" dirty="0"/>
          </a:p>
        </p:txBody>
      </p:sp>
      <p:sp>
        <p:nvSpPr>
          <p:cNvPr id="4" name="Content Placeholder 3">
            <a:extLst>
              <a:ext uri="{FF2B5EF4-FFF2-40B4-BE49-F238E27FC236}">
                <a16:creationId xmlns:a16="http://schemas.microsoft.com/office/drawing/2014/main" id="{8D945718-BBEA-49F4-8346-C52ADFB13A19}"/>
              </a:ext>
            </a:extLst>
          </p:cNvPr>
          <p:cNvSpPr>
            <a:spLocks noGrp="1"/>
          </p:cNvSpPr>
          <p:nvPr>
            <p:ph idx="1"/>
          </p:nvPr>
        </p:nvSpPr>
        <p:spPr/>
        <p:txBody>
          <a:bodyPr/>
          <a:lstStyle/>
          <a:p>
            <a:endParaRPr lang="en-US" dirty="0"/>
          </a:p>
        </p:txBody>
      </p:sp>
      <p:sp>
        <p:nvSpPr>
          <p:cNvPr id="9" name="Text Placeholder 8">
            <a:extLst>
              <a:ext uri="{FF2B5EF4-FFF2-40B4-BE49-F238E27FC236}">
                <a16:creationId xmlns:a16="http://schemas.microsoft.com/office/drawing/2014/main" id="{16CB4520-110F-46BE-A336-77C07837DCA9}"/>
              </a:ext>
            </a:extLst>
          </p:cNvPr>
          <p:cNvSpPr>
            <a:spLocks noGrp="1"/>
          </p:cNvSpPr>
          <p:nvPr>
            <p:ph type="body" sz="quarter" idx="10"/>
          </p:nvPr>
        </p:nvSpPr>
        <p:spPr/>
        <p:txBody>
          <a:bodyPr/>
          <a:lstStyle/>
          <a:p>
            <a:r>
              <a:rPr lang="en-US" dirty="0"/>
              <a:t>How much 1.35 carat diamond cost these days?</a:t>
            </a:r>
          </a:p>
        </p:txBody>
      </p:sp>
      <p:graphicFrame>
        <p:nvGraphicFramePr>
          <p:cNvPr id="6" name="Table 5">
            <a:extLst>
              <a:ext uri="{FF2B5EF4-FFF2-40B4-BE49-F238E27FC236}">
                <a16:creationId xmlns:a16="http://schemas.microsoft.com/office/drawing/2014/main" id="{00FF17BD-9C2B-44B2-85B3-87F0A8B4649A}"/>
              </a:ext>
            </a:extLst>
          </p:cNvPr>
          <p:cNvGraphicFramePr>
            <a:graphicFrameLocks noGrp="1"/>
          </p:cNvGraphicFramePr>
          <p:nvPr>
            <p:extLst>
              <p:ext uri="{D42A27DB-BD31-4B8C-83A1-F6EECF244321}">
                <p14:modId xmlns:p14="http://schemas.microsoft.com/office/powerpoint/2010/main" val="3028313542"/>
              </p:ext>
            </p:extLst>
          </p:nvPr>
        </p:nvGraphicFramePr>
        <p:xfrm>
          <a:off x="1217693" y="1671320"/>
          <a:ext cx="1219200" cy="3515360"/>
        </p:xfrm>
        <a:graphic>
          <a:graphicData uri="http://schemas.openxmlformats.org/drawingml/2006/table">
            <a:tbl>
              <a:tblPr/>
              <a:tblGrid>
                <a:gridCol w="609600">
                  <a:extLst>
                    <a:ext uri="{9D8B030D-6E8A-4147-A177-3AD203B41FA5}">
                      <a16:colId xmlns:a16="http://schemas.microsoft.com/office/drawing/2014/main" val="66459600"/>
                    </a:ext>
                  </a:extLst>
                </a:gridCol>
                <a:gridCol w="609600">
                  <a:extLst>
                    <a:ext uri="{9D8B030D-6E8A-4147-A177-3AD203B41FA5}">
                      <a16:colId xmlns:a16="http://schemas.microsoft.com/office/drawing/2014/main" val="2995552392"/>
                    </a:ext>
                  </a:extLst>
                </a:gridCol>
              </a:tblGrid>
              <a:tr h="180975">
                <a:tc>
                  <a:txBody>
                    <a:bodyPr/>
                    <a:lstStyle/>
                    <a:p>
                      <a:pPr algn="ctr" fontAlgn="b"/>
                      <a:r>
                        <a:rPr lang="en-US" sz="1100" b="1" i="0" u="none" strike="noStrike">
                          <a:solidFill>
                            <a:srgbClr val="FFFFFF"/>
                          </a:solidFill>
                          <a:effectLst/>
                          <a:latin typeface="Calibri" panose="020F0502020204030204" pitchFamily="34" charset="0"/>
                        </a:rPr>
                        <a:t>Carats</a:t>
                      </a:r>
                    </a:p>
                  </a:txBody>
                  <a:tcPr marL="6350" marR="6350" marT="6350" anchor="ctr">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4472C4"/>
                    </a:solidFill>
                  </a:tcPr>
                </a:tc>
                <a:tc>
                  <a:txBody>
                    <a:bodyPr/>
                    <a:lstStyle/>
                    <a:p>
                      <a:pPr algn="ctr" fontAlgn="b"/>
                      <a:r>
                        <a:rPr lang="en-US" sz="1100" b="1" i="0" u="none" strike="noStrike" dirty="0">
                          <a:solidFill>
                            <a:srgbClr val="FFFFFF"/>
                          </a:solidFill>
                          <a:effectLst/>
                          <a:latin typeface="Calibri" panose="020F0502020204030204" pitchFamily="34" charset="0"/>
                        </a:rPr>
                        <a:t>Price</a:t>
                      </a:r>
                    </a:p>
                  </a:txBody>
                  <a:tcPr marL="6350" marR="6350" marT="6350" anchor="ctr">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4472C4"/>
                    </a:solidFill>
                  </a:tcPr>
                </a:tc>
                <a:extLst>
                  <a:ext uri="{0D108BD9-81ED-4DB2-BD59-A6C34878D82A}">
                    <a16:rowId xmlns:a16="http://schemas.microsoft.com/office/drawing/2014/main" val="247159752"/>
                  </a:ext>
                </a:extLst>
              </a:tr>
              <a:tr h="180975">
                <a:tc>
                  <a:txBody>
                    <a:bodyPr/>
                    <a:lstStyle/>
                    <a:p>
                      <a:pPr algn="ctr" fontAlgn="b"/>
                      <a:r>
                        <a:rPr lang="en-US" sz="1100" b="0" i="0" u="none" strike="noStrike">
                          <a:solidFill>
                            <a:srgbClr val="000000"/>
                          </a:solidFill>
                          <a:effectLst/>
                          <a:latin typeface="Calibri" panose="020F0502020204030204" pitchFamily="34" charset="0"/>
                        </a:rPr>
                        <a:t>1.01</a:t>
                      </a:r>
                    </a:p>
                  </a:txBody>
                  <a:tcPr marL="6350" marR="6350" marT="6350" anchor="ctr">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b"/>
                      <a:r>
                        <a:rPr lang="en-US" sz="1100" b="0" i="0" u="none" strike="noStrike" dirty="0">
                          <a:solidFill>
                            <a:srgbClr val="000000"/>
                          </a:solidFill>
                          <a:effectLst/>
                          <a:latin typeface="Calibri" panose="020F0502020204030204" pitchFamily="34" charset="0"/>
                        </a:rPr>
                        <a:t>7366</a:t>
                      </a:r>
                    </a:p>
                  </a:txBody>
                  <a:tcPr marL="6350" marR="6350" marT="6350" anchor="ctr">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val="4072242691"/>
                  </a:ext>
                </a:extLst>
              </a:tr>
              <a:tr h="180975">
                <a:tc>
                  <a:txBody>
                    <a:bodyPr/>
                    <a:lstStyle/>
                    <a:p>
                      <a:pPr algn="ctr" fontAlgn="b"/>
                      <a:r>
                        <a:rPr lang="en-US" sz="1100" b="0" i="0" u="none" strike="noStrike">
                          <a:solidFill>
                            <a:srgbClr val="000000"/>
                          </a:solidFill>
                          <a:effectLst/>
                          <a:latin typeface="Calibri" panose="020F0502020204030204" pitchFamily="34" charset="0"/>
                        </a:rPr>
                        <a:t>0.49</a:t>
                      </a:r>
                    </a:p>
                  </a:txBody>
                  <a:tcPr marL="6350" marR="6350" marT="6350" anchor="ctr">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985</a:t>
                      </a:r>
                    </a:p>
                  </a:txBody>
                  <a:tcPr marL="6350" marR="6350" marT="6350" anchor="ctr">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extLst>
                  <a:ext uri="{0D108BD9-81ED-4DB2-BD59-A6C34878D82A}">
                    <a16:rowId xmlns:a16="http://schemas.microsoft.com/office/drawing/2014/main" val="2239863724"/>
                  </a:ext>
                </a:extLst>
              </a:tr>
              <a:tr h="180975">
                <a:tc>
                  <a:txBody>
                    <a:bodyPr/>
                    <a:lstStyle/>
                    <a:p>
                      <a:pPr algn="ctr" fontAlgn="b"/>
                      <a:r>
                        <a:rPr lang="en-US" sz="1100" b="0" i="0" u="none" strike="noStrike" dirty="0">
                          <a:solidFill>
                            <a:srgbClr val="000000"/>
                          </a:solidFill>
                          <a:effectLst/>
                          <a:latin typeface="Calibri" panose="020F0502020204030204" pitchFamily="34" charset="0"/>
                        </a:rPr>
                        <a:t>0.31</a:t>
                      </a:r>
                    </a:p>
                  </a:txBody>
                  <a:tcPr marL="6350" marR="6350" marT="6350" anchor="ctr">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b"/>
                      <a:r>
                        <a:rPr lang="en-US" sz="1100" b="0" i="0" u="none" strike="noStrike" dirty="0">
                          <a:solidFill>
                            <a:srgbClr val="000000"/>
                          </a:solidFill>
                          <a:effectLst/>
                          <a:latin typeface="Calibri" panose="020F0502020204030204" pitchFamily="34" charset="0"/>
                        </a:rPr>
                        <a:t>544</a:t>
                      </a:r>
                    </a:p>
                  </a:txBody>
                  <a:tcPr marL="6350" marR="6350" marT="6350" anchor="ctr">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val="3220469088"/>
                  </a:ext>
                </a:extLst>
              </a:tr>
              <a:tr h="180975">
                <a:tc>
                  <a:txBody>
                    <a:bodyPr/>
                    <a:lstStyle/>
                    <a:p>
                      <a:pPr algn="ctr" fontAlgn="b"/>
                      <a:r>
                        <a:rPr lang="en-US" sz="1100" b="0" i="0" u="none" strike="noStrike">
                          <a:solidFill>
                            <a:srgbClr val="000000"/>
                          </a:solidFill>
                          <a:effectLst/>
                          <a:latin typeface="Calibri" panose="020F0502020204030204" pitchFamily="34" charset="0"/>
                        </a:rPr>
                        <a:t>1.51</a:t>
                      </a:r>
                    </a:p>
                  </a:txBody>
                  <a:tcPr marL="6350" marR="6350" marT="6350" anchor="ctr">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9140</a:t>
                      </a:r>
                    </a:p>
                  </a:txBody>
                  <a:tcPr marL="6350" marR="6350" marT="6350" anchor="ctr">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extLst>
                  <a:ext uri="{0D108BD9-81ED-4DB2-BD59-A6C34878D82A}">
                    <a16:rowId xmlns:a16="http://schemas.microsoft.com/office/drawing/2014/main" val="4272743403"/>
                  </a:ext>
                </a:extLst>
              </a:tr>
              <a:tr h="180975">
                <a:tc>
                  <a:txBody>
                    <a:bodyPr/>
                    <a:lstStyle/>
                    <a:p>
                      <a:pPr algn="ctr" fontAlgn="b"/>
                      <a:r>
                        <a:rPr lang="en-US" sz="1100" b="0" i="0" u="none" strike="noStrike">
                          <a:solidFill>
                            <a:srgbClr val="000000"/>
                          </a:solidFill>
                          <a:effectLst/>
                          <a:latin typeface="Calibri" panose="020F0502020204030204" pitchFamily="34" charset="0"/>
                        </a:rPr>
                        <a:t>0.37</a:t>
                      </a:r>
                    </a:p>
                  </a:txBody>
                  <a:tcPr marL="6350" marR="6350" marT="6350" anchor="ctr">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b"/>
                      <a:r>
                        <a:rPr lang="en-US" sz="1100" b="0" i="0" u="none" strike="noStrike" dirty="0">
                          <a:solidFill>
                            <a:srgbClr val="000000"/>
                          </a:solidFill>
                          <a:effectLst/>
                          <a:latin typeface="Calibri" panose="020F0502020204030204" pitchFamily="34" charset="0"/>
                        </a:rPr>
                        <a:t>493</a:t>
                      </a:r>
                    </a:p>
                  </a:txBody>
                  <a:tcPr marL="6350" marR="6350" marT="6350" anchor="ctr">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val="980522395"/>
                  </a:ext>
                </a:extLst>
              </a:tr>
              <a:tr h="180975">
                <a:tc>
                  <a:txBody>
                    <a:bodyPr/>
                    <a:lstStyle/>
                    <a:p>
                      <a:pPr algn="ctr" fontAlgn="b"/>
                      <a:r>
                        <a:rPr lang="en-US" sz="1100" b="0" i="0" u="none" strike="noStrike">
                          <a:solidFill>
                            <a:srgbClr val="000000"/>
                          </a:solidFill>
                          <a:effectLst/>
                          <a:latin typeface="Calibri" panose="020F0502020204030204" pitchFamily="34" charset="0"/>
                        </a:rPr>
                        <a:t>0.73</a:t>
                      </a:r>
                    </a:p>
                  </a:txBody>
                  <a:tcPr marL="6350" marR="6350" marT="6350" anchor="ctr">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3011</a:t>
                      </a:r>
                    </a:p>
                  </a:txBody>
                  <a:tcPr marL="6350" marR="6350" marT="6350" anchor="ctr">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extLst>
                  <a:ext uri="{0D108BD9-81ED-4DB2-BD59-A6C34878D82A}">
                    <a16:rowId xmlns:a16="http://schemas.microsoft.com/office/drawing/2014/main" val="1013027454"/>
                  </a:ext>
                </a:extLst>
              </a:tr>
              <a:tr h="180975">
                <a:tc>
                  <a:txBody>
                    <a:bodyPr/>
                    <a:lstStyle/>
                    <a:p>
                      <a:pPr algn="ctr" fontAlgn="b"/>
                      <a:r>
                        <a:rPr lang="en-US" sz="1100" b="0" i="0" u="none" strike="noStrike">
                          <a:solidFill>
                            <a:srgbClr val="000000"/>
                          </a:solidFill>
                          <a:effectLst/>
                          <a:latin typeface="Calibri" panose="020F0502020204030204" pitchFamily="34" charset="0"/>
                        </a:rPr>
                        <a:t>1.53</a:t>
                      </a:r>
                    </a:p>
                  </a:txBody>
                  <a:tcPr marL="6350" marR="6350" marT="6350" anchor="ctr">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b"/>
                      <a:r>
                        <a:rPr lang="en-US" sz="1100" b="0" i="0" u="none" strike="noStrike" dirty="0">
                          <a:solidFill>
                            <a:srgbClr val="000000"/>
                          </a:solidFill>
                          <a:effectLst/>
                          <a:latin typeface="Calibri" panose="020F0502020204030204" pitchFamily="34" charset="0"/>
                        </a:rPr>
                        <a:t>11413</a:t>
                      </a:r>
                    </a:p>
                  </a:txBody>
                  <a:tcPr marL="6350" marR="6350" marT="6350" anchor="ctr">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val="4091919015"/>
                  </a:ext>
                </a:extLst>
              </a:tr>
              <a:tr h="180975">
                <a:tc>
                  <a:txBody>
                    <a:bodyPr/>
                    <a:lstStyle/>
                    <a:p>
                      <a:pPr algn="ctr" fontAlgn="b"/>
                      <a:r>
                        <a:rPr lang="en-US" sz="1100" b="0" i="0" u="none" strike="noStrike">
                          <a:solidFill>
                            <a:srgbClr val="000000"/>
                          </a:solidFill>
                          <a:effectLst/>
                          <a:latin typeface="Calibri" panose="020F0502020204030204" pitchFamily="34" charset="0"/>
                        </a:rPr>
                        <a:t>0.56</a:t>
                      </a:r>
                    </a:p>
                  </a:txBody>
                  <a:tcPr marL="6350" marR="6350" marT="6350" anchor="ctr">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1814</a:t>
                      </a:r>
                    </a:p>
                  </a:txBody>
                  <a:tcPr marL="6350" marR="6350" marT="6350" anchor="ctr">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extLst>
                  <a:ext uri="{0D108BD9-81ED-4DB2-BD59-A6C34878D82A}">
                    <a16:rowId xmlns:a16="http://schemas.microsoft.com/office/drawing/2014/main" val="119162886"/>
                  </a:ext>
                </a:extLst>
              </a:tr>
              <a:tr h="180975">
                <a:tc>
                  <a:txBody>
                    <a:bodyPr/>
                    <a:lstStyle/>
                    <a:p>
                      <a:pPr algn="ctr" fontAlgn="b"/>
                      <a:r>
                        <a:rPr lang="en-US" sz="1100" b="0" i="0" u="none" strike="noStrike">
                          <a:solidFill>
                            <a:srgbClr val="000000"/>
                          </a:solidFill>
                          <a:effectLst/>
                          <a:latin typeface="Calibri" panose="020F0502020204030204" pitchFamily="34" charset="0"/>
                        </a:rPr>
                        <a:t>0.41</a:t>
                      </a:r>
                    </a:p>
                  </a:txBody>
                  <a:tcPr marL="6350" marR="6350" marT="6350" anchor="ctr">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b"/>
                      <a:r>
                        <a:rPr lang="en-US" sz="1100" b="0" i="0" u="none" strike="noStrike" dirty="0">
                          <a:solidFill>
                            <a:srgbClr val="000000"/>
                          </a:solidFill>
                          <a:effectLst/>
                          <a:latin typeface="Calibri" panose="020F0502020204030204" pitchFamily="34" charset="0"/>
                        </a:rPr>
                        <a:t>876</a:t>
                      </a:r>
                    </a:p>
                  </a:txBody>
                  <a:tcPr marL="6350" marR="6350" marT="6350" anchor="ctr">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val="3492409334"/>
                  </a:ext>
                </a:extLst>
              </a:tr>
              <a:tr h="180975">
                <a:tc>
                  <a:txBody>
                    <a:bodyPr/>
                    <a:lstStyle/>
                    <a:p>
                      <a:pPr algn="ctr" fontAlgn="b"/>
                      <a:r>
                        <a:rPr lang="en-US" sz="1100" b="0" i="0" u="none" strike="noStrike">
                          <a:solidFill>
                            <a:srgbClr val="000000"/>
                          </a:solidFill>
                          <a:effectLst/>
                          <a:latin typeface="Calibri" panose="020F0502020204030204" pitchFamily="34" charset="0"/>
                        </a:rPr>
                        <a:t>0.74</a:t>
                      </a:r>
                    </a:p>
                  </a:txBody>
                  <a:tcPr marL="6350" marR="6350" marT="6350" anchor="ctr">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2690</a:t>
                      </a:r>
                    </a:p>
                  </a:txBody>
                  <a:tcPr marL="6350" marR="6350" marT="6350" anchor="ctr">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extLst>
                  <a:ext uri="{0D108BD9-81ED-4DB2-BD59-A6C34878D82A}">
                    <a16:rowId xmlns:a16="http://schemas.microsoft.com/office/drawing/2014/main" val="1353564230"/>
                  </a:ext>
                </a:extLst>
              </a:tr>
              <a:tr h="180975">
                <a:tc>
                  <a:txBody>
                    <a:bodyPr/>
                    <a:lstStyle/>
                    <a:p>
                      <a:pPr algn="ctr" fontAlgn="b"/>
                      <a:r>
                        <a:rPr lang="en-US" sz="1100" b="0" i="0" u="none" strike="noStrike">
                          <a:solidFill>
                            <a:srgbClr val="000000"/>
                          </a:solidFill>
                          <a:effectLst/>
                          <a:latin typeface="Calibri" panose="020F0502020204030204" pitchFamily="34" charset="0"/>
                        </a:rPr>
                        <a:t>0.63</a:t>
                      </a:r>
                    </a:p>
                  </a:txBody>
                  <a:tcPr marL="6350" marR="6350" marT="6350" anchor="ctr">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b"/>
                      <a:r>
                        <a:rPr lang="en-US" sz="1100" b="0" i="0" u="none" strike="noStrike" dirty="0">
                          <a:solidFill>
                            <a:srgbClr val="000000"/>
                          </a:solidFill>
                          <a:effectLst/>
                          <a:latin typeface="Calibri" panose="020F0502020204030204" pitchFamily="34" charset="0"/>
                        </a:rPr>
                        <a:t>1190</a:t>
                      </a:r>
                    </a:p>
                  </a:txBody>
                  <a:tcPr marL="6350" marR="6350" marT="6350" anchor="ctr">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val="783888930"/>
                  </a:ext>
                </a:extLst>
              </a:tr>
              <a:tr h="180975">
                <a:tc>
                  <a:txBody>
                    <a:bodyPr/>
                    <a:lstStyle/>
                    <a:p>
                      <a:pPr algn="ctr" fontAlgn="b"/>
                      <a:r>
                        <a:rPr lang="en-US" sz="1100" b="0" i="0" u="none" strike="noStrike">
                          <a:solidFill>
                            <a:srgbClr val="000000"/>
                          </a:solidFill>
                          <a:effectLst/>
                          <a:latin typeface="Calibri" panose="020F0502020204030204" pitchFamily="34" charset="0"/>
                        </a:rPr>
                        <a:t>0.6</a:t>
                      </a:r>
                    </a:p>
                  </a:txBody>
                  <a:tcPr marL="6350" marR="6350" marT="6350" anchor="ctr">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4172</a:t>
                      </a:r>
                    </a:p>
                  </a:txBody>
                  <a:tcPr marL="6350" marR="6350" marT="6350" anchor="ctr">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extLst>
                  <a:ext uri="{0D108BD9-81ED-4DB2-BD59-A6C34878D82A}">
                    <a16:rowId xmlns:a16="http://schemas.microsoft.com/office/drawing/2014/main" val="1477501328"/>
                  </a:ext>
                </a:extLst>
              </a:tr>
              <a:tr h="180975">
                <a:tc>
                  <a:txBody>
                    <a:bodyPr/>
                    <a:lstStyle/>
                    <a:p>
                      <a:pPr algn="ctr" fontAlgn="b"/>
                      <a:r>
                        <a:rPr lang="en-US" sz="1100" b="0" i="0" u="none" strike="noStrike">
                          <a:solidFill>
                            <a:srgbClr val="000000"/>
                          </a:solidFill>
                          <a:effectLst/>
                          <a:latin typeface="Calibri" panose="020F0502020204030204" pitchFamily="34" charset="0"/>
                        </a:rPr>
                        <a:t>2.06</a:t>
                      </a:r>
                    </a:p>
                  </a:txBody>
                  <a:tcPr marL="6350" marR="6350" marT="6350" anchor="ctr">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b"/>
                      <a:r>
                        <a:rPr lang="en-US" sz="1100" b="0" i="0" u="none" strike="noStrike" dirty="0">
                          <a:solidFill>
                            <a:srgbClr val="000000"/>
                          </a:solidFill>
                          <a:effectLst/>
                          <a:latin typeface="Calibri" panose="020F0502020204030204" pitchFamily="34" charset="0"/>
                        </a:rPr>
                        <a:t>11764</a:t>
                      </a:r>
                    </a:p>
                  </a:txBody>
                  <a:tcPr marL="6350" marR="6350" marT="6350" anchor="ctr">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val="1856054685"/>
                  </a:ext>
                </a:extLst>
              </a:tr>
              <a:tr h="180975">
                <a:tc>
                  <a:txBody>
                    <a:bodyPr/>
                    <a:lstStyle/>
                    <a:p>
                      <a:pPr algn="ctr" fontAlgn="b"/>
                      <a:r>
                        <a:rPr lang="en-US" sz="1100" b="0" i="0" u="none" strike="noStrike">
                          <a:solidFill>
                            <a:srgbClr val="000000"/>
                          </a:solidFill>
                          <a:effectLst/>
                          <a:latin typeface="Calibri" panose="020F0502020204030204" pitchFamily="34" charset="0"/>
                        </a:rPr>
                        <a:t>1.1</a:t>
                      </a:r>
                    </a:p>
                  </a:txBody>
                  <a:tcPr marL="6350" marR="6350" marT="6350" anchor="ctr">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4682</a:t>
                      </a:r>
                    </a:p>
                  </a:txBody>
                  <a:tcPr marL="6350" marR="6350" marT="6350" anchor="ctr">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extLst>
                  <a:ext uri="{0D108BD9-81ED-4DB2-BD59-A6C34878D82A}">
                    <a16:rowId xmlns:a16="http://schemas.microsoft.com/office/drawing/2014/main" val="301721828"/>
                  </a:ext>
                </a:extLst>
              </a:tr>
              <a:tr h="180975">
                <a:tc>
                  <a:txBody>
                    <a:bodyPr/>
                    <a:lstStyle/>
                    <a:p>
                      <a:pPr algn="ctr" fontAlgn="b"/>
                      <a:r>
                        <a:rPr lang="en-US" sz="1100" b="0" i="0" u="none" strike="noStrike">
                          <a:solidFill>
                            <a:srgbClr val="000000"/>
                          </a:solidFill>
                          <a:effectLst/>
                          <a:latin typeface="Calibri" panose="020F0502020204030204" pitchFamily="34" charset="0"/>
                        </a:rPr>
                        <a:t>1.31</a:t>
                      </a:r>
                    </a:p>
                  </a:txBody>
                  <a:tcPr marL="6350" marR="6350" marT="6350" anchor="ctr">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b"/>
                      <a:r>
                        <a:rPr lang="en-US" sz="1100" b="0" i="0" u="none" strike="noStrike" dirty="0">
                          <a:solidFill>
                            <a:srgbClr val="000000"/>
                          </a:solidFill>
                          <a:effectLst/>
                          <a:latin typeface="Calibri" panose="020F0502020204030204" pitchFamily="34" charset="0"/>
                        </a:rPr>
                        <a:t>6171</a:t>
                      </a:r>
                    </a:p>
                  </a:txBody>
                  <a:tcPr marL="6350" marR="6350" marT="6350" anchor="ctr">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val="4203652069"/>
                  </a:ext>
                </a:extLst>
              </a:tr>
            </a:tbl>
          </a:graphicData>
        </a:graphic>
      </p:graphicFrame>
    </p:spTree>
    <p:extLst>
      <p:ext uri="{BB962C8B-B14F-4D97-AF65-F5344CB8AC3E}">
        <p14:creationId xmlns:p14="http://schemas.microsoft.com/office/powerpoint/2010/main" val="24901857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821C1D7-6C4E-44BD-8AC7-916460A4EBAF}"/>
              </a:ext>
            </a:extLst>
          </p:cNvPr>
          <p:cNvSpPr>
            <a:spLocks noGrp="1"/>
          </p:cNvSpPr>
          <p:nvPr>
            <p:ph type="title"/>
          </p:nvPr>
        </p:nvSpPr>
        <p:spPr/>
        <p:txBody>
          <a:bodyPr/>
          <a:lstStyle/>
          <a:p>
            <a:r>
              <a:rPr lang="en-US"/>
              <a:t>4. Predict an answer</a:t>
            </a:r>
            <a:endParaRPr lang="en-US" dirty="0"/>
          </a:p>
        </p:txBody>
      </p:sp>
      <p:sp>
        <p:nvSpPr>
          <p:cNvPr id="8" name="Text Placeholder 7">
            <a:extLst>
              <a:ext uri="{FF2B5EF4-FFF2-40B4-BE49-F238E27FC236}">
                <a16:creationId xmlns:a16="http://schemas.microsoft.com/office/drawing/2014/main" id="{8FA787C4-D40A-4E22-A9FA-C8BCA15E9B07}"/>
              </a:ext>
            </a:extLst>
          </p:cNvPr>
          <p:cNvSpPr>
            <a:spLocks noGrp="1"/>
          </p:cNvSpPr>
          <p:nvPr>
            <p:ph type="body" sz="quarter" idx="12"/>
          </p:nvPr>
        </p:nvSpPr>
        <p:spPr/>
        <p:txBody>
          <a:bodyPr/>
          <a:lstStyle/>
          <a:p>
            <a:r>
              <a:rPr lang="en-US"/>
              <a:t>Data Science </a:t>
            </a:r>
            <a:endParaRPr lang="en-US" dirty="0"/>
          </a:p>
        </p:txBody>
      </p:sp>
      <p:sp>
        <p:nvSpPr>
          <p:cNvPr id="7" name="Content Placeholder 6">
            <a:extLst>
              <a:ext uri="{FF2B5EF4-FFF2-40B4-BE49-F238E27FC236}">
                <a16:creationId xmlns:a16="http://schemas.microsoft.com/office/drawing/2014/main" id="{1F7FA00B-16F6-4F81-AC22-7D128A0B61D1}"/>
              </a:ext>
            </a:extLst>
          </p:cNvPr>
          <p:cNvSpPr>
            <a:spLocks noGrp="1"/>
          </p:cNvSpPr>
          <p:nvPr>
            <p:ph idx="1"/>
          </p:nvPr>
        </p:nvSpPr>
        <p:spPr/>
        <p:txBody>
          <a:bodyPr/>
          <a:lstStyle/>
          <a:p>
            <a:r>
              <a:rPr lang="en-US" dirty="0"/>
              <a:t>Plot the existing data</a:t>
            </a:r>
          </a:p>
          <a:p>
            <a:endParaRPr lang="en-US" dirty="0"/>
          </a:p>
        </p:txBody>
      </p:sp>
      <p:sp>
        <p:nvSpPr>
          <p:cNvPr id="9" name="Text Placeholder 8">
            <a:extLst>
              <a:ext uri="{FF2B5EF4-FFF2-40B4-BE49-F238E27FC236}">
                <a16:creationId xmlns:a16="http://schemas.microsoft.com/office/drawing/2014/main" id="{16CB4520-110F-46BE-A336-77C07837DCA9}"/>
              </a:ext>
            </a:extLst>
          </p:cNvPr>
          <p:cNvSpPr>
            <a:spLocks noGrp="1"/>
          </p:cNvSpPr>
          <p:nvPr>
            <p:ph type="body" sz="quarter" idx="10"/>
          </p:nvPr>
        </p:nvSpPr>
        <p:spPr/>
        <p:txBody>
          <a:bodyPr/>
          <a:lstStyle/>
          <a:p>
            <a:r>
              <a:rPr lang="en-US" dirty="0"/>
              <a:t>Understand data</a:t>
            </a:r>
          </a:p>
        </p:txBody>
      </p:sp>
      <p:graphicFrame>
        <p:nvGraphicFramePr>
          <p:cNvPr id="3" name="Table 2">
            <a:extLst>
              <a:ext uri="{FF2B5EF4-FFF2-40B4-BE49-F238E27FC236}">
                <a16:creationId xmlns:a16="http://schemas.microsoft.com/office/drawing/2014/main" id="{1EC7F9A8-B687-4CCF-8D9E-CA6FD38C7610}"/>
              </a:ext>
            </a:extLst>
          </p:cNvPr>
          <p:cNvGraphicFramePr>
            <a:graphicFrameLocks noGrp="1"/>
          </p:cNvGraphicFramePr>
          <p:nvPr>
            <p:extLst>
              <p:ext uri="{D42A27DB-BD31-4B8C-83A1-F6EECF244321}">
                <p14:modId xmlns:p14="http://schemas.microsoft.com/office/powerpoint/2010/main" val="1228308207"/>
              </p:ext>
            </p:extLst>
          </p:nvPr>
        </p:nvGraphicFramePr>
        <p:xfrm>
          <a:off x="1217693" y="1671320"/>
          <a:ext cx="1219200" cy="3515360"/>
        </p:xfrm>
        <a:graphic>
          <a:graphicData uri="http://schemas.openxmlformats.org/drawingml/2006/table">
            <a:tbl>
              <a:tblPr/>
              <a:tblGrid>
                <a:gridCol w="609600">
                  <a:extLst>
                    <a:ext uri="{9D8B030D-6E8A-4147-A177-3AD203B41FA5}">
                      <a16:colId xmlns:a16="http://schemas.microsoft.com/office/drawing/2014/main" val="66459600"/>
                    </a:ext>
                  </a:extLst>
                </a:gridCol>
                <a:gridCol w="609600">
                  <a:extLst>
                    <a:ext uri="{9D8B030D-6E8A-4147-A177-3AD203B41FA5}">
                      <a16:colId xmlns:a16="http://schemas.microsoft.com/office/drawing/2014/main" val="2995552392"/>
                    </a:ext>
                  </a:extLst>
                </a:gridCol>
              </a:tblGrid>
              <a:tr h="180975">
                <a:tc>
                  <a:txBody>
                    <a:bodyPr/>
                    <a:lstStyle/>
                    <a:p>
                      <a:pPr algn="ctr" fontAlgn="b"/>
                      <a:r>
                        <a:rPr lang="en-US" sz="1100" b="1" i="0" u="none" strike="noStrike">
                          <a:solidFill>
                            <a:srgbClr val="FFFFFF"/>
                          </a:solidFill>
                          <a:effectLst/>
                          <a:latin typeface="Calibri" panose="020F0502020204030204" pitchFamily="34" charset="0"/>
                        </a:rPr>
                        <a:t>Carats</a:t>
                      </a:r>
                    </a:p>
                  </a:txBody>
                  <a:tcPr marL="6350" marR="6350" marT="6350" anchor="ctr">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4472C4"/>
                    </a:solidFill>
                  </a:tcPr>
                </a:tc>
                <a:tc>
                  <a:txBody>
                    <a:bodyPr/>
                    <a:lstStyle/>
                    <a:p>
                      <a:pPr algn="ctr" fontAlgn="b"/>
                      <a:r>
                        <a:rPr lang="en-US" sz="1100" b="1" i="0" u="none" strike="noStrike" dirty="0">
                          <a:solidFill>
                            <a:srgbClr val="FFFFFF"/>
                          </a:solidFill>
                          <a:effectLst/>
                          <a:latin typeface="Calibri" panose="020F0502020204030204" pitchFamily="34" charset="0"/>
                        </a:rPr>
                        <a:t>Price</a:t>
                      </a:r>
                    </a:p>
                  </a:txBody>
                  <a:tcPr marL="6350" marR="6350" marT="6350" anchor="ctr">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4472C4"/>
                    </a:solidFill>
                  </a:tcPr>
                </a:tc>
                <a:extLst>
                  <a:ext uri="{0D108BD9-81ED-4DB2-BD59-A6C34878D82A}">
                    <a16:rowId xmlns:a16="http://schemas.microsoft.com/office/drawing/2014/main" val="247159752"/>
                  </a:ext>
                </a:extLst>
              </a:tr>
              <a:tr h="180975">
                <a:tc>
                  <a:txBody>
                    <a:bodyPr/>
                    <a:lstStyle/>
                    <a:p>
                      <a:pPr algn="ctr" fontAlgn="b"/>
                      <a:r>
                        <a:rPr lang="en-US" sz="1100" b="0" i="0" u="none" strike="noStrike">
                          <a:solidFill>
                            <a:srgbClr val="000000"/>
                          </a:solidFill>
                          <a:effectLst/>
                          <a:latin typeface="Calibri" panose="020F0502020204030204" pitchFamily="34" charset="0"/>
                        </a:rPr>
                        <a:t>1.01</a:t>
                      </a:r>
                    </a:p>
                  </a:txBody>
                  <a:tcPr marL="6350" marR="6350" marT="6350" anchor="ctr">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b"/>
                      <a:r>
                        <a:rPr lang="en-US" sz="1100" b="0" i="0" u="none" strike="noStrike">
                          <a:solidFill>
                            <a:srgbClr val="000000"/>
                          </a:solidFill>
                          <a:effectLst/>
                          <a:latin typeface="Calibri" panose="020F0502020204030204" pitchFamily="34" charset="0"/>
                        </a:rPr>
                        <a:t>7366</a:t>
                      </a:r>
                    </a:p>
                  </a:txBody>
                  <a:tcPr marL="6350" marR="6350" marT="6350" anchor="ctr">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val="4072242691"/>
                  </a:ext>
                </a:extLst>
              </a:tr>
              <a:tr h="180975">
                <a:tc>
                  <a:txBody>
                    <a:bodyPr/>
                    <a:lstStyle/>
                    <a:p>
                      <a:pPr algn="ctr" fontAlgn="b"/>
                      <a:r>
                        <a:rPr lang="en-US" sz="1100" b="0" i="0" u="none" strike="noStrike">
                          <a:solidFill>
                            <a:srgbClr val="000000"/>
                          </a:solidFill>
                          <a:effectLst/>
                          <a:latin typeface="Calibri" panose="020F0502020204030204" pitchFamily="34" charset="0"/>
                        </a:rPr>
                        <a:t>0.49</a:t>
                      </a:r>
                    </a:p>
                  </a:txBody>
                  <a:tcPr marL="6350" marR="6350" marT="6350" anchor="ctr">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985</a:t>
                      </a:r>
                    </a:p>
                  </a:txBody>
                  <a:tcPr marL="6350" marR="6350" marT="6350" anchor="ctr">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extLst>
                  <a:ext uri="{0D108BD9-81ED-4DB2-BD59-A6C34878D82A}">
                    <a16:rowId xmlns:a16="http://schemas.microsoft.com/office/drawing/2014/main" val="2239863724"/>
                  </a:ext>
                </a:extLst>
              </a:tr>
              <a:tr h="180975">
                <a:tc>
                  <a:txBody>
                    <a:bodyPr/>
                    <a:lstStyle/>
                    <a:p>
                      <a:pPr algn="ctr" fontAlgn="b"/>
                      <a:r>
                        <a:rPr lang="en-US" sz="1100" b="0" i="0" u="none" strike="noStrike" dirty="0">
                          <a:solidFill>
                            <a:srgbClr val="000000"/>
                          </a:solidFill>
                          <a:effectLst/>
                          <a:latin typeface="Calibri" panose="020F0502020204030204" pitchFamily="34" charset="0"/>
                        </a:rPr>
                        <a:t>0.31</a:t>
                      </a:r>
                    </a:p>
                  </a:txBody>
                  <a:tcPr marL="6350" marR="6350" marT="6350" anchor="ctr">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b"/>
                      <a:r>
                        <a:rPr lang="en-US" sz="1100" b="0" i="0" u="none" strike="noStrike">
                          <a:solidFill>
                            <a:srgbClr val="000000"/>
                          </a:solidFill>
                          <a:effectLst/>
                          <a:latin typeface="Calibri" panose="020F0502020204030204" pitchFamily="34" charset="0"/>
                        </a:rPr>
                        <a:t>544</a:t>
                      </a:r>
                    </a:p>
                  </a:txBody>
                  <a:tcPr marL="6350" marR="6350" marT="6350" anchor="ctr">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val="3220469088"/>
                  </a:ext>
                </a:extLst>
              </a:tr>
              <a:tr h="180975">
                <a:tc>
                  <a:txBody>
                    <a:bodyPr/>
                    <a:lstStyle/>
                    <a:p>
                      <a:pPr algn="ctr" fontAlgn="b"/>
                      <a:r>
                        <a:rPr lang="en-US" sz="1100" b="0" i="0" u="none" strike="noStrike">
                          <a:solidFill>
                            <a:srgbClr val="000000"/>
                          </a:solidFill>
                          <a:effectLst/>
                          <a:latin typeface="Calibri" panose="020F0502020204030204" pitchFamily="34" charset="0"/>
                        </a:rPr>
                        <a:t>1.51</a:t>
                      </a:r>
                    </a:p>
                  </a:txBody>
                  <a:tcPr marL="6350" marR="6350" marT="6350" anchor="ctr">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9140</a:t>
                      </a:r>
                    </a:p>
                  </a:txBody>
                  <a:tcPr marL="6350" marR="6350" marT="6350" anchor="ctr">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extLst>
                  <a:ext uri="{0D108BD9-81ED-4DB2-BD59-A6C34878D82A}">
                    <a16:rowId xmlns:a16="http://schemas.microsoft.com/office/drawing/2014/main" val="4272743403"/>
                  </a:ext>
                </a:extLst>
              </a:tr>
              <a:tr h="180975">
                <a:tc>
                  <a:txBody>
                    <a:bodyPr/>
                    <a:lstStyle/>
                    <a:p>
                      <a:pPr algn="ctr" fontAlgn="b"/>
                      <a:r>
                        <a:rPr lang="en-US" sz="1100" b="0" i="0" u="none" strike="noStrike">
                          <a:solidFill>
                            <a:srgbClr val="000000"/>
                          </a:solidFill>
                          <a:effectLst/>
                          <a:latin typeface="Calibri" panose="020F0502020204030204" pitchFamily="34" charset="0"/>
                        </a:rPr>
                        <a:t>0.37</a:t>
                      </a:r>
                    </a:p>
                  </a:txBody>
                  <a:tcPr marL="6350" marR="6350" marT="6350" anchor="ctr">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b"/>
                      <a:r>
                        <a:rPr lang="en-US" sz="1100" b="0" i="0" u="none" strike="noStrike">
                          <a:solidFill>
                            <a:srgbClr val="000000"/>
                          </a:solidFill>
                          <a:effectLst/>
                          <a:latin typeface="Calibri" panose="020F0502020204030204" pitchFamily="34" charset="0"/>
                        </a:rPr>
                        <a:t>493</a:t>
                      </a:r>
                    </a:p>
                  </a:txBody>
                  <a:tcPr marL="6350" marR="6350" marT="6350" anchor="ctr">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val="980522395"/>
                  </a:ext>
                </a:extLst>
              </a:tr>
              <a:tr h="180975">
                <a:tc>
                  <a:txBody>
                    <a:bodyPr/>
                    <a:lstStyle/>
                    <a:p>
                      <a:pPr algn="ctr" fontAlgn="b"/>
                      <a:r>
                        <a:rPr lang="en-US" sz="1100" b="0" i="0" u="none" strike="noStrike">
                          <a:solidFill>
                            <a:srgbClr val="000000"/>
                          </a:solidFill>
                          <a:effectLst/>
                          <a:latin typeface="Calibri" panose="020F0502020204030204" pitchFamily="34" charset="0"/>
                        </a:rPr>
                        <a:t>0.73</a:t>
                      </a:r>
                    </a:p>
                  </a:txBody>
                  <a:tcPr marL="6350" marR="6350" marT="6350" anchor="ctr">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3011</a:t>
                      </a:r>
                    </a:p>
                  </a:txBody>
                  <a:tcPr marL="6350" marR="6350" marT="6350" anchor="ctr">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extLst>
                  <a:ext uri="{0D108BD9-81ED-4DB2-BD59-A6C34878D82A}">
                    <a16:rowId xmlns:a16="http://schemas.microsoft.com/office/drawing/2014/main" val="1013027454"/>
                  </a:ext>
                </a:extLst>
              </a:tr>
              <a:tr h="180975">
                <a:tc>
                  <a:txBody>
                    <a:bodyPr/>
                    <a:lstStyle/>
                    <a:p>
                      <a:pPr algn="ctr" fontAlgn="b"/>
                      <a:r>
                        <a:rPr lang="en-US" sz="1100" b="0" i="0" u="none" strike="noStrike">
                          <a:solidFill>
                            <a:srgbClr val="000000"/>
                          </a:solidFill>
                          <a:effectLst/>
                          <a:latin typeface="Calibri" panose="020F0502020204030204" pitchFamily="34" charset="0"/>
                        </a:rPr>
                        <a:t>1.53</a:t>
                      </a:r>
                    </a:p>
                  </a:txBody>
                  <a:tcPr marL="6350" marR="6350" marT="6350" anchor="ctr">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b"/>
                      <a:r>
                        <a:rPr lang="en-US" sz="1100" b="0" i="0" u="none" strike="noStrike">
                          <a:solidFill>
                            <a:srgbClr val="000000"/>
                          </a:solidFill>
                          <a:effectLst/>
                          <a:latin typeface="Calibri" panose="020F0502020204030204" pitchFamily="34" charset="0"/>
                        </a:rPr>
                        <a:t>11413</a:t>
                      </a:r>
                    </a:p>
                  </a:txBody>
                  <a:tcPr marL="6350" marR="6350" marT="6350" anchor="ctr">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val="4091919015"/>
                  </a:ext>
                </a:extLst>
              </a:tr>
              <a:tr h="180975">
                <a:tc>
                  <a:txBody>
                    <a:bodyPr/>
                    <a:lstStyle/>
                    <a:p>
                      <a:pPr algn="ctr" fontAlgn="b"/>
                      <a:r>
                        <a:rPr lang="en-US" sz="1100" b="0" i="0" u="none" strike="noStrike">
                          <a:solidFill>
                            <a:srgbClr val="000000"/>
                          </a:solidFill>
                          <a:effectLst/>
                          <a:latin typeface="Calibri" panose="020F0502020204030204" pitchFamily="34" charset="0"/>
                        </a:rPr>
                        <a:t>0.56</a:t>
                      </a:r>
                    </a:p>
                  </a:txBody>
                  <a:tcPr marL="6350" marR="6350" marT="6350" anchor="ctr">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1814</a:t>
                      </a:r>
                    </a:p>
                  </a:txBody>
                  <a:tcPr marL="6350" marR="6350" marT="6350" anchor="ctr">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extLst>
                  <a:ext uri="{0D108BD9-81ED-4DB2-BD59-A6C34878D82A}">
                    <a16:rowId xmlns:a16="http://schemas.microsoft.com/office/drawing/2014/main" val="119162886"/>
                  </a:ext>
                </a:extLst>
              </a:tr>
              <a:tr h="180975">
                <a:tc>
                  <a:txBody>
                    <a:bodyPr/>
                    <a:lstStyle/>
                    <a:p>
                      <a:pPr algn="ctr" fontAlgn="b"/>
                      <a:r>
                        <a:rPr lang="en-US" sz="1100" b="0" i="0" u="none" strike="noStrike">
                          <a:solidFill>
                            <a:srgbClr val="000000"/>
                          </a:solidFill>
                          <a:effectLst/>
                          <a:latin typeface="Calibri" panose="020F0502020204030204" pitchFamily="34" charset="0"/>
                        </a:rPr>
                        <a:t>0.41</a:t>
                      </a:r>
                    </a:p>
                  </a:txBody>
                  <a:tcPr marL="6350" marR="6350" marT="6350" anchor="ctr">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b"/>
                      <a:r>
                        <a:rPr lang="en-US" sz="1100" b="0" i="0" u="none" strike="noStrike">
                          <a:solidFill>
                            <a:srgbClr val="000000"/>
                          </a:solidFill>
                          <a:effectLst/>
                          <a:latin typeface="Calibri" panose="020F0502020204030204" pitchFamily="34" charset="0"/>
                        </a:rPr>
                        <a:t>876</a:t>
                      </a:r>
                    </a:p>
                  </a:txBody>
                  <a:tcPr marL="6350" marR="6350" marT="6350" anchor="ctr">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val="3492409334"/>
                  </a:ext>
                </a:extLst>
              </a:tr>
              <a:tr h="180975">
                <a:tc>
                  <a:txBody>
                    <a:bodyPr/>
                    <a:lstStyle/>
                    <a:p>
                      <a:pPr algn="ctr" fontAlgn="b"/>
                      <a:r>
                        <a:rPr lang="en-US" sz="1100" b="0" i="0" u="none" strike="noStrike">
                          <a:solidFill>
                            <a:srgbClr val="000000"/>
                          </a:solidFill>
                          <a:effectLst/>
                          <a:latin typeface="Calibri" panose="020F0502020204030204" pitchFamily="34" charset="0"/>
                        </a:rPr>
                        <a:t>0.74</a:t>
                      </a:r>
                    </a:p>
                  </a:txBody>
                  <a:tcPr marL="6350" marR="6350" marT="6350" anchor="ctr">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2690</a:t>
                      </a:r>
                    </a:p>
                  </a:txBody>
                  <a:tcPr marL="6350" marR="6350" marT="6350" anchor="ctr">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extLst>
                  <a:ext uri="{0D108BD9-81ED-4DB2-BD59-A6C34878D82A}">
                    <a16:rowId xmlns:a16="http://schemas.microsoft.com/office/drawing/2014/main" val="1353564230"/>
                  </a:ext>
                </a:extLst>
              </a:tr>
              <a:tr h="180975">
                <a:tc>
                  <a:txBody>
                    <a:bodyPr/>
                    <a:lstStyle/>
                    <a:p>
                      <a:pPr algn="ctr" fontAlgn="b"/>
                      <a:r>
                        <a:rPr lang="en-US" sz="1100" b="0" i="0" u="none" strike="noStrike">
                          <a:solidFill>
                            <a:srgbClr val="000000"/>
                          </a:solidFill>
                          <a:effectLst/>
                          <a:latin typeface="Calibri" panose="020F0502020204030204" pitchFamily="34" charset="0"/>
                        </a:rPr>
                        <a:t>0.63</a:t>
                      </a:r>
                    </a:p>
                  </a:txBody>
                  <a:tcPr marL="6350" marR="6350" marT="6350" anchor="ctr">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b"/>
                      <a:r>
                        <a:rPr lang="en-US" sz="1100" b="0" i="0" u="none" strike="noStrike">
                          <a:solidFill>
                            <a:srgbClr val="000000"/>
                          </a:solidFill>
                          <a:effectLst/>
                          <a:latin typeface="Calibri" panose="020F0502020204030204" pitchFamily="34" charset="0"/>
                        </a:rPr>
                        <a:t>1190</a:t>
                      </a:r>
                    </a:p>
                  </a:txBody>
                  <a:tcPr marL="6350" marR="6350" marT="6350" anchor="ctr">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val="783888930"/>
                  </a:ext>
                </a:extLst>
              </a:tr>
              <a:tr h="180975">
                <a:tc>
                  <a:txBody>
                    <a:bodyPr/>
                    <a:lstStyle/>
                    <a:p>
                      <a:pPr algn="ctr" fontAlgn="b"/>
                      <a:r>
                        <a:rPr lang="en-US" sz="1100" b="0" i="0" u="none" strike="noStrike">
                          <a:solidFill>
                            <a:srgbClr val="000000"/>
                          </a:solidFill>
                          <a:effectLst/>
                          <a:latin typeface="Calibri" panose="020F0502020204030204" pitchFamily="34" charset="0"/>
                        </a:rPr>
                        <a:t>0.6</a:t>
                      </a:r>
                    </a:p>
                  </a:txBody>
                  <a:tcPr marL="6350" marR="6350" marT="6350" anchor="ctr">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4172</a:t>
                      </a:r>
                    </a:p>
                  </a:txBody>
                  <a:tcPr marL="6350" marR="6350" marT="6350" anchor="ctr">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extLst>
                  <a:ext uri="{0D108BD9-81ED-4DB2-BD59-A6C34878D82A}">
                    <a16:rowId xmlns:a16="http://schemas.microsoft.com/office/drawing/2014/main" val="1477501328"/>
                  </a:ext>
                </a:extLst>
              </a:tr>
              <a:tr h="180975">
                <a:tc>
                  <a:txBody>
                    <a:bodyPr/>
                    <a:lstStyle/>
                    <a:p>
                      <a:pPr algn="ctr" fontAlgn="b"/>
                      <a:r>
                        <a:rPr lang="en-US" sz="1100" b="0" i="0" u="none" strike="noStrike">
                          <a:solidFill>
                            <a:srgbClr val="000000"/>
                          </a:solidFill>
                          <a:effectLst/>
                          <a:latin typeface="Calibri" panose="020F0502020204030204" pitchFamily="34" charset="0"/>
                        </a:rPr>
                        <a:t>2.06</a:t>
                      </a:r>
                    </a:p>
                  </a:txBody>
                  <a:tcPr marL="6350" marR="6350" marT="6350" anchor="ctr">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b"/>
                      <a:r>
                        <a:rPr lang="en-US" sz="1100" b="0" i="0" u="none" strike="noStrike">
                          <a:solidFill>
                            <a:srgbClr val="000000"/>
                          </a:solidFill>
                          <a:effectLst/>
                          <a:latin typeface="Calibri" panose="020F0502020204030204" pitchFamily="34" charset="0"/>
                        </a:rPr>
                        <a:t>11764</a:t>
                      </a:r>
                    </a:p>
                  </a:txBody>
                  <a:tcPr marL="6350" marR="6350" marT="6350" anchor="ctr">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val="1856054685"/>
                  </a:ext>
                </a:extLst>
              </a:tr>
              <a:tr h="180975">
                <a:tc>
                  <a:txBody>
                    <a:bodyPr/>
                    <a:lstStyle/>
                    <a:p>
                      <a:pPr algn="ctr" fontAlgn="b"/>
                      <a:r>
                        <a:rPr lang="en-US" sz="1100" b="0" i="0" u="none" strike="noStrike">
                          <a:solidFill>
                            <a:srgbClr val="000000"/>
                          </a:solidFill>
                          <a:effectLst/>
                          <a:latin typeface="Calibri" panose="020F0502020204030204" pitchFamily="34" charset="0"/>
                        </a:rPr>
                        <a:t>1.1</a:t>
                      </a:r>
                    </a:p>
                  </a:txBody>
                  <a:tcPr marL="6350" marR="6350" marT="6350" anchor="ctr">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4682</a:t>
                      </a:r>
                    </a:p>
                  </a:txBody>
                  <a:tcPr marL="6350" marR="6350" marT="6350" anchor="ctr">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extLst>
                  <a:ext uri="{0D108BD9-81ED-4DB2-BD59-A6C34878D82A}">
                    <a16:rowId xmlns:a16="http://schemas.microsoft.com/office/drawing/2014/main" val="301721828"/>
                  </a:ext>
                </a:extLst>
              </a:tr>
              <a:tr h="180975">
                <a:tc>
                  <a:txBody>
                    <a:bodyPr/>
                    <a:lstStyle/>
                    <a:p>
                      <a:pPr algn="ctr" fontAlgn="b"/>
                      <a:r>
                        <a:rPr lang="en-US" sz="1100" b="0" i="0" u="none" strike="noStrike">
                          <a:solidFill>
                            <a:srgbClr val="000000"/>
                          </a:solidFill>
                          <a:effectLst/>
                          <a:latin typeface="Calibri" panose="020F0502020204030204" pitchFamily="34" charset="0"/>
                        </a:rPr>
                        <a:t>1.31</a:t>
                      </a:r>
                    </a:p>
                  </a:txBody>
                  <a:tcPr marL="6350" marR="6350" marT="6350" anchor="ctr">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b"/>
                      <a:r>
                        <a:rPr lang="en-US" sz="1100" b="0" i="0" u="none" strike="noStrike" dirty="0">
                          <a:solidFill>
                            <a:srgbClr val="000000"/>
                          </a:solidFill>
                          <a:effectLst/>
                          <a:latin typeface="Calibri" panose="020F0502020204030204" pitchFamily="34" charset="0"/>
                        </a:rPr>
                        <a:t>6171</a:t>
                      </a:r>
                    </a:p>
                  </a:txBody>
                  <a:tcPr marL="6350" marR="6350" marT="6350" anchor="ctr">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val="4203652069"/>
                  </a:ext>
                </a:extLst>
              </a:tr>
            </a:tbl>
          </a:graphicData>
        </a:graphic>
      </p:graphicFrame>
      <p:pic>
        <p:nvPicPr>
          <p:cNvPr id="11" name="Picture 10">
            <a:extLst>
              <a:ext uri="{FF2B5EF4-FFF2-40B4-BE49-F238E27FC236}">
                <a16:creationId xmlns:a16="http://schemas.microsoft.com/office/drawing/2014/main" id="{417E0DEC-9A6C-474E-BD4A-6F9E416D6E56}"/>
              </a:ext>
            </a:extLst>
          </p:cNvPr>
          <p:cNvPicPr>
            <a:picLocks noChangeAspect="1"/>
          </p:cNvPicPr>
          <p:nvPr/>
        </p:nvPicPr>
        <p:blipFill>
          <a:blip r:embed="rId2"/>
          <a:stretch>
            <a:fillRect/>
          </a:stretch>
        </p:blipFill>
        <p:spPr>
          <a:xfrm>
            <a:off x="3171719" y="1671320"/>
            <a:ext cx="5848563" cy="3515360"/>
          </a:xfrm>
          <a:prstGeom prst="rect">
            <a:avLst/>
          </a:prstGeom>
        </p:spPr>
      </p:pic>
    </p:spTree>
    <p:extLst>
      <p:ext uri="{BB962C8B-B14F-4D97-AF65-F5344CB8AC3E}">
        <p14:creationId xmlns:p14="http://schemas.microsoft.com/office/powerpoint/2010/main" val="643932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448309" y="12568"/>
            <a:ext cx="9160609" cy="6844945"/>
          </a:xfrm>
          <a:prstGeom prst="rect">
            <a:avLst/>
          </a:prstGeom>
        </p:spPr>
      </p:pic>
      <p:sp>
        <p:nvSpPr>
          <p:cNvPr id="3" name="Rectangular Callout 2"/>
          <p:cNvSpPr/>
          <p:nvPr/>
        </p:nvSpPr>
        <p:spPr bwMode="auto">
          <a:xfrm>
            <a:off x="383399" y="1149187"/>
            <a:ext cx="1529644" cy="597792"/>
          </a:xfrm>
          <a:prstGeom prst="wedgeRectCallout">
            <a:avLst>
              <a:gd name="adj1" fmla="val 80316"/>
              <a:gd name="adj2" fmla="val -15416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algn="ctr" defTabSz="913924" fontAlgn="base">
              <a:spcBef>
                <a:spcPct val="0"/>
              </a:spcBef>
              <a:spcAft>
                <a:spcPct val="0"/>
              </a:spcAft>
            </a:pPr>
            <a:r>
              <a:rPr lang="en-US" i="1" dirty="0">
                <a:gradFill>
                  <a:gsLst>
                    <a:gs pos="0">
                      <a:srgbClr val="FFFFFF"/>
                    </a:gs>
                    <a:gs pos="100000">
                      <a:srgbClr val="FFFFFF"/>
                    </a:gs>
                  </a:gsLst>
                  <a:lin ang="5400000" scaled="0"/>
                </a:gradFill>
                <a:ea typeface="Segoe UI" pitchFamily="34" charset="0"/>
                <a:cs typeface="Segoe UI" pitchFamily="34" charset="0"/>
              </a:rPr>
              <a:t>What language?</a:t>
            </a:r>
          </a:p>
        </p:txBody>
      </p:sp>
      <p:sp>
        <p:nvSpPr>
          <p:cNvPr id="4" name="Rectangular Callout 3"/>
          <p:cNvSpPr/>
          <p:nvPr/>
        </p:nvSpPr>
        <p:spPr bwMode="auto">
          <a:xfrm>
            <a:off x="213438" y="3622405"/>
            <a:ext cx="1529644" cy="597792"/>
          </a:xfrm>
          <a:prstGeom prst="wedgeRectCallout">
            <a:avLst>
              <a:gd name="adj1" fmla="val 91044"/>
              <a:gd name="adj2" fmla="val -19853"/>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algn="ctr" defTabSz="913924" fontAlgn="base">
              <a:spcBef>
                <a:spcPct val="0"/>
              </a:spcBef>
              <a:spcAft>
                <a:spcPct val="0"/>
              </a:spcAft>
            </a:pPr>
            <a:r>
              <a:rPr lang="en-US" i="1" dirty="0">
                <a:gradFill>
                  <a:gsLst>
                    <a:gs pos="0">
                      <a:srgbClr val="FFFFFF"/>
                    </a:gs>
                    <a:gs pos="100000">
                      <a:srgbClr val="FFFFFF"/>
                    </a:gs>
                  </a:gsLst>
                  <a:lin ang="5400000" scaled="0"/>
                </a:gradFill>
                <a:ea typeface="Segoe UI" pitchFamily="34" charset="0"/>
                <a:cs typeface="Segoe UI" pitchFamily="34" charset="0"/>
              </a:rPr>
              <a:t>Misspelled?</a:t>
            </a:r>
          </a:p>
        </p:txBody>
      </p:sp>
      <p:sp>
        <p:nvSpPr>
          <p:cNvPr id="5" name="Rectangular Callout 4"/>
          <p:cNvSpPr/>
          <p:nvPr/>
        </p:nvSpPr>
        <p:spPr bwMode="auto">
          <a:xfrm>
            <a:off x="10314147" y="1835069"/>
            <a:ext cx="1529644" cy="597792"/>
          </a:xfrm>
          <a:prstGeom prst="wedgeRectCallout">
            <a:avLst>
              <a:gd name="adj1" fmla="val -174473"/>
              <a:gd name="adj2" fmla="val 296814"/>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algn="ctr" defTabSz="913924" fontAlgn="base">
              <a:spcBef>
                <a:spcPct val="0"/>
              </a:spcBef>
              <a:spcAft>
                <a:spcPct val="0"/>
              </a:spcAft>
            </a:pPr>
            <a:r>
              <a:rPr lang="en-US" i="1" dirty="0">
                <a:gradFill>
                  <a:gsLst>
                    <a:gs pos="0">
                      <a:srgbClr val="FFFFFF"/>
                    </a:gs>
                    <a:gs pos="100000">
                      <a:srgbClr val="FFFFFF"/>
                    </a:gs>
                  </a:gsLst>
                  <a:lin ang="5400000" scaled="0"/>
                </a:gradFill>
                <a:ea typeface="Segoe UI" pitchFamily="34" charset="0"/>
                <a:cs typeface="Segoe UI" pitchFamily="34" charset="0"/>
              </a:rPr>
              <a:t>What is the intent?</a:t>
            </a:r>
          </a:p>
        </p:txBody>
      </p:sp>
      <p:sp>
        <p:nvSpPr>
          <p:cNvPr id="6" name="Rectangular Callout 5"/>
          <p:cNvSpPr/>
          <p:nvPr/>
        </p:nvSpPr>
        <p:spPr bwMode="auto">
          <a:xfrm>
            <a:off x="7958142" y="206063"/>
            <a:ext cx="2271246" cy="808597"/>
          </a:xfrm>
          <a:prstGeom prst="wedgeRectCallout">
            <a:avLst>
              <a:gd name="adj1" fmla="val -140529"/>
              <a:gd name="adj2" fmla="val 99896"/>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algn="ctr" defTabSz="913924" fontAlgn="base">
              <a:spcBef>
                <a:spcPct val="0"/>
              </a:spcBef>
              <a:spcAft>
                <a:spcPct val="0"/>
              </a:spcAft>
            </a:pPr>
            <a:r>
              <a:rPr lang="en-US" i="1" dirty="0">
                <a:gradFill>
                  <a:gsLst>
                    <a:gs pos="0">
                      <a:srgbClr val="FFFFFF"/>
                    </a:gs>
                    <a:gs pos="100000">
                      <a:srgbClr val="FFFFFF"/>
                    </a:gs>
                  </a:gsLst>
                  <a:lin ang="5400000" scaled="0"/>
                </a:gradFill>
                <a:ea typeface="Segoe UI" pitchFamily="34" charset="0"/>
                <a:cs typeface="Segoe UI" pitchFamily="34" charset="0"/>
              </a:rPr>
              <a:t>What is the probability of a click on each ad?</a:t>
            </a:r>
          </a:p>
        </p:txBody>
      </p:sp>
      <p:sp>
        <p:nvSpPr>
          <p:cNvPr id="7" name="Rectangular Callout 6"/>
          <p:cNvSpPr/>
          <p:nvPr/>
        </p:nvSpPr>
        <p:spPr bwMode="auto">
          <a:xfrm>
            <a:off x="266185" y="4835570"/>
            <a:ext cx="1881287" cy="996320"/>
          </a:xfrm>
          <a:prstGeom prst="wedgeRectCallout">
            <a:avLst>
              <a:gd name="adj1" fmla="val 79167"/>
              <a:gd name="adj2" fmla="val -81203"/>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algn="ctr" defTabSz="913924" fontAlgn="base">
              <a:spcBef>
                <a:spcPct val="0"/>
              </a:spcBef>
              <a:spcAft>
                <a:spcPct val="0"/>
              </a:spcAft>
            </a:pPr>
            <a:r>
              <a:rPr lang="en-US" i="1" dirty="0">
                <a:gradFill>
                  <a:gsLst>
                    <a:gs pos="0">
                      <a:srgbClr val="FFFFFF"/>
                    </a:gs>
                    <a:gs pos="100000">
                      <a:srgbClr val="FFFFFF"/>
                    </a:gs>
                  </a:gsLst>
                  <a:lin ang="5400000" scaled="0"/>
                </a:gradFill>
                <a:ea typeface="Segoe UI" pitchFamily="34" charset="0"/>
                <a:cs typeface="Segoe UI" pitchFamily="34" charset="0"/>
              </a:rPr>
              <a:t>Which links are most likely to get clicked?</a:t>
            </a:r>
          </a:p>
        </p:txBody>
      </p:sp>
      <p:sp>
        <p:nvSpPr>
          <p:cNvPr id="9" name="Rectangular Callout 8"/>
          <p:cNvSpPr/>
          <p:nvPr/>
        </p:nvSpPr>
        <p:spPr bwMode="auto">
          <a:xfrm>
            <a:off x="10217445" y="3323509"/>
            <a:ext cx="1829733" cy="597792"/>
          </a:xfrm>
          <a:prstGeom prst="wedgeRectCallout">
            <a:avLst>
              <a:gd name="adj1" fmla="val -241406"/>
              <a:gd name="adj2" fmla="val 128186"/>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algn="ctr" defTabSz="913924" fontAlgn="base">
              <a:spcBef>
                <a:spcPct val="0"/>
              </a:spcBef>
              <a:spcAft>
                <a:spcPct val="0"/>
              </a:spcAft>
            </a:pPr>
            <a:r>
              <a:rPr lang="en-US" i="1" dirty="0">
                <a:gradFill>
                  <a:gsLst>
                    <a:gs pos="0">
                      <a:srgbClr val="FFFFFF"/>
                    </a:gs>
                    <a:gs pos="100000">
                      <a:srgbClr val="FFFFFF"/>
                    </a:gs>
                  </a:gsLst>
                  <a:lin ang="5400000" scaled="0"/>
                </a:gradFill>
                <a:ea typeface="Segoe UI" pitchFamily="34" charset="0"/>
                <a:cs typeface="Segoe UI" pitchFamily="34" charset="0"/>
              </a:rPr>
              <a:t>Are any of these pages malicious?</a:t>
            </a:r>
          </a:p>
        </p:txBody>
      </p:sp>
      <p:sp>
        <p:nvSpPr>
          <p:cNvPr id="10" name="Rectangle 9"/>
          <p:cNvSpPr/>
          <p:nvPr/>
        </p:nvSpPr>
        <p:spPr bwMode="auto">
          <a:xfrm>
            <a:off x="10112173" y="4431181"/>
            <a:ext cx="1828541" cy="218018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algn="ctr" defTabSz="913924" fontAlgn="base">
              <a:spcBef>
                <a:spcPct val="0"/>
              </a:spcBef>
              <a:spcAft>
                <a:spcPct val="0"/>
              </a:spcAft>
            </a:pPr>
            <a:r>
              <a:rPr lang="en-US" i="1" dirty="0">
                <a:gradFill>
                  <a:gsLst>
                    <a:gs pos="0">
                      <a:srgbClr val="FFFFFF"/>
                    </a:gs>
                    <a:gs pos="100000">
                      <a:srgbClr val="FFFFFF"/>
                    </a:gs>
                  </a:gsLst>
                  <a:lin ang="5400000" scaled="0"/>
                </a:gradFill>
                <a:ea typeface="Segoe UI" pitchFamily="34" charset="0"/>
                <a:cs typeface="Segoe UI" pitchFamily="34" charset="0"/>
              </a:rPr>
              <a:t>What pages should we index?</a:t>
            </a:r>
          </a:p>
          <a:p>
            <a:pPr algn="ctr" defTabSz="913924" fontAlgn="base">
              <a:spcBef>
                <a:spcPct val="0"/>
              </a:spcBef>
              <a:spcAft>
                <a:spcPct val="0"/>
              </a:spcAft>
            </a:pPr>
            <a:endParaRPr lang="en-US" i="1" dirty="0">
              <a:gradFill>
                <a:gsLst>
                  <a:gs pos="0">
                    <a:srgbClr val="FFFFFF"/>
                  </a:gs>
                  <a:gs pos="100000">
                    <a:srgbClr val="FFFFFF"/>
                  </a:gs>
                </a:gsLst>
                <a:lin ang="5400000" scaled="0"/>
              </a:gradFill>
              <a:ea typeface="Segoe UI" pitchFamily="34" charset="0"/>
              <a:cs typeface="Segoe UI" pitchFamily="34" charset="0"/>
            </a:endParaRPr>
          </a:p>
          <a:p>
            <a:pPr algn="ctr" defTabSz="913924" fontAlgn="base">
              <a:spcBef>
                <a:spcPct val="0"/>
              </a:spcBef>
              <a:spcAft>
                <a:spcPct val="0"/>
              </a:spcAft>
            </a:pPr>
            <a:r>
              <a:rPr lang="en-US" i="1" dirty="0">
                <a:gradFill>
                  <a:gsLst>
                    <a:gs pos="0">
                      <a:srgbClr val="FFFFFF"/>
                    </a:gs>
                    <a:gs pos="100000">
                      <a:srgbClr val="FFFFFF"/>
                    </a:gs>
                  </a:gsLst>
                  <a:lin ang="5400000" scaled="0"/>
                </a:gradFill>
                <a:ea typeface="Segoe UI" pitchFamily="34" charset="0"/>
                <a:cs typeface="Segoe UI" pitchFamily="34" charset="0"/>
              </a:rPr>
              <a:t>What ad pricing will optimize revenue?</a:t>
            </a:r>
          </a:p>
        </p:txBody>
      </p:sp>
      <p:sp>
        <p:nvSpPr>
          <p:cNvPr id="12" name="Rectangular Callout 11"/>
          <p:cNvSpPr/>
          <p:nvPr/>
        </p:nvSpPr>
        <p:spPr bwMode="auto">
          <a:xfrm>
            <a:off x="383398" y="2303746"/>
            <a:ext cx="1529644" cy="896686"/>
          </a:xfrm>
          <a:prstGeom prst="wedgeRectCallout">
            <a:avLst>
              <a:gd name="adj1" fmla="val 79167"/>
              <a:gd name="adj2" fmla="val -81203"/>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algn="ctr" defTabSz="913924" fontAlgn="base">
              <a:spcBef>
                <a:spcPct val="0"/>
              </a:spcBef>
              <a:spcAft>
                <a:spcPct val="0"/>
              </a:spcAft>
            </a:pPr>
            <a:r>
              <a:rPr lang="en-US" i="1" dirty="0">
                <a:gradFill>
                  <a:gsLst>
                    <a:gs pos="0">
                      <a:srgbClr val="FFFFFF"/>
                    </a:gs>
                    <a:gs pos="100000">
                      <a:srgbClr val="FFFFFF"/>
                    </a:gs>
                  </a:gsLst>
                  <a:lin ang="5400000" scaled="0"/>
                </a:gradFill>
                <a:ea typeface="Segoe UI" pitchFamily="34" charset="0"/>
                <a:cs typeface="Segoe UI" pitchFamily="34" charset="0"/>
              </a:rPr>
              <a:t>Which ads to show, and in what order?</a:t>
            </a:r>
          </a:p>
        </p:txBody>
      </p:sp>
      <p:sp>
        <p:nvSpPr>
          <p:cNvPr id="13" name="Rectangle 12"/>
          <p:cNvSpPr/>
          <p:nvPr/>
        </p:nvSpPr>
        <p:spPr bwMode="auto">
          <a:xfrm>
            <a:off x="2731803" y="2133963"/>
            <a:ext cx="5393589" cy="1681844"/>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algn="ctr" defTabSz="913924" fontAlgn="base">
              <a:spcBef>
                <a:spcPct val="0"/>
              </a:spcBef>
              <a:spcAft>
                <a:spcPct val="0"/>
              </a:spcAft>
            </a:pPr>
            <a:r>
              <a:rPr lang="en-US" sz="2400" dirty="0">
                <a:solidFill>
                  <a:schemeClr val="bg1"/>
                </a:solidFill>
                <a:ea typeface="Segoe UI" pitchFamily="34" charset="0"/>
                <a:cs typeface="Segoe UI" pitchFamily="34" charset="0"/>
              </a:rPr>
              <a:t>Machine learning enables nearly every value proposition of web search.</a:t>
            </a:r>
          </a:p>
        </p:txBody>
      </p:sp>
    </p:spTree>
    <p:extLst>
      <p:ext uri="{BB962C8B-B14F-4D97-AF65-F5344CB8AC3E}">
        <p14:creationId xmlns:p14="http://schemas.microsoft.com/office/powerpoint/2010/main" val="2471605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fade">
                                      <p:cBhvr>
                                        <p:cTn id="32" dur="500"/>
                                        <p:tgtEl>
                                          <p:spTgt spid="6"/>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500"/>
                                        <p:tgtEl>
                                          <p:spTgt spid="12"/>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fade">
                                      <p:cBhvr>
                                        <p:cTn id="42" dur="500"/>
                                        <p:tgtEl>
                                          <p:spTgt spid="10"/>
                                        </p:tgtEl>
                                      </p:cBhvr>
                                    </p:animEffect>
                                  </p:childTnLst>
                                </p:cTn>
                              </p:par>
                            </p:childTnLst>
                          </p:cTn>
                        </p:par>
                      </p:childTnLst>
                    </p:cTn>
                  </p:par>
                  <p:par>
                    <p:cTn id="43" fill="hold">
                      <p:stCondLst>
                        <p:cond delay="indefinite"/>
                      </p:stCondLst>
                      <p:childTnLst>
                        <p:par>
                          <p:cTn id="44" fill="hold">
                            <p:stCondLst>
                              <p:cond delay="0"/>
                            </p:stCondLst>
                            <p:childTnLst>
                              <p:par>
                                <p:cTn id="45" presetID="53" presetClass="entr" presetSubtype="16" fill="hold" grpId="0" nodeType="clickEffect">
                                  <p:stCondLst>
                                    <p:cond delay="0"/>
                                  </p:stCondLst>
                                  <p:childTnLst>
                                    <p:set>
                                      <p:cBhvr>
                                        <p:cTn id="46" dur="1" fill="hold">
                                          <p:stCondLst>
                                            <p:cond delay="0"/>
                                          </p:stCondLst>
                                        </p:cTn>
                                        <p:tgtEl>
                                          <p:spTgt spid="13"/>
                                        </p:tgtEl>
                                        <p:attrNameLst>
                                          <p:attrName>style.visibility</p:attrName>
                                        </p:attrNameLst>
                                      </p:cBhvr>
                                      <p:to>
                                        <p:strVal val="visible"/>
                                      </p:to>
                                    </p:set>
                                    <p:anim calcmode="lin" valueType="num">
                                      <p:cBhvr>
                                        <p:cTn id="47" dur="500" fill="hold"/>
                                        <p:tgtEl>
                                          <p:spTgt spid="13"/>
                                        </p:tgtEl>
                                        <p:attrNameLst>
                                          <p:attrName>ppt_w</p:attrName>
                                        </p:attrNameLst>
                                      </p:cBhvr>
                                      <p:tavLst>
                                        <p:tav tm="0">
                                          <p:val>
                                            <p:fltVal val="0"/>
                                          </p:val>
                                        </p:tav>
                                        <p:tav tm="100000">
                                          <p:val>
                                            <p:strVal val="#ppt_w"/>
                                          </p:val>
                                        </p:tav>
                                      </p:tavLst>
                                    </p:anim>
                                    <p:anim calcmode="lin" valueType="num">
                                      <p:cBhvr>
                                        <p:cTn id="48" dur="500" fill="hold"/>
                                        <p:tgtEl>
                                          <p:spTgt spid="13"/>
                                        </p:tgtEl>
                                        <p:attrNameLst>
                                          <p:attrName>ppt_h</p:attrName>
                                        </p:attrNameLst>
                                      </p:cBhvr>
                                      <p:tavLst>
                                        <p:tav tm="0">
                                          <p:val>
                                            <p:fltVal val="0"/>
                                          </p:val>
                                        </p:tav>
                                        <p:tav tm="100000">
                                          <p:val>
                                            <p:strVal val="#ppt_h"/>
                                          </p:val>
                                        </p:tav>
                                      </p:tavLst>
                                    </p:anim>
                                    <p:animEffect transition="in" filter="fade">
                                      <p:cBhvr>
                                        <p:cTn id="4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9" grpId="0" animBg="1"/>
      <p:bldP spid="10" grpId="0" animBg="1"/>
      <p:bldP spid="12" grpId="0" animBg="1"/>
      <p:bldP spid="13"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821C1D7-6C4E-44BD-8AC7-916460A4EBAF}"/>
              </a:ext>
            </a:extLst>
          </p:cNvPr>
          <p:cNvSpPr>
            <a:spLocks noGrp="1"/>
          </p:cNvSpPr>
          <p:nvPr>
            <p:ph type="title"/>
          </p:nvPr>
        </p:nvSpPr>
        <p:spPr/>
        <p:txBody>
          <a:bodyPr/>
          <a:lstStyle/>
          <a:p>
            <a:r>
              <a:rPr lang="en-US"/>
              <a:t>4. Predict an answer</a:t>
            </a:r>
            <a:endParaRPr lang="en-US" dirty="0"/>
          </a:p>
        </p:txBody>
      </p:sp>
      <p:sp>
        <p:nvSpPr>
          <p:cNvPr id="8" name="Text Placeholder 7">
            <a:extLst>
              <a:ext uri="{FF2B5EF4-FFF2-40B4-BE49-F238E27FC236}">
                <a16:creationId xmlns:a16="http://schemas.microsoft.com/office/drawing/2014/main" id="{8FA787C4-D40A-4E22-A9FA-C8BCA15E9B07}"/>
              </a:ext>
            </a:extLst>
          </p:cNvPr>
          <p:cNvSpPr>
            <a:spLocks noGrp="1"/>
          </p:cNvSpPr>
          <p:nvPr>
            <p:ph type="body" sz="quarter" idx="12"/>
          </p:nvPr>
        </p:nvSpPr>
        <p:spPr/>
        <p:txBody>
          <a:bodyPr/>
          <a:lstStyle/>
          <a:p>
            <a:r>
              <a:rPr lang="en-US"/>
              <a:t>Data Science </a:t>
            </a:r>
            <a:endParaRPr lang="en-US" dirty="0"/>
          </a:p>
        </p:txBody>
      </p:sp>
      <p:sp>
        <p:nvSpPr>
          <p:cNvPr id="10" name="Content Placeholder 9">
            <a:extLst>
              <a:ext uri="{FF2B5EF4-FFF2-40B4-BE49-F238E27FC236}">
                <a16:creationId xmlns:a16="http://schemas.microsoft.com/office/drawing/2014/main" id="{24DF096B-2579-45B7-BD9E-B45241B77FB9}"/>
              </a:ext>
            </a:extLst>
          </p:cNvPr>
          <p:cNvSpPr>
            <a:spLocks noGrp="1"/>
          </p:cNvSpPr>
          <p:nvPr>
            <p:ph idx="1"/>
          </p:nvPr>
        </p:nvSpPr>
        <p:spPr/>
        <p:txBody>
          <a:bodyPr/>
          <a:lstStyle/>
          <a:p>
            <a:r>
              <a:rPr lang="en-US" dirty="0"/>
              <a:t>Draw the model through the data points</a:t>
            </a:r>
          </a:p>
        </p:txBody>
      </p:sp>
      <p:sp>
        <p:nvSpPr>
          <p:cNvPr id="11" name="Text Placeholder 10">
            <a:extLst>
              <a:ext uri="{FF2B5EF4-FFF2-40B4-BE49-F238E27FC236}">
                <a16:creationId xmlns:a16="http://schemas.microsoft.com/office/drawing/2014/main" id="{0B6B952A-A4F7-49F1-ACFF-DB23EDA2E61F}"/>
              </a:ext>
            </a:extLst>
          </p:cNvPr>
          <p:cNvSpPr>
            <a:spLocks noGrp="1"/>
          </p:cNvSpPr>
          <p:nvPr>
            <p:ph type="body" sz="quarter" idx="10"/>
          </p:nvPr>
        </p:nvSpPr>
        <p:spPr/>
        <p:txBody>
          <a:bodyPr/>
          <a:lstStyle/>
          <a:p>
            <a:r>
              <a:rPr lang="en-US" dirty="0"/>
              <a:t>Create a model</a:t>
            </a:r>
          </a:p>
        </p:txBody>
      </p:sp>
      <p:pic>
        <p:nvPicPr>
          <p:cNvPr id="2" name="Picture 1">
            <a:extLst>
              <a:ext uri="{FF2B5EF4-FFF2-40B4-BE49-F238E27FC236}">
                <a16:creationId xmlns:a16="http://schemas.microsoft.com/office/drawing/2014/main" id="{0FCA4332-8B75-4CC1-9965-9A36CDB10D8E}"/>
              </a:ext>
            </a:extLst>
          </p:cNvPr>
          <p:cNvPicPr>
            <a:picLocks noChangeAspect="1"/>
          </p:cNvPicPr>
          <p:nvPr/>
        </p:nvPicPr>
        <p:blipFill>
          <a:blip r:embed="rId2"/>
          <a:stretch>
            <a:fillRect/>
          </a:stretch>
        </p:blipFill>
        <p:spPr>
          <a:xfrm>
            <a:off x="3184786" y="1679175"/>
            <a:ext cx="5822428" cy="3499651"/>
          </a:xfrm>
          <a:prstGeom prst="rect">
            <a:avLst/>
          </a:prstGeom>
        </p:spPr>
      </p:pic>
      <p:graphicFrame>
        <p:nvGraphicFramePr>
          <p:cNvPr id="7" name="Table 6">
            <a:extLst>
              <a:ext uri="{FF2B5EF4-FFF2-40B4-BE49-F238E27FC236}">
                <a16:creationId xmlns:a16="http://schemas.microsoft.com/office/drawing/2014/main" id="{A97BAD58-3393-4B5A-86E2-24DDC8697FE9}"/>
              </a:ext>
            </a:extLst>
          </p:cNvPr>
          <p:cNvGraphicFramePr>
            <a:graphicFrameLocks noGrp="1"/>
          </p:cNvGraphicFramePr>
          <p:nvPr>
            <p:extLst>
              <p:ext uri="{D42A27DB-BD31-4B8C-83A1-F6EECF244321}">
                <p14:modId xmlns:p14="http://schemas.microsoft.com/office/powerpoint/2010/main" val="2474389523"/>
              </p:ext>
            </p:extLst>
          </p:nvPr>
        </p:nvGraphicFramePr>
        <p:xfrm>
          <a:off x="1217693" y="1671320"/>
          <a:ext cx="1219200" cy="3515360"/>
        </p:xfrm>
        <a:graphic>
          <a:graphicData uri="http://schemas.openxmlformats.org/drawingml/2006/table">
            <a:tbl>
              <a:tblPr/>
              <a:tblGrid>
                <a:gridCol w="609600">
                  <a:extLst>
                    <a:ext uri="{9D8B030D-6E8A-4147-A177-3AD203B41FA5}">
                      <a16:colId xmlns:a16="http://schemas.microsoft.com/office/drawing/2014/main" val="66459600"/>
                    </a:ext>
                  </a:extLst>
                </a:gridCol>
                <a:gridCol w="609600">
                  <a:extLst>
                    <a:ext uri="{9D8B030D-6E8A-4147-A177-3AD203B41FA5}">
                      <a16:colId xmlns:a16="http://schemas.microsoft.com/office/drawing/2014/main" val="2995552392"/>
                    </a:ext>
                  </a:extLst>
                </a:gridCol>
              </a:tblGrid>
              <a:tr h="180975">
                <a:tc>
                  <a:txBody>
                    <a:bodyPr/>
                    <a:lstStyle/>
                    <a:p>
                      <a:pPr algn="ctr" fontAlgn="b"/>
                      <a:r>
                        <a:rPr lang="en-US" sz="1100" b="1" i="0" u="none" strike="noStrike">
                          <a:solidFill>
                            <a:srgbClr val="FFFFFF"/>
                          </a:solidFill>
                          <a:effectLst/>
                          <a:latin typeface="Calibri" panose="020F0502020204030204" pitchFamily="34" charset="0"/>
                        </a:rPr>
                        <a:t>Carats</a:t>
                      </a:r>
                    </a:p>
                  </a:txBody>
                  <a:tcPr marL="6350" marR="6350" marT="6350" anchor="ctr">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4472C4"/>
                    </a:solidFill>
                  </a:tcPr>
                </a:tc>
                <a:tc>
                  <a:txBody>
                    <a:bodyPr/>
                    <a:lstStyle/>
                    <a:p>
                      <a:pPr algn="ctr" fontAlgn="b"/>
                      <a:r>
                        <a:rPr lang="en-US" sz="1100" b="1" i="0" u="none" strike="noStrike" dirty="0">
                          <a:solidFill>
                            <a:srgbClr val="FFFFFF"/>
                          </a:solidFill>
                          <a:effectLst/>
                          <a:latin typeface="Calibri" panose="020F0502020204030204" pitchFamily="34" charset="0"/>
                        </a:rPr>
                        <a:t>Price</a:t>
                      </a:r>
                    </a:p>
                  </a:txBody>
                  <a:tcPr marL="6350" marR="6350" marT="6350" anchor="ctr">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4472C4"/>
                    </a:solidFill>
                  </a:tcPr>
                </a:tc>
                <a:extLst>
                  <a:ext uri="{0D108BD9-81ED-4DB2-BD59-A6C34878D82A}">
                    <a16:rowId xmlns:a16="http://schemas.microsoft.com/office/drawing/2014/main" val="247159752"/>
                  </a:ext>
                </a:extLst>
              </a:tr>
              <a:tr h="180975">
                <a:tc>
                  <a:txBody>
                    <a:bodyPr/>
                    <a:lstStyle/>
                    <a:p>
                      <a:pPr algn="ctr" fontAlgn="b"/>
                      <a:r>
                        <a:rPr lang="en-US" sz="1100" b="0" i="0" u="none" strike="noStrike">
                          <a:solidFill>
                            <a:srgbClr val="000000"/>
                          </a:solidFill>
                          <a:effectLst/>
                          <a:latin typeface="Calibri" panose="020F0502020204030204" pitchFamily="34" charset="0"/>
                        </a:rPr>
                        <a:t>1.01</a:t>
                      </a:r>
                    </a:p>
                  </a:txBody>
                  <a:tcPr marL="6350" marR="6350" marT="6350" anchor="ctr">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b"/>
                      <a:r>
                        <a:rPr lang="en-US" sz="1100" b="0" i="0" u="none" strike="noStrike">
                          <a:solidFill>
                            <a:srgbClr val="000000"/>
                          </a:solidFill>
                          <a:effectLst/>
                          <a:latin typeface="Calibri" panose="020F0502020204030204" pitchFamily="34" charset="0"/>
                        </a:rPr>
                        <a:t>7366</a:t>
                      </a:r>
                    </a:p>
                  </a:txBody>
                  <a:tcPr marL="6350" marR="6350" marT="6350" anchor="ctr">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val="4072242691"/>
                  </a:ext>
                </a:extLst>
              </a:tr>
              <a:tr h="180975">
                <a:tc>
                  <a:txBody>
                    <a:bodyPr/>
                    <a:lstStyle/>
                    <a:p>
                      <a:pPr algn="ctr" fontAlgn="b"/>
                      <a:r>
                        <a:rPr lang="en-US" sz="1100" b="0" i="0" u="none" strike="noStrike">
                          <a:solidFill>
                            <a:srgbClr val="000000"/>
                          </a:solidFill>
                          <a:effectLst/>
                          <a:latin typeface="Calibri" panose="020F0502020204030204" pitchFamily="34" charset="0"/>
                        </a:rPr>
                        <a:t>0.49</a:t>
                      </a:r>
                    </a:p>
                  </a:txBody>
                  <a:tcPr marL="6350" marR="6350" marT="6350" anchor="ctr">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985</a:t>
                      </a:r>
                    </a:p>
                  </a:txBody>
                  <a:tcPr marL="6350" marR="6350" marT="6350" anchor="ctr">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extLst>
                  <a:ext uri="{0D108BD9-81ED-4DB2-BD59-A6C34878D82A}">
                    <a16:rowId xmlns:a16="http://schemas.microsoft.com/office/drawing/2014/main" val="2239863724"/>
                  </a:ext>
                </a:extLst>
              </a:tr>
              <a:tr h="180975">
                <a:tc>
                  <a:txBody>
                    <a:bodyPr/>
                    <a:lstStyle/>
                    <a:p>
                      <a:pPr algn="ctr" fontAlgn="b"/>
                      <a:r>
                        <a:rPr lang="en-US" sz="1100" b="0" i="0" u="none" strike="noStrike" dirty="0">
                          <a:solidFill>
                            <a:srgbClr val="000000"/>
                          </a:solidFill>
                          <a:effectLst/>
                          <a:latin typeface="Calibri" panose="020F0502020204030204" pitchFamily="34" charset="0"/>
                        </a:rPr>
                        <a:t>0.31</a:t>
                      </a:r>
                    </a:p>
                  </a:txBody>
                  <a:tcPr marL="6350" marR="6350" marT="6350" anchor="ctr">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b"/>
                      <a:r>
                        <a:rPr lang="en-US" sz="1100" b="0" i="0" u="none" strike="noStrike">
                          <a:solidFill>
                            <a:srgbClr val="000000"/>
                          </a:solidFill>
                          <a:effectLst/>
                          <a:latin typeface="Calibri" panose="020F0502020204030204" pitchFamily="34" charset="0"/>
                        </a:rPr>
                        <a:t>544</a:t>
                      </a:r>
                    </a:p>
                  </a:txBody>
                  <a:tcPr marL="6350" marR="6350" marT="6350" anchor="ctr">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val="3220469088"/>
                  </a:ext>
                </a:extLst>
              </a:tr>
              <a:tr h="180975">
                <a:tc>
                  <a:txBody>
                    <a:bodyPr/>
                    <a:lstStyle/>
                    <a:p>
                      <a:pPr algn="ctr" fontAlgn="b"/>
                      <a:r>
                        <a:rPr lang="en-US" sz="1100" b="0" i="0" u="none" strike="noStrike">
                          <a:solidFill>
                            <a:srgbClr val="000000"/>
                          </a:solidFill>
                          <a:effectLst/>
                          <a:latin typeface="Calibri" panose="020F0502020204030204" pitchFamily="34" charset="0"/>
                        </a:rPr>
                        <a:t>1.51</a:t>
                      </a:r>
                    </a:p>
                  </a:txBody>
                  <a:tcPr marL="6350" marR="6350" marT="6350" anchor="ctr">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9140</a:t>
                      </a:r>
                    </a:p>
                  </a:txBody>
                  <a:tcPr marL="6350" marR="6350" marT="6350" anchor="ctr">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extLst>
                  <a:ext uri="{0D108BD9-81ED-4DB2-BD59-A6C34878D82A}">
                    <a16:rowId xmlns:a16="http://schemas.microsoft.com/office/drawing/2014/main" val="4272743403"/>
                  </a:ext>
                </a:extLst>
              </a:tr>
              <a:tr h="180975">
                <a:tc>
                  <a:txBody>
                    <a:bodyPr/>
                    <a:lstStyle/>
                    <a:p>
                      <a:pPr algn="ctr" fontAlgn="b"/>
                      <a:r>
                        <a:rPr lang="en-US" sz="1100" b="0" i="0" u="none" strike="noStrike">
                          <a:solidFill>
                            <a:srgbClr val="000000"/>
                          </a:solidFill>
                          <a:effectLst/>
                          <a:latin typeface="Calibri" panose="020F0502020204030204" pitchFamily="34" charset="0"/>
                        </a:rPr>
                        <a:t>0.37</a:t>
                      </a:r>
                    </a:p>
                  </a:txBody>
                  <a:tcPr marL="6350" marR="6350" marT="6350" anchor="ctr">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b"/>
                      <a:r>
                        <a:rPr lang="en-US" sz="1100" b="0" i="0" u="none" strike="noStrike">
                          <a:solidFill>
                            <a:srgbClr val="000000"/>
                          </a:solidFill>
                          <a:effectLst/>
                          <a:latin typeface="Calibri" panose="020F0502020204030204" pitchFamily="34" charset="0"/>
                        </a:rPr>
                        <a:t>493</a:t>
                      </a:r>
                    </a:p>
                  </a:txBody>
                  <a:tcPr marL="6350" marR="6350" marT="6350" anchor="ctr">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val="980522395"/>
                  </a:ext>
                </a:extLst>
              </a:tr>
              <a:tr h="180975">
                <a:tc>
                  <a:txBody>
                    <a:bodyPr/>
                    <a:lstStyle/>
                    <a:p>
                      <a:pPr algn="ctr" fontAlgn="b"/>
                      <a:r>
                        <a:rPr lang="en-US" sz="1100" b="0" i="0" u="none" strike="noStrike">
                          <a:solidFill>
                            <a:srgbClr val="000000"/>
                          </a:solidFill>
                          <a:effectLst/>
                          <a:latin typeface="Calibri" panose="020F0502020204030204" pitchFamily="34" charset="0"/>
                        </a:rPr>
                        <a:t>0.73</a:t>
                      </a:r>
                    </a:p>
                  </a:txBody>
                  <a:tcPr marL="6350" marR="6350" marT="6350" anchor="ctr">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3011</a:t>
                      </a:r>
                    </a:p>
                  </a:txBody>
                  <a:tcPr marL="6350" marR="6350" marT="6350" anchor="ctr">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extLst>
                  <a:ext uri="{0D108BD9-81ED-4DB2-BD59-A6C34878D82A}">
                    <a16:rowId xmlns:a16="http://schemas.microsoft.com/office/drawing/2014/main" val="1013027454"/>
                  </a:ext>
                </a:extLst>
              </a:tr>
              <a:tr h="180975">
                <a:tc>
                  <a:txBody>
                    <a:bodyPr/>
                    <a:lstStyle/>
                    <a:p>
                      <a:pPr algn="ctr" fontAlgn="b"/>
                      <a:r>
                        <a:rPr lang="en-US" sz="1100" b="0" i="0" u="none" strike="noStrike">
                          <a:solidFill>
                            <a:srgbClr val="000000"/>
                          </a:solidFill>
                          <a:effectLst/>
                          <a:latin typeface="Calibri" panose="020F0502020204030204" pitchFamily="34" charset="0"/>
                        </a:rPr>
                        <a:t>1.53</a:t>
                      </a:r>
                    </a:p>
                  </a:txBody>
                  <a:tcPr marL="6350" marR="6350" marT="6350" anchor="ctr">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b"/>
                      <a:r>
                        <a:rPr lang="en-US" sz="1100" b="0" i="0" u="none" strike="noStrike">
                          <a:solidFill>
                            <a:srgbClr val="000000"/>
                          </a:solidFill>
                          <a:effectLst/>
                          <a:latin typeface="Calibri" panose="020F0502020204030204" pitchFamily="34" charset="0"/>
                        </a:rPr>
                        <a:t>11413</a:t>
                      </a:r>
                    </a:p>
                  </a:txBody>
                  <a:tcPr marL="6350" marR="6350" marT="6350" anchor="ctr">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val="4091919015"/>
                  </a:ext>
                </a:extLst>
              </a:tr>
              <a:tr h="180975">
                <a:tc>
                  <a:txBody>
                    <a:bodyPr/>
                    <a:lstStyle/>
                    <a:p>
                      <a:pPr algn="ctr" fontAlgn="b"/>
                      <a:r>
                        <a:rPr lang="en-US" sz="1100" b="0" i="0" u="none" strike="noStrike">
                          <a:solidFill>
                            <a:srgbClr val="000000"/>
                          </a:solidFill>
                          <a:effectLst/>
                          <a:latin typeface="Calibri" panose="020F0502020204030204" pitchFamily="34" charset="0"/>
                        </a:rPr>
                        <a:t>0.56</a:t>
                      </a:r>
                    </a:p>
                  </a:txBody>
                  <a:tcPr marL="6350" marR="6350" marT="6350" anchor="ctr">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1814</a:t>
                      </a:r>
                    </a:p>
                  </a:txBody>
                  <a:tcPr marL="6350" marR="6350" marT="6350" anchor="ctr">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extLst>
                  <a:ext uri="{0D108BD9-81ED-4DB2-BD59-A6C34878D82A}">
                    <a16:rowId xmlns:a16="http://schemas.microsoft.com/office/drawing/2014/main" val="119162886"/>
                  </a:ext>
                </a:extLst>
              </a:tr>
              <a:tr h="180975">
                <a:tc>
                  <a:txBody>
                    <a:bodyPr/>
                    <a:lstStyle/>
                    <a:p>
                      <a:pPr algn="ctr" fontAlgn="b"/>
                      <a:r>
                        <a:rPr lang="en-US" sz="1100" b="0" i="0" u="none" strike="noStrike">
                          <a:solidFill>
                            <a:srgbClr val="000000"/>
                          </a:solidFill>
                          <a:effectLst/>
                          <a:latin typeface="Calibri" panose="020F0502020204030204" pitchFamily="34" charset="0"/>
                        </a:rPr>
                        <a:t>0.41</a:t>
                      </a:r>
                    </a:p>
                  </a:txBody>
                  <a:tcPr marL="6350" marR="6350" marT="6350" anchor="ctr">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b"/>
                      <a:r>
                        <a:rPr lang="en-US" sz="1100" b="0" i="0" u="none" strike="noStrike">
                          <a:solidFill>
                            <a:srgbClr val="000000"/>
                          </a:solidFill>
                          <a:effectLst/>
                          <a:latin typeface="Calibri" panose="020F0502020204030204" pitchFamily="34" charset="0"/>
                        </a:rPr>
                        <a:t>876</a:t>
                      </a:r>
                    </a:p>
                  </a:txBody>
                  <a:tcPr marL="6350" marR="6350" marT="6350" anchor="ctr">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val="3492409334"/>
                  </a:ext>
                </a:extLst>
              </a:tr>
              <a:tr h="180975">
                <a:tc>
                  <a:txBody>
                    <a:bodyPr/>
                    <a:lstStyle/>
                    <a:p>
                      <a:pPr algn="ctr" fontAlgn="b"/>
                      <a:r>
                        <a:rPr lang="en-US" sz="1100" b="0" i="0" u="none" strike="noStrike">
                          <a:solidFill>
                            <a:srgbClr val="000000"/>
                          </a:solidFill>
                          <a:effectLst/>
                          <a:latin typeface="Calibri" panose="020F0502020204030204" pitchFamily="34" charset="0"/>
                        </a:rPr>
                        <a:t>0.74</a:t>
                      </a:r>
                    </a:p>
                  </a:txBody>
                  <a:tcPr marL="6350" marR="6350" marT="6350" anchor="ctr">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2690</a:t>
                      </a:r>
                    </a:p>
                  </a:txBody>
                  <a:tcPr marL="6350" marR="6350" marT="6350" anchor="ctr">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extLst>
                  <a:ext uri="{0D108BD9-81ED-4DB2-BD59-A6C34878D82A}">
                    <a16:rowId xmlns:a16="http://schemas.microsoft.com/office/drawing/2014/main" val="1353564230"/>
                  </a:ext>
                </a:extLst>
              </a:tr>
              <a:tr h="180975">
                <a:tc>
                  <a:txBody>
                    <a:bodyPr/>
                    <a:lstStyle/>
                    <a:p>
                      <a:pPr algn="ctr" fontAlgn="b"/>
                      <a:r>
                        <a:rPr lang="en-US" sz="1100" b="0" i="0" u="none" strike="noStrike">
                          <a:solidFill>
                            <a:srgbClr val="000000"/>
                          </a:solidFill>
                          <a:effectLst/>
                          <a:latin typeface="Calibri" panose="020F0502020204030204" pitchFamily="34" charset="0"/>
                        </a:rPr>
                        <a:t>0.63</a:t>
                      </a:r>
                    </a:p>
                  </a:txBody>
                  <a:tcPr marL="6350" marR="6350" marT="6350" anchor="ctr">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b"/>
                      <a:r>
                        <a:rPr lang="en-US" sz="1100" b="0" i="0" u="none" strike="noStrike">
                          <a:solidFill>
                            <a:srgbClr val="000000"/>
                          </a:solidFill>
                          <a:effectLst/>
                          <a:latin typeface="Calibri" panose="020F0502020204030204" pitchFamily="34" charset="0"/>
                        </a:rPr>
                        <a:t>1190</a:t>
                      </a:r>
                    </a:p>
                  </a:txBody>
                  <a:tcPr marL="6350" marR="6350" marT="6350" anchor="ctr">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val="783888930"/>
                  </a:ext>
                </a:extLst>
              </a:tr>
              <a:tr h="180975">
                <a:tc>
                  <a:txBody>
                    <a:bodyPr/>
                    <a:lstStyle/>
                    <a:p>
                      <a:pPr algn="ctr" fontAlgn="b"/>
                      <a:r>
                        <a:rPr lang="en-US" sz="1100" b="0" i="0" u="none" strike="noStrike">
                          <a:solidFill>
                            <a:srgbClr val="000000"/>
                          </a:solidFill>
                          <a:effectLst/>
                          <a:latin typeface="Calibri" panose="020F0502020204030204" pitchFamily="34" charset="0"/>
                        </a:rPr>
                        <a:t>0.6</a:t>
                      </a:r>
                    </a:p>
                  </a:txBody>
                  <a:tcPr marL="6350" marR="6350" marT="6350" anchor="ctr">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4172</a:t>
                      </a:r>
                    </a:p>
                  </a:txBody>
                  <a:tcPr marL="6350" marR="6350" marT="6350" anchor="ctr">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extLst>
                  <a:ext uri="{0D108BD9-81ED-4DB2-BD59-A6C34878D82A}">
                    <a16:rowId xmlns:a16="http://schemas.microsoft.com/office/drawing/2014/main" val="1477501328"/>
                  </a:ext>
                </a:extLst>
              </a:tr>
              <a:tr h="180975">
                <a:tc>
                  <a:txBody>
                    <a:bodyPr/>
                    <a:lstStyle/>
                    <a:p>
                      <a:pPr algn="ctr" fontAlgn="b"/>
                      <a:r>
                        <a:rPr lang="en-US" sz="1100" b="0" i="0" u="none" strike="noStrike">
                          <a:solidFill>
                            <a:srgbClr val="000000"/>
                          </a:solidFill>
                          <a:effectLst/>
                          <a:latin typeface="Calibri" panose="020F0502020204030204" pitchFamily="34" charset="0"/>
                        </a:rPr>
                        <a:t>2.06</a:t>
                      </a:r>
                    </a:p>
                  </a:txBody>
                  <a:tcPr marL="6350" marR="6350" marT="6350" anchor="ctr">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b"/>
                      <a:r>
                        <a:rPr lang="en-US" sz="1100" b="0" i="0" u="none" strike="noStrike">
                          <a:solidFill>
                            <a:srgbClr val="000000"/>
                          </a:solidFill>
                          <a:effectLst/>
                          <a:latin typeface="Calibri" panose="020F0502020204030204" pitchFamily="34" charset="0"/>
                        </a:rPr>
                        <a:t>11764</a:t>
                      </a:r>
                    </a:p>
                  </a:txBody>
                  <a:tcPr marL="6350" marR="6350" marT="6350" anchor="ctr">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val="1856054685"/>
                  </a:ext>
                </a:extLst>
              </a:tr>
              <a:tr h="180975">
                <a:tc>
                  <a:txBody>
                    <a:bodyPr/>
                    <a:lstStyle/>
                    <a:p>
                      <a:pPr algn="ctr" fontAlgn="b"/>
                      <a:r>
                        <a:rPr lang="en-US" sz="1100" b="0" i="0" u="none" strike="noStrike">
                          <a:solidFill>
                            <a:srgbClr val="000000"/>
                          </a:solidFill>
                          <a:effectLst/>
                          <a:latin typeface="Calibri" panose="020F0502020204030204" pitchFamily="34" charset="0"/>
                        </a:rPr>
                        <a:t>1.1</a:t>
                      </a:r>
                    </a:p>
                  </a:txBody>
                  <a:tcPr marL="6350" marR="6350" marT="6350" anchor="ctr">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4682</a:t>
                      </a:r>
                    </a:p>
                  </a:txBody>
                  <a:tcPr marL="6350" marR="6350" marT="6350" anchor="ctr">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extLst>
                  <a:ext uri="{0D108BD9-81ED-4DB2-BD59-A6C34878D82A}">
                    <a16:rowId xmlns:a16="http://schemas.microsoft.com/office/drawing/2014/main" val="301721828"/>
                  </a:ext>
                </a:extLst>
              </a:tr>
              <a:tr h="180975">
                <a:tc>
                  <a:txBody>
                    <a:bodyPr/>
                    <a:lstStyle/>
                    <a:p>
                      <a:pPr algn="ctr" fontAlgn="b"/>
                      <a:r>
                        <a:rPr lang="en-US" sz="1100" b="0" i="0" u="none" strike="noStrike">
                          <a:solidFill>
                            <a:srgbClr val="000000"/>
                          </a:solidFill>
                          <a:effectLst/>
                          <a:latin typeface="Calibri" panose="020F0502020204030204" pitchFamily="34" charset="0"/>
                        </a:rPr>
                        <a:t>1.31</a:t>
                      </a:r>
                    </a:p>
                  </a:txBody>
                  <a:tcPr marL="6350" marR="6350" marT="6350" anchor="ctr">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b"/>
                      <a:r>
                        <a:rPr lang="en-US" sz="1100" b="0" i="0" u="none" strike="noStrike" dirty="0">
                          <a:solidFill>
                            <a:srgbClr val="000000"/>
                          </a:solidFill>
                          <a:effectLst/>
                          <a:latin typeface="Calibri" panose="020F0502020204030204" pitchFamily="34" charset="0"/>
                        </a:rPr>
                        <a:t>6171</a:t>
                      </a:r>
                    </a:p>
                  </a:txBody>
                  <a:tcPr marL="6350" marR="6350" marT="6350" anchor="ctr">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val="4203652069"/>
                  </a:ext>
                </a:extLst>
              </a:tr>
            </a:tbl>
          </a:graphicData>
        </a:graphic>
      </p:graphicFrame>
    </p:spTree>
    <p:extLst>
      <p:ext uri="{BB962C8B-B14F-4D97-AF65-F5344CB8AC3E}">
        <p14:creationId xmlns:p14="http://schemas.microsoft.com/office/powerpoint/2010/main" val="116884728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821C1D7-6C4E-44BD-8AC7-916460A4EBAF}"/>
              </a:ext>
            </a:extLst>
          </p:cNvPr>
          <p:cNvSpPr>
            <a:spLocks noGrp="1"/>
          </p:cNvSpPr>
          <p:nvPr>
            <p:ph type="title"/>
          </p:nvPr>
        </p:nvSpPr>
        <p:spPr/>
        <p:txBody>
          <a:bodyPr/>
          <a:lstStyle/>
          <a:p>
            <a:r>
              <a:rPr lang="en-US" dirty="0"/>
              <a:t>4. Predict an answer</a:t>
            </a:r>
          </a:p>
        </p:txBody>
      </p:sp>
      <p:sp>
        <p:nvSpPr>
          <p:cNvPr id="8" name="Text Placeholder 7">
            <a:extLst>
              <a:ext uri="{FF2B5EF4-FFF2-40B4-BE49-F238E27FC236}">
                <a16:creationId xmlns:a16="http://schemas.microsoft.com/office/drawing/2014/main" id="{8FA787C4-D40A-4E22-A9FA-C8BCA15E9B07}"/>
              </a:ext>
            </a:extLst>
          </p:cNvPr>
          <p:cNvSpPr>
            <a:spLocks noGrp="1"/>
          </p:cNvSpPr>
          <p:nvPr>
            <p:ph type="body" sz="quarter" idx="12"/>
          </p:nvPr>
        </p:nvSpPr>
        <p:spPr/>
        <p:txBody>
          <a:bodyPr/>
          <a:lstStyle/>
          <a:p>
            <a:r>
              <a:rPr lang="en-US"/>
              <a:t>Data Science </a:t>
            </a:r>
            <a:endParaRPr lang="en-US" dirty="0"/>
          </a:p>
        </p:txBody>
      </p:sp>
      <p:sp>
        <p:nvSpPr>
          <p:cNvPr id="9" name="Text Placeholder 8">
            <a:extLst>
              <a:ext uri="{FF2B5EF4-FFF2-40B4-BE49-F238E27FC236}">
                <a16:creationId xmlns:a16="http://schemas.microsoft.com/office/drawing/2014/main" id="{16CB4520-110F-46BE-A336-77C07837DCA9}"/>
              </a:ext>
            </a:extLst>
          </p:cNvPr>
          <p:cNvSpPr>
            <a:spLocks noGrp="1"/>
          </p:cNvSpPr>
          <p:nvPr>
            <p:ph type="body" sz="quarter" idx="10"/>
          </p:nvPr>
        </p:nvSpPr>
        <p:spPr/>
        <p:txBody>
          <a:bodyPr/>
          <a:lstStyle/>
          <a:p>
            <a:r>
              <a:rPr lang="en-US" dirty="0"/>
              <a:t>Use the model to find the answer</a:t>
            </a:r>
          </a:p>
        </p:txBody>
      </p:sp>
      <p:pic>
        <p:nvPicPr>
          <p:cNvPr id="6" name="Picture 5">
            <a:extLst>
              <a:ext uri="{FF2B5EF4-FFF2-40B4-BE49-F238E27FC236}">
                <a16:creationId xmlns:a16="http://schemas.microsoft.com/office/drawing/2014/main" id="{F34309EC-5C3F-4AE1-8678-2FF50911CDC0}"/>
              </a:ext>
            </a:extLst>
          </p:cNvPr>
          <p:cNvPicPr>
            <a:picLocks noChangeAspect="1"/>
          </p:cNvPicPr>
          <p:nvPr/>
        </p:nvPicPr>
        <p:blipFill>
          <a:blip r:embed="rId2"/>
          <a:stretch>
            <a:fillRect/>
          </a:stretch>
        </p:blipFill>
        <p:spPr>
          <a:xfrm>
            <a:off x="3184786" y="1679175"/>
            <a:ext cx="5822428" cy="3499651"/>
          </a:xfrm>
          <a:prstGeom prst="rect">
            <a:avLst/>
          </a:prstGeom>
        </p:spPr>
      </p:pic>
      <p:cxnSp>
        <p:nvCxnSpPr>
          <p:cNvPr id="3" name="Straight Connector 2">
            <a:extLst>
              <a:ext uri="{FF2B5EF4-FFF2-40B4-BE49-F238E27FC236}">
                <a16:creationId xmlns:a16="http://schemas.microsoft.com/office/drawing/2014/main" id="{BFEFBB4C-FE0B-4EEE-A04D-E203215598E5}"/>
              </a:ext>
            </a:extLst>
          </p:cNvPr>
          <p:cNvCxnSpPr>
            <a:cxnSpLocks/>
          </p:cNvCxnSpPr>
          <p:nvPr/>
        </p:nvCxnSpPr>
        <p:spPr>
          <a:xfrm flipV="1">
            <a:off x="6493669" y="3000375"/>
            <a:ext cx="0" cy="1814513"/>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EA25F6EC-6337-4E93-B367-FC5018038AA5}"/>
              </a:ext>
            </a:extLst>
          </p:cNvPr>
          <p:cNvCxnSpPr>
            <a:cxnSpLocks/>
          </p:cNvCxnSpPr>
          <p:nvPr/>
        </p:nvCxnSpPr>
        <p:spPr>
          <a:xfrm>
            <a:off x="3779044" y="3364706"/>
            <a:ext cx="3078956" cy="0"/>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BB29E04B-CD2B-4874-948B-D55A49D743FE}"/>
              </a:ext>
            </a:extLst>
          </p:cNvPr>
          <p:cNvSpPr/>
          <p:nvPr/>
        </p:nvSpPr>
        <p:spPr>
          <a:xfrm>
            <a:off x="6443662" y="3314699"/>
            <a:ext cx="100013" cy="100013"/>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graphicFrame>
        <p:nvGraphicFramePr>
          <p:cNvPr id="10" name="Table 9">
            <a:extLst>
              <a:ext uri="{FF2B5EF4-FFF2-40B4-BE49-F238E27FC236}">
                <a16:creationId xmlns:a16="http://schemas.microsoft.com/office/drawing/2014/main" id="{715AF03C-0625-444E-BBF6-6F212317BC0A}"/>
              </a:ext>
            </a:extLst>
          </p:cNvPr>
          <p:cNvGraphicFramePr>
            <a:graphicFrameLocks noGrp="1"/>
          </p:cNvGraphicFramePr>
          <p:nvPr>
            <p:extLst>
              <p:ext uri="{D42A27DB-BD31-4B8C-83A1-F6EECF244321}">
                <p14:modId xmlns:p14="http://schemas.microsoft.com/office/powerpoint/2010/main" val="2474389523"/>
              </p:ext>
            </p:extLst>
          </p:nvPr>
        </p:nvGraphicFramePr>
        <p:xfrm>
          <a:off x="1217693" y="1671320"/>
          <a:ext cx="1219200" cy="3515360"/>
        </p:xfrm>
        <a:graphic>
          <a:graphicData uri="http://schemas.openxmlformats.org/drawingml/2006/table">
            <a:tbl>
              <a:tblPr/>
              <a:tblGrid>
                <a:gridCol w="609600">
                  <a:extLst>
                    <a:ext uri="{9D8B030D-6E8A-4147-A177-3AD203B41FA5}">
                      <a16:colId xmlns:a16="http://schemas.microsoft.com/office/drawing/2014/main" val="66459600"/>
                    </a:ext>
                  </a:extLst>
                </a:gridCol>
                <a:gridCol w="609600">
                  <a:extLst>
                    <a:ext uri="{9D8B030D-6E8A-4147-A177-3AD203B41FA5}">
                      <a16:colId xmlns:a16="http://schemas.microsoft.com/office/drawing/2014/main" val="2995552392"/>
                    </a:ext>
                  </a:extLst>
                </a:gridCol>
              </a:tblGrid>
              <a:tr h="180975">
                <a:tc>
                  <a:txBody>
                    <a:bodyPr/>
                    <a:lstStyle/>
                    <a:p>
                      <a:pPr algn="ctr" fontAlgn="b"/>
                      <a:r>
                        <a:rPr lang="en-US" sz="1100" b="1" i="0" u="none" strike="noStrike">
                          <a:solidFill>
                            <a:srgbClr val="FFFFFF"/>
                          </a:solidFill>
                          <a:effectLst/>
                          <a:latin typeface="Calibri" panose="020F0502020204030204" pitchFamily="34" charset="0"/>
                        </a:rPr>
                        <a:t>Carats</a:t>
                      </a:r>
                    </a:p>
                  </a:txBody>
                  <a:tcPr marL="6350" marR="6350" marT="6350" anchor="ctr">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4472C4"/>
                    </a:solidFill>
                  </a:tcPr>
                </a:tc>
                <a:tc>
                  <a:txBody>
                    <a:bodyPr/>
                    <a:lstStyle/>
                    <a:p>
                      <a:pPr algn="ctr" fontAlgn="b"/>
                      <a:r>
                        <a:rPr lang="en-US" sz="1100" b="1" i="0" u="none" strike="noStrike" dirty="0">
                          <a:solidFill>
                            <a:srgbClr val="FFFFFF"/>
                          </a:solidFill>
                          <a:effectLst/>
                          <a:latin typeface="Calibri" panose="020F0502020204030204" pitchFamily="34" charset="0"/>
                        </a:rPr>
                        <a:t>Price</a:t>
                      </a:r>
                    </a:p>
                  </a:txBody>
                  <a:tcPr marL="6350" marR="6350" marT="6350" anchor="ctr">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4472C4"/>
                    </a:solidFill>
                  </a:tcPr>
                </a:tc>
                <a:extLst>
                  <a:ext uri="{0D108BD9-81ED-4DB2-BD59-A6C34878D82A}">
                    <a16:rowId xmlns:a16="http://schemas.microsoft.com/office/drawing/2014/main" val="247159752"/>
                  </a:ext>
                </a:extLst>
              </a:tr>
              <a:tr h="180975">
                <a:tc>
                  <a:txBody>
                    <a:bodyPr/>
                    <a:lstStyle/>
                    <a:p>
                      <a:pPr algn="ctr" fontAlgn="b"/>
                      <a:r>
                        <a:rPr lang="en-US" sz="1100" b="0" i="0" u="none" strike="noStrike">
                          <a:solidFill>
                            <a:srgbClr val="000000"/>
                          </a:solidFill>
                          <a:effectLst/>
                          <a:latin typeface="Calibri" panose="020F0502020204030204" pitchFamily="34" charset="0"/>
                        </a:rPr>
                        <a:t>1.01</a:t>
                      </a:r>
                    </a:p>
                  </a:txBody>
                  <a:tcPr marL="6350" marR="6350" marT="6350" anchor="ctr">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b"/>
                      <a:r>
                        <a:rPr lang="en-US" sz="1100" b="0" i="0" u="none" strike="noStrike">
                          <a:solidFill>
                            <a:srgbClr val="000000"/>
                          </a:solidFill>
                          <a:effectLst/>
                          <a:latin typeface="Calibri" panose="020F0502020204030204" pitchFamily="34" charset="0"/>
                        </a:rPr>
                        <a:t>7366</a:t>
                      </a:r>
                    </a:p>
                  </a:txBody>
                  <a:tcPr marL="6350" marR="6350" marT="6350" anchor="ctr">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val="4072242691"/>
                  </a:ext>
                </a:extLst>
              </a:tr>
              <a:tr h="180975">
                <a:tc>
                  <a:txBody>
                    <a:bodyPr/>
                    <a:lstStyle/>
                    <a:p>
                      <a:pPr algn="ctr" fontAlgn="b"/>
                      <a:r>
                        <a:rPr lang="en-US" sz="1100" b="0" i="0" u="none" strike="noStrike">
                          <a:solidFill>
                            <a:srgbClr val="000000"/>
                          </a:solidFill>
                          <a:effectLst/>
                          <a:latin typeface="Calibri" panose="020F0502020204030204" pitchFamily="34" charset="0"/>
                        </a:rPr>
                        <a:t>0.49</a:t>
                      </a:r>
                    </a:p>
                  </a:txBody>
                  <a:tcPr marL="6350" marR="6350" marT="6350" anchor="ctr">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985</a:t>
                      </a:r>
                    </a:p>
                  </a:txBody>
                  <a:tcPr marL="6350" marR="6350" marT="6350" anchor="ctr">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extLst>
                  <a:ext uri="{0D108BD9-81ED-4DB2-BD59-A6C34878D82A}">
                    <a16:rowId xmlns:a16="http://schemas.microsoft.com/office/drawing/2014/main" val="2239863724"/>
                  </a:ext>
                </a:extLst>
              </a:tr>
              <a:tr h="180975">
                <a:tc>
                  <a:txBody>
                    <a:bodyPr/>
                    <a:lstStyle/>
                    <a:p>
                      <a:pPr algn="ctr" fontAlgn="b"/>
                      <a:r>
                        <a:rPr lang="en-US" sz="1100" b="0" i="0" u="none" strike="noStrike" dirty="0">
                          <a:solidFill>
                            <a:srgbClr val="000000"/>
                          </a:solidFill>
                          <a:effectLst/>
                          <a:latin typeface="Calibri" panose="020F0502020204030204" pitchFamily="34" charset="0"/>
                        </a:rPr>
                        <a:t>0.31</a:t>
                      </a:r>
                    </a:p>
                  </a:txBody>
                  <a:tcPr marL="6350" marR="6350" marT="6350" anchor="ctr">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b"/>
                      <a:r>
                        <a:rPr lang="en-US" sz="1100" b="0" i="0" u="none" strike="noStrike">
                          <a:solidFill>
                            <a:srgbClr val="000000"/>
                          </a:solidFill>
                          <a:effectLst/>
                          <a:latin typeface="Calibri" panose="020F0502020204030204" pitchFamily="34" charset="0"/>
                        </a:rPr>
                        <a:t>544</a:t>
                      </a:r>
                    </a:p>
                  </a:txBody>
                  <a:tcPr marL="6350" marR="6350" marT="6350" anchor="ctr">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val="3220469088"/>
                  </a:ext>
                </a:extLst>
              </a:tr>
              <a:tr h="180975">
                <a:tc>
                  <a:txBody>
                    <a:bodyPr/>
                    <a:lstStyle/>
                    <a:p>
                      <a:pPr algn="ctr" fontAlgn="b"/>
                      <a:r>
                        <a:rPr lang="en-US" sz="1100" b="0" i="0" u="none" strike="noStrike">
                          <a:solidFill>
                            <a:srgbClr val="000000"/>
                          </a:solidFill>
                          <a:effectLst/>
                          <a:latin typeface="Calibri" panose="020F0502020204030204" pitchFamily="34" charset="0"/>
                        </a:rPr>
                        <a:t>1.51</a:t>
                      </a:r>
                    </a:p>
                  </a:txBody>
                  <a:tcPr marL="6350" marR="6350" marT="6350" anchor="ctr">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9140</a:t>
                      </a:r>
                    </a:p>
                  </a:txBody>
                  <a:tcPr marL="6350" marR="6350" marT="6350" anchor="ctr">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extLst>
                  <a:ext uri="{0D108BD9-81ED-4DB2-BD59-A6C34878D82A}">
                    <a16:rowId xmlns:a16="http://schemas.microsoft.com/office/drawing/2014/main" val="4272743403"/>
                  </a:ext>
                </a:extLst>
              </a:tr>
              <a:tr h="180975">
                <a:tc>
                  <a:txBody>
                    <a:bodyPr/>
                    <a:lstStyle/>
                    <a:p>
                      <a:pPr algn="ctr" fontAlgn="b"/>
                      <a:r>
                        <a:rPr lang="en-US" sz="1100" b="0" i="0" u="none" strike="noStrike">
                          <a:solidFill>
                            <a:srgbClr val="000000"/>
                          </a:solidFill>
                          <a:effectLst/>
                          <a:latin typeface="Calibri" panose="020F0502020204030204" pitchFamily="34" charset="0"/>
                        </a:rPr>
                        <a:t>0.37</a:t>
                      </a:r>
                    </a:p>
                  </a:txBody>
                  <a:tcPr marL="6350" marR="6350" marT="6350" anchor="ctr">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b"/>
                      <a:r>
                        <a:rPr lang="en-US" sz="1100" b="0" i="0" u="none" strike="noStrike">
                          <a:solidFill>
                            <a:srgbClr val="000000"/>
                          </a:solidFill>
                          <a:effectLst/>
                          <a:latin typeface="Calibri" panose="020F0502020204030204" pitchFamily="34" charset="0"/>
                        </a:rPr>
                        <a:t>493</a:t>
                      </a:r>
                    </a:p>
                  </a:txBody>
                  <a:tcPr marL="6350" marR="6350" marT="6350" anchor="ctr">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val="980522395"/>
                  </a:ext>
                </a:extLst>
              </a:tr>
              <a:tr h="180975">
                <a:tc>
                  <a:txBody>
                    <a:bodyPr/>
                    <a:lstStyle/>
                    <a:p>
                      <a:pPr algn="ctr" fontAlgn="b"/>
                      <a:r>
                        <a:rPr lang="en-US" sz="1100" b="0" i="0" u="none" strike="noStrike">
                          <a:solidFill>
                            <a:srgbClr val="000000"/>
                          </a:solidFill>
                          <a:effectLst/>
                          <a:latin typeface="Calibri" panose="020F0502020204030204" pitchFamily="34" charset="0"/>
                        </a:rPr>
                        <a:t>0.73</a:t>
                      </a:r>
                    </a:p>
                  </a:txBody>
                  <a:tcPr marL="6350" marR="6350" marT="6350" anchor="ctr">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3011</a:t>
                      </a:r>
                    </a:p>
                  </a:txBody>
                  <a:tcPr marL="6350" marR="6350" marT="6350" anchor="ctr">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extLst>
                  <a:ext uri="{0D108BD9-81ED-4DB2-BD59-A6C34878D82A}">
                    <a16:rowId xmlns:a16="http://schemas.microsoft.com/office/drawing/2014/main" val="1013027454"/>
                  </a:ext>
                </a:extLst>
              </a:tr>
              <a:tr h="180975">
                <a:tc>
                  <a:txBody>
                    <a:bodyPr/>
                    <a:lstStyle/>
                    <a:p>
                      <a:pPr algn="ctr" fontAlgn="b"/>
                      <a:r>
                        <a:rPr lang="en-US" sz="1100" b="0" i="0" u="none" strike="noStrike">
                          <a:solidFill>
                            <a:srgbClr val="000000"/>
                          </a:solidFill>
                          <a:effectLst/>
                          <a:latin typeface="Calibri" panose="020F0502020204030204" pitchFamily="34" charset="0"/>
                        </a:rPr>
                        <a:t>1.53</a:t>
                      </a:r>
                    </a:p>
                  </a:txBody>
                  <a:tcPr marL="6350" marR="6350" marT="6350" anchor="ctr">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b"/>
                      <a:r>
                        <a:rPr lang="en-US" sz="1100" b="0" i="0" u="none" strike="noStrike">
                          <a:solidFill>
                            <a:srgbClr val="000000"/>
                          </a:solidFill>
                          <a:effectLst/>
                          <a:latin typeface="Calibri" panose="020F0502020204030204" pitchFamily="34" charset="0"/>
                        </a:rPr>
                        <a:t>11413</a:t>
                      </a:r>
                    </a:p>
                  </a:txBody>
                  <a:tcPr marL="6350" marR="6350" marT="6350" anchor="ctr">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val="4091919015"/>
                  </a:ext>
                </a:extLst>
              </a:tr>
              <a:tr h="180975">
                <a:tc>
                  <a:txBody>
                    <a:bodyPr/>
                    <a:lstStyle/>
                    <a:p>
                      <a:pPr algn="ctr" fontAlgn="b"/>
                      <a:r>
                        <a:rPr lang="en-US" sz="1100" b="0" i="0" u="none" strike="noStrike">
                          <a:solidFill>
                            <a:srgbClr val="000000"/>
                          </a:solidFill>
                          <a:effectLst/>
                          <a:latin typeface="Calibri" panose="020F0502020204030204" pitchFamily="34" charset="0"/>
                        </a:rPr>
                        <a:t>0.56</a:t>
                      </a:r>
                    </a:p>
                  </a:txBody>
                  <a:tcPr marL="6350" marR="6350" marT="6350" anchor="ctr">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1814</a:t>
                      </a:r>
                    </a:p>
                  </a:txBody>
                  <a:tcPr marL="6350" marR="6350" marT="6350" anchor="ctr">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extLst>
                  <a:ext uri="{0D108BD9-81ED-4DB2-BD59-A6C34878D82A}">
                    <a16:rowId xmlns:a16="http://schemas.microsoft.com/office/drawing/2014/main" val="119162886"/>
                  </a:ext>
                </a:extLst>
              </a:tr>
              <a:tr h="180975">
                <a:tc>
                  <a:txBody>
                    <a:bodyPr/>
                    <a:lstStyle/>
                    <a:p>
                      <a:pPr algn="ctr" fontAlgn="b"/>
                      <a:r>
                        <a:rPr lang="en-US" sz="1100" b="0" i="0" u="none" strike="noStrike">
                          <a:solidFill>
                            <a:srgbClr val="000000"/>
                          </a:solidFill>
                          <a:effectLst/>
                          <a:latin typeface="Calibri" panose="020F0502020204030204" pitchFamily="34" charset="0"/>
                        </a:rPr>
                        <a:t>0.41</a:t>
                      </a:r>
                    </a:p>
                  </a:txBody>
                  <a:tcPr marL="6350" marR="6350" marT="6350" anchor="ctr">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b"/>
                      <a:r>
                        <a:rPr lang="en-US" sz="1100" b="0" i="0" u="none" strike="noStrike">
                          <a:solidFill>
                            <a:srgbClr val="000000"/>
                          </a:solidFill>
                          <a:effectLst/>
                          <a:latin typeface="Calibri" panose="020F0502020204030204" pitchFamily="34" charset="0"/>
                        </a:rPr>
                        <a:t>876</a:t>
                      </a:r>
                    </a:p>
                  </a:txBody>
                  <a:tcPr marL="6350" marR="6350" marT="6350" anchor="ctr">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val="3492409334"/>
                  </a:ext>
                </a:extLst>
              </a:tr>
              <a:tr h="180975">
                <a:tc>
                  <a:txBody>
                    <a:bodyPr/>
                    <a:lstStyle/>
                    <a:p>
                      <a:pPr algn="ctr" fontAlgn="b"/>
                      <a:r>
                        <a:rPr lang="en-US" sz="1100" b="0" i="0" u="none" strike="noStrike">
                          <a:solidFill>
                            <a:srgbClr val="000000"/>
                          </a:solidFill>
                          <a:effectLst/>
                          <a:latin typeface="Calibri" panose="020F0502020204030204" pitchFamily="34" charset="0"/>
                        </a:rPr>
                        <a:t>0.74</a:t>
                      </a:r>
                    </a:p>
                  </a:txBody>
                  <a:tcPr marL="6350" marR="6350" marT="6350" anchor="ctr">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2690</a:t>
                      </a:r>
                    </a:p>
                  </a:txBody>
                  <a:tcPr marL="6350" marR="6350" marT="6350" anchor="ctr">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extLst>
                  <a:ext uri="{0D108BD9-81ED-4DB2-BD59-A6C34878D82A}">
                    <a16:rowId xmlns:a16="http://schemas.microsoft.com/office/drawing/2014/main" val="1353564230"/>
                  </a:ext>
                </a:extLst>
              </a:tr>
              <a:tr h="180975">
                <a:tc>
                  <a:txBody>
                    <a:bodyPr/>
                    <a:lstStyle/>
                    <a:p>
                      <a:pPr algn="ctr" fontAlgn="b"/>
                      <a:r>
                        <a:rPr lang="en-US" sz="1100" b="0" i="0" u="none" strike="noStrike">
                          <a:solidFill>
                            <a:srgbClr val="000000"/>
                          </a:solidFill>
                          <a:effectLst/>
                          <a:latin typeface="Calibri" panose="020F0502020204030204" pitchFamily="34" charset="0"/>
                        </a:rPr>
                        <a:t>0.63</a:t>
                      </a:r>
                    </a:p>
                  </a:txBody>
                  <a:tcPr marL="6350" marR="6350" marT="6350" anchor="ctr">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b"/>
                      <a:r>
                        <a:rPr lang="en-US" sz="1100" b="0" i="0" u="none" strike="noStrike">
                          <a:solidFill>
                            <a:srgbClr val="000000"/>
                          </a:solidFill>
                          <a:effectLst/>
                          <a:latin typeface="Calibri" panose="020F0502020204030204" pitchFamily="34" charset="0"/>
                        </a:rPr>
                        <a:t>1190</a:t>
                      </a:r>
                    </a:p>
                  </a:txBody>
                  <a:tcPr marL="6350" marR="6350" marT="6350" anchor="ctr">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val="783888930"/>
                  </a:ext>
                </a:extLst>
              </a:tr>
              <a:tr h="180975">
                <a:tc>
                  <a:txBody>
                    <a:bodyPr/>
                    <a:lstStyle/>
                    <a:p>
                      <a:pPr algn="ctr" fontAlgn="b"/>
                      <a:r>
                        <a:rPr lang="en-US" sz="1100" b="0" i="0" u="none" strike="noStrike">
                          <a:solidFill>
                            <a:srgbClr val="000000"/>
                          </a:solidFill>
                          <a:effectLst/>
                          <a:latin typeface="Calibri" panose="020F0502020204030204" pitchFamily="34" charset="0"/>
                        </a:rPr>
                        <a:t>0.6</a:t>
                      </a:r>
                    </a:p>
                  </a:txBody>
                  <a:tcPr marL="6350" marR="6350" marT="6350" anchor="ctr">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4172</a:t>
                      </a:r>
                    </a:p>
                  </a:txBody>
                  <a:tcPr marL="6350" marR="6350" marT="6350" anchor="ctr">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extLst>
                  <a:ext uri="{0D108BD9-81ED-4DB2-BD59-A6C34878D82A}">
                    <a16:rowId xmlns:a16="http://schemas.microsoft.com/office/drawing/2014/main" val="1477501328"/>
                  </a:ext>
                </a:extLst>
              </a:tr>
              <a:tr h="180975">
                <a:tc>
                  <a:txBody>
                    <a:bodyPr/>
                    <a:lstStyle/>
                    <a:p>
                      <a:pPr algn="ctr" fontAlgn="b"/>
                      <a:r>
                        <a:rPr lang="en-US" sz="1100" b="0" i="0" u="none" strike="noStrike">
                          <a:solidFill>
                            <a:srgbClr val="000000"/>
                          </a:solidFill>
                          <a:effectLst/>
                          <a:latin typeface="Calibri" panose="020F0502020204030204" pitchFamily="34" charset="0"/>
                        </a:rPr>
                        <a:t>2.06</a:t>
                      </a:r>
                    </a:p>
                  </a:txBody>
                  <a:tcPr marL="6350" marR="6350" marT="6350" anchor="ctr">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b"/>
                      <a:r>
                        <a:rPr lang="en-US" sz="1100" b="0" i="0" u="none" strike="noStrike">
                          <a:solidFill>
                            <a:srgbClr val="000000"/>
                          </a:solidFill>
                          <a:effectLst/>
                          <a:latin typeface="Calibri" panose="020F0502020204030204" pitchFamily="34" charset="0"/>
                        </a:rPr>
                        <a:t>11764</a:t>
                      </a:r>
                    </a:p>
                  </a:txBody>
                  <a:tcPr marL="6350" marR="6350" marT="6350" anchor="ctr">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val="1856054685"/>
                  </a:ext>
                </a:extLst>
              </a:tr>
              <a:tr h="180975">
                <a:tc>
                  <a:txBody>
                    <a:bodyPr/>
                    <a:lstStyle/>
                    <a:p>
                      <a:pPr algn="ctr" fontAlgn="b"/>
                      <a:r>
                        <a:rPr lang="en-US" sz="1100" b="0" i="0" u="none" strike="noStrike">
                          <a:solidFill>
                            <a:srgbClr val="000000"/>
                          </a:solidFill>
                          <a:effectLst/>
                          <a:latin typeface="Calibri" panose="020F0502020204030204" pitchFamily="34" charset="0"/>
                        </a:rPr>
                        <a:t>1.1</a:t>
                      </a:r>
                    </a:p>
                  </a:txBody>
                  <a:tcPr marL="6350" marR="6350" marT="6350" anchor="ctr">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4682</a:t>
                      </a:r>
                    </a:p>
                  </a:txBody>
                  <a:tcPr marL="6350" marR="6350" marT="6350" anchor="ctr">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extLst>
                  <a:ext uri="{0D108BD9-81ED-4DB2-BD59-A6C34878D82A}">
                    <a16:rowId xmlns:a16="http://schemas.microsoft.com/office/drawing/2014/main" val="301721828"/>
                  </a:ext>
                </a:extLst>
              </a:tr>
              <a:tr h="180975">
                <a:tc>
                  <a:txBody>
                    <a:bodyPr/>
                    <a:lstStyle/>
                    <a:p>
                      <a:pPr algn="ctr" fontAlgn="b"/>
                      <a:r>
                        <a:rPr lang="en-US" sz="1100" b="0" i="0" u="none" strike="noStrike">
                          <a:solidFill>
                            <a:srgbClr val="000000"/>
                          </a:solidFill>
                          <a:effectLst/>
                          <a:latin typeface="Calibri" panose="020F0502020204030204" pitchFamily="34" charset="0"/>
                        </a:rPr>
                        <a:t>1.31</a:t>
                      </a:r>
                    </a:p>
                  </a:txBody>
                  <a:tcPr marL="6350" marR="6350" marT="6350" anchor="ctr">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b"/>
                      <a:r>
                        <a:rPr lang="en-US" sz="1100" b="0" i="0" u="none" strike="noStrike" dirty="0">
                          <a:solidFill>
                            <a:srgbClr val="000000"/>
                          </a:solidFill>
                          <a:effectLst/>
                          <a:latin typeface="Calibri" panose="020F0502020204030204" pitchFamily="34" charset="0"/>
                        </a:rPr>
                        <a:t>6171</a:t>
                      </a:r>
                    </a:p>
                  </a:txBody>
                  <a:tcPr marL="6350" marR="6350" marT="6350" anchor="ctr">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val="4203652069"/>
                  </a:ext>
                </a:extLst>
              </a:tr>
            </a:tbl>
          </a:graphicData>
        </a:graphic>
      </p:graphicFrame>
      <p:sp>
        <p:nvSpPr>
          <p:cNvPr id="11" name="Content Placeholder 3">
            <a:extLst>
              <a:ext uri="{FF2B5EF4-FFF2-40B4-BE49-F238E27FC236}">
                <a16:creationId xmlns:a16="http://schemas.microsoft.com/office/drawing/2014/main" id="{E651441A-7DDF-45C0-BE9D-6FEBB13ECFC9}"/>
              </a:ext>
            </a:extLst>
          </p:cNvPr>
          <p:cNvSpPr>
            <a:spLocks noGrp="1"/>
          </p:cNvSpPr>
          <p:nvPr>
            <p:ph idx="1"/>
          </p:nvPr>
        </p:nvSpPr>
        <p:spPr>
          <a:xfrm>
            <a:off x="312420" y="1212981"/>
            <a:ext cx="11567160" cy="5197150"/>
          </a:xfrm>
        </p:spPr>
        <p:txBody>
          <a:bodyPr/>
          <a:lstStyle/>
          <a:p>
            <a:r>
              <a:rPr lang="en-US" dirty="0"/>
              <a:t>How much 1.35 carat diamond cost these days?</a:t>
            </a:r>
          </a:p>
        </p:txBody>
      </p:sp>
    </p:spTree>
    <p:extLst>
      <p:ext uri="{BB962C8B-B14F-4D97-AF65-F5344CB8AC3E}">
        <p14:creationId xmlns:p14="http://schemas.microsoft.com/office/powerpoint/2010/main" val="318055584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821C1D7-6C4E-44BD-8AC7-916460A4EBAF}"/>
              </a:ext>
            </a:extLst>
          </p:cNvPr>
          <p:cNvSpPr>
            <a:spLocks noGrp="1"/>
          </p:cNvSpPr>
          <p:nvPr>
            <p:ph type="title"/>
          </p:nvPr>
        </p:nvSpPr>
        <p:spPr/>
        <p:txBody>
          <a:bodyPr/>
          <a:lstStyle/>
          <a:p>
            <a:r>
              <a:rPr lang="en-US" dirty="0"/>
              <a:t>4. Predict an answer</a:t>
            </a:r>
          </a:p>
        </p:txBody>
      </p:sp>
      <p:sp>
        <p:nvSpPr>
          <p:cNvPr id="8" name="Text Placeholder 7">
            <a:extLst>
              <a:ext uri="{FF2B5EF4-FFF2-40B4-BE49-F238E27FC236}">
                <a16:creationId xmlns:a16="http://schemas.microsoft.com/office/drawing/2014/main" id="{8FA787C4-D40A-4E22-A9FA-C8BCA15E9B07}"/>
              </a:ext>
            </a:extLst>
          </p:cNvPr>
          <p:cNvSpPr>
            <a:spLocks noGrp="1"/>
          </p:cNvSpPr>
          <p:nvPr>
            <p:ph type="body" sz="quarter" idx="12"/>
          </p:nvPr>
        </p:nvSpPr>
        <p:spPr/>
        <p:txBody>
          <a:bodyPr/>
          <a:lstStyle/>
          <a:p>
            <a:r>
              <a:rPr lang="en-US"/>
              <a:t>Data Science </a:t>
            </a:r>
            <a:endParaRPr lang="en-US" dirty="0"/>
          </a:p>
        </p:txBody>
      </p:sp>
      <p:sp>
        <p:nvSpPr>
          <p:cNvPr id="9" name="Text Placeholder 8">
            <a:extLst>
              <a:ext uri="{FF2B5EF4-FFF2-40B4-BE49-F238E27FC236}">
                <a16:creationId xmlns:a16="http://schemas.microsoft.com/office/drawing/2014/main" id="{16CB4520-110F-46BE-A336-77C07837DCA9}"/>
              </a:ext>
            </a:extLst>
          </p:cNvPr>
          <p:cNvSpPr>
            <a:spLocks noGrp="1"/>
          </p:cNvSpPr>
          <p:nvPr>
            <p:ph type="body" sz="quarter" idx="10"/>
          </p:nvPr>
        </p:nvSpPr>
        <p:spPr/>
        <p:txBody>
          <a:bodyPr/>
          <a:lstStyle/>
          <a:p>
            <a:r>
              <a:rPr lang="en-US" dirty="0"/>
              <a:t>Create a confidence interval</a:t>
            </a:r>
          </a:p>
        </p:txBody>
      </p:sp>
      <p:pic>
        <p:nvPicPr>
          <p:cNvPr id="6" name="Picture 5">
            <a:extLst>
              <a:ext uri="{FF2B5EF4-FFF2-40B4-BE49-F238E27FC236}">
                <a16:creationId xmlns:a16="http://schemas.microsoft.com/office/drawing/2014/main" id="{92C4B1E8-B67E-4FD5-B714-742299AB289C}"/>
              </a:ext>
            </a:extLst>
          </p:cNvPr>
          <p:cNvPicPr>
            <a:picLocks noChangeAspect="1"/>
          </p:cNvPicPr>
          <p:nvPr/>
        </p:nvPicPr>
        <p:blipFill>
          <a:blip r:embed="rId2"/>
          <a:stretch>
            <a:fillRect/>
          </a:stretch>
        </p:blipFill>
        <p:spPr>
          <a:xfrm>
            <a:off x="3184786" y="1679175"/>
            <a:ext cx="5822428" cy="3499651"/>
          </a:xfrm>
          <a:prstGeom prst="rect">
            <a:avLst/>
          </a:prstGeom>
        </p:spPr>
      </p:pic>
      <p:sp>
        <p:nvSpPr>
          <p:cNvPr id="2" name="Oval 1">
            <a:extLst>
              <a:ext uri="{FF2B5EF4-FFF2-40B4-BE49-F238E27FC236}">
                <a16:creationId xmlns:a16="http://schemas.microsoft.com/office/drawing/2014/main" id="{8438148A-58FB-40ED-9480-94DEFFBB6DD1}"/>
              </a:ext>
            </a:extLst>
          </p:cNvPr>
          <p:cNvSpPr/>
          <p:nvPr/>
        </p:nvSpPr>
        <p:spPr>
          <a:xfrm>
            <a:off x="6443662" y="3314699"/>
            <a:ext cx="100013" cy="100013"/>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12" name="Parallelogram 11">
            <a:extLst>
              <a:ext uri="{FF2B5EF4-FFF2-40B4-BE49-F238E27FC236}">
                <a16:creationId xmlns:a16="http://schemas.microsoft.com/office/drawing/2014/main" id="{3AE2964A-AB81-430A-A1EF-294328B4D44E}"/>
              </a:ext>
            </a:extLst>
          </p:cNvPr>
          <p:cNvSpPr/>
          <p:nvPr/>
        </p:nvSpPr>
        <p:spPr>
          <a:xfrm rot="8806650">
            <a:off x="4160269" y="3361574"/>
            <a:ext cx="4133352" cy="367717"/>
          </a:xfrm>
          <a:prstGeom prst="parallelogram">
            <a:avLst>
              <a:gd name="adj" fmla="val 62052"/>
            </a:avLst>
          </a:prstGeom>
          <a:solidFill>
            <a:schemeClr val="accent2">
              <a:alpha val="50000"/>
            </a:schemeClr>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graphicFrame>
        <p:nvGraphicFramePr>
          <p:cNvPr id="10" name="Table 9">
            <a:extLst>
              <a:ext uri="{FF2B5EF4-FFF2-40B4-BE49-F238E27FC236}">
                <a16:creationId xmlns:a16="http://schemas.microsoft.com/office/drawing/2014/main" id="{871155EC-50C1-4A0F-A63E-4D0C6EAB397C}"/>
              </a:ext>
            </a:extLst>
          </p:cNvPr>
          <p:cNvGraphicFramePr>
            <a:graphicFrameLocks noGrp="1"/>
          </p:cNvGraphicFramePr>
          <p:nvPr>
            <p:extLst>
              <p:ext uri="{D42A27DB-BD31-4B8C-83A1-F6EECF244321}">
                <p14:modId xmlns:p14="http://schemas.microsoft.com/office/powerpoint/2010/main" val="2474389523"/>
              </p:ext>
            </p:extLst>
          </p:nvPr>
        </p:nvGraphicFramePr>
        <p:xfrm>
          <a:off x="1217693" y="1671320"/>
          <a:ext cx="1219200" cy="3515360"/>
        </p:xfrm>
        <a:graphic>
          <a:graphicData uri="http://schemas.openxmlformats.org/drawingml/2006/table">
            <a:tbl>
              <a:tblPr/>
              <a:tblGrid>
                <a:gridCol w="609600">
                  <a:extLst>
                    <a:ext uri="{9D8B030D-6E8A-4147-A177-3AD203B41FA5}">
                      <a16:colId xmlns:a16="http://schemas.microsoft.com/office/drawing/2014/main" val="66459600"/>
                    </a:ext>
                  </a:extLst>
                </a:gridCol>
                <a:gridCol w="609600">
                  <a:extLst>
                    <a:ext uri="{9D8B030D-6E8A-4147-A177-3AD203B41FA5}">
                      <a16:colId xmlns:a16="http://schemas.microsoft.com/office/drawing/2014/main" val="2995552392"/>
                    </a:ext>
                  </a:extLst>
                </a:gridCol>
              </a:tblGrid>
              <a:tr h="180975">
                <a:tc>
                  <a:txBody>
                    <a:bodyPr/>
                    <a:lstStyle/>
                    <a:p>
                      <a:pPr algn="ctr" fontAlgn="b"/>
                      <a:r>
                        <a:rPr lang="en-US" sz="1100" b="1" i="0" u="none" strike="noStrike">
                          <a:solidFill>
                            <a:srgbClr val="FFFFFF"/>
                          </a:solidFill>
                          <a:effectLst/>
                          <a:latin typeface="Calibri" panose="020F0502020204030204" pitchFamily="34" charset="0"/>
                        </a:rPr>
                        <a:t>Carats</a:t>
                      </a:r>
                    </a:p>
                  </a:txBody>
                  <a:tcPr marL="6350" marR="6350" marT="6350" anchor="ctr">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4472C4"/>
                    </a:solidFill>
                  </a:tcPr>
                </a:tc>
                <a:tc>
                  <a:txBody>
                    <a:bodyPr/>
                    <a:lstStyle/>
                    <a:p>
                      <a:pPr algn="ctr" fontAlgn="b"/>
                      <a:r>
                        <a:rPr lang="en-US" sz="1100" b="1" i="0" u="none" strike="noStrike" dirty="0">
                          <a:solidFill>
                            <a:srgbClr val="FFFFFF"/>
                          </a:solidFill>
                          <a:effectLst/>
                          <a:latin typeface="Calibri" panose="020F0502020204030204" pitchFamily="34" charset="0"/>
                        </a:rPr>
                        <a:t>Price</a:t>
                      </a:r>
                    </a:p>
                  </a:txBody>
                  <a:tcPr marL="6350" marR="6350" marT="6350" anchor="ctr">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4472C4"/>
                    </a:solidFill>
                  </a:tcPr>
                </a:tc>
                <a:extLst>
                  <a:ext uri="{0D108BD9-81ED-4DB2-BD59-A6C34878D82A}">
                    <a16:rowId xmlns:a16="http://schemas.microsoft.com/office/drawing/2014/main" val="247159752"/>
                  </a:ext>
                </a:extLst>
              </a:tr>
              <a:tr h="180975">
                <a:tc>
                  <a:txBody>
                    <a:bodyPr/>
                    <a:lstStyle/>
                    <a:p>
                      <a:pPr algn="ctr" fontAlgn="b"/>
                      <a:r>
                        <a:rPr lang="en-US" sz="1100" b="0" i="0" u="none" strike="noStrike">
                          <a:solidFill>
                            <a:srgbClr val="000000"/>
                          </a:solidFill>
                          <a:effectLst/>
                          <a:latin typeface="Calibri" panose="020F0502020204030204" pitchFamily="34" charset="0"/>
                        </a:rPr>
                        <a:t>1.01</a:t>
                      </a:r>
                    </a:p>
                  </a:txBody>
                  <a:tcPr marL="6350" marR="6350" marT="6350" anchor="ctr">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b"/>
                      <a:r>
                        <a:rPr lang="en-US" sz="1100" b="0" i="0" u="none" strike="noStrike">
                          <a:solidFill>
                            <a:srgbClr val="000000"/>
                          </a:solidFill>
                          <a:effectLst/>
                          <a:latin typeface="Calibri" panose="020F0502020204030204" pitchFamily="34" charset="0"/>
                        </a:rPr>
                        <a:t>7366</a:t>
                      </a:r>
                    </a:p>
                  </a:txBody>
                  <a:tcPr marL="6350" marR="6350" marT="6350" anchor="ctr">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val="4072242691"/>
                  </a:ext>
                </a:extLst>
              </a:tr>
              <a:tr h="180975">
                <a:tc>
                  <a:txBody>
                    <a:bodyPr/>
                    <a:lstStyle/>
                    <a:p>
                      <a:pPr algn="ctr" fontAlgn="b"/>
                      <a:r>
                        <a:rPr lang="en-US" sz="1100" b="0" i="0" u="none" strike="noStrike">
                          <a:solidFill>
                            <a:srgbClr val="000000"/>
                          </a:solidFill>
                          <a:effectLst/>
                          <a:latin typeface="Calibri" panose="020F0502020204030204" pitchFamily="34" charset="0"/>
                        </a:rPr>
                        <a:t>0.49</a:t>
                      </a:r>
                    </a:p>
                  </a:txBody>
                  <a:tcPr marL="6350" marR="6350" marT="6350" anchor="ctr">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985</a:t>
                      </a:r>
                    </a:p>
                  </a:txBody>
                  <a:tcPr marL="6350" marR="6350" marT="6350" anchor="ctr">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extLst>
                  <a:ext uri="{0D108BD9-81ED-4DB2-BD59-A6C34878D82A}">
                    <a16:rowId xmlns:a16="http://schemas.microsoft.com/office/drawing/2014/main" val="2239863724"/>
                  </a:ext>
                </a:extLst>
              </a:tr>
              <a:tr h="180975">
                <a:tc>
                  <a:txBody>
                    <a:bodyPr/>
                    <a:lstStyle/>
                    <a:p>
                      <a:pPr algn="ctr" fontAlgn="b"/>
                      <a:r>
                        <a:rPr lang="en-US" sz="1100" b="0" i="0" u="none" strike="noStrike" dirty="0">
                          <a:solidFill>
                            <a:srgbClr val="000000"/>
                          </a:solidFill>
                          <a:effectLst/>
                          <a:latin typeface="Calibri" panose="020F0502020204030204" pitchFamily="34" charset="0"/>
                        </a:rPr>
                        <a:t>0.31</a:t>
                      </a:r>
                    </a:p>
                  </a:txBody>
                  <a:tcPr marL="6350" marR="6350" marT="6350" anchor="ctr">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b"/>
                      <a:r>
                        <a:rPr lang="en-US" sz="1100" b="0" i="0" u="none" strike="noStrike">
                          <a:solidFill>
                            <a:srgbClr val="000000"/>
                          </a:solidFill>
                          <a:effectLst/>
                          <a:latin typeface="Calibri" panose="020F0502020204030204" pitchFamily="34" charset="0"/>
                        </a:rPr>
                        <a:t>544</a:t>
                      </a:r>
                    </a:p>
                  </a:txBody>
                  <a:tcPr marL="6350" marR="6350" marT="6350" anchor="ctr">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val="3220469088"/>
                  </a:ext>
                </a:extLst>
              </a:tr>
              <a:tr h="180975">
                <a:tc>
                  <a:txBody>
                    <a:bodyPr/>
                    <a:lstStyle/>
                    <a:p>
                      <a:pPr algn="ctr" fontAlgn="b"/>
                      <a:r>
                        <a:rPr lang="en-US" sz="1100" b="0" i="0" u="none" strike="noStrike">
                          <a:solidFill>
                            <a:srgbClr val="000000"/>
                          </a:solidFill>
                          <a:effectLst/>
                          <a:latin typeface="Calibri" panose="020F0502020204030204" pitchFamily="34" charset="0"/>
                        </a:rPr>
                        <a:t>1.51</a:t>
                      </a:r>
                    </a:p>
                  </a:txBody>
                  <a:tcPr marL="6350" marR="6350" marT="6350" anchor="ctr">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9140</a:t>
                      </a:r>
                    </a:p>
                  </a:txBody>
                  <a:tcPr marL="6350" marR="6350" marT="6350" anchor="ctr">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extLst>
                  <a:ext uri="{0D108BD9-81ED-4DB2-BD59-A6C34878D82A}">
                    <a16:rowId xmlns:a16="http://schemas.microsoft.com/office/drawing/2014/main" val="4272743403"/>
                  </a:ext>
                </a:extLst>
              </a:tr>
              <a:tr h="180975">
                <a:tc>
                  <a:txBody>
                    <a:bodyPr/>
                    <a:lstStyle/>
                    <a:p>
                      <a:pPr algn="ctr" fontAlgn="b"/>
                      <a:r>
                        <a:rPr lang="en-US" sz="1100" b="0" i="0" u="none" strike="noStrike">
                          <a:solidFill>
                            <a:srgbClr val="000000"/>
                          </a:solidFill>
                          <a:effectLst/>
                          <a:latin typeface="Calibri" panose="020F0502020204030204" pitchFamily="34" charset="0"/>
                        </a:rPr>
                        <a:t>0.37</a:t>
                      </a:r>
                    </a:p>
                  </a:txBody>
                  <a:tcPr marL="6350" marR="6350" marT="6350" anchor="ctr">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b"/>
                      <a:r>
                        <a:rPr lang="en-US" sz="1100" b="0" i="0" u="none" strike="noStrike">
                          <a:solidFill>
                            <a:srgbClr val="000000"/>
                          </a:solidFill>
                          <a:effectLst/>
                          <a:latin typeface="Calibri" panose="020F0502020204030204" pitchFamily="34" charset="0"/>
                        </a:rPr>
                        <a:t>493</a:t>
                      </a:r>
                    </a:p>
                  </a:txBody>
                  <a:tcPr marL="6350" marR="6350" marT="6350" anchor="ctr">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val="980522395"/>
                  </a:ext>
                </a:extLst>
              </a:tr>
              <a:tr h="180975">
                <a:tc>
                  <a:txBody>
                    <a:bodyPr/>
                    <a:lstStyle/>
                    <a:p>
                      <a:pPr algn="ctr" fontAlgn="b"/>
                      <a:r>
                        <a:rPr lang="en-US" sz="1100" b="0" i="0" u="none" strike="noStrike">
                          <a:solidFill>
                            <a:srgbClr val="000000"/>
                          </a:solidFill>
                          <a:effectLst/>
                          <a:latin typeface="Calibri" panose="020F0502020204030204" pitchFamily="34" charset="0"/>
                        </a:rPr>
                        <a:t>0.73</a:t>
                      </a:r>
                    </a:p>
                  </a:txBody>
                  <a:tcPr marL="6350" marR="6350" marT="6350" anchor="ctr">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3011</a:t>
                      </a:r>
                    </a:p>
                  </a:txBody>
                  <a:tcPr marL="6350" marR="6350" marT="6350" anchor="ctr">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extLst>
                  <a:ext uri="{0D108BD9-81ED-4DB2-BD59-A6C34878D82A}">
                    <a16:rowId xmlns:a16="http://schemas.microsoft.com/office/drawing/2014/main" val="1013027454"/>
                  </a:ext>
                </a:extLst>
              </a:tr>
              <a:tr h="180975">
                <a:tc>
                  <a:txBody>
                    <a:bodyPr/>
                    <a:lstStyle/>
                    <a:p>
                      <a:pPr algn="ctr" fontAlgn="b"/>
                      <a:r>
                        <a:rPr lang="en-US" sz="1100" b="0" i="0" u="none" strike="noStrike">
                          <a:solidFill>
                            <a:srgbClr val="000000"/>
                          </a:solidFill>
                          <a:effectLst/>
                          <a:latin typeface="Calibri" panose="020F0502020204030204" pitchFamily="34" charset="0"/>
                        </a:rPr>
                        <a:t>1.53</a:t>
                      </a:r>
                    </a:p>
                  </a:txBody>
                  <a:tcPr marL="6350" marR="6350" marT="6350" anchor="ctr">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b"/>
                      <a:r>
                        <a:rPr lang="en-US" sz="1100" b="0" i="0" u="none" strike="noStrike">
                          <a:solidFill>
                            <a:srgbClr val="000000"/>
                          </a:solidFill>
                          <a:effectLst/>
                          <a:latin typeface="Calibri" panose="020F0502020204030204" pitchFamily="34" charset="0"/>
                        </a:rPr>
                        <a:t>11413</a:t>
                      </a:r>
                    </a:p>
                  </a:txBody>
                  <a:tcPr marL="6350" marR="6350" marT="6350" anchor="ctr">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val="4091919015"/>
                  </a:ext>
                </a:extLst>
              </a:tr>
              <a:tr h="180975">
                <a:tc>
                  <a:txBody>
                    <a:bodyPr/>
                    <a:lstStyle/>
                    <a:p>
                      <a:pPr algn="ctr" fontAlgn="b"/>
                      <a:r>
                        <a:rPr lang="en-US" sz="1100" b="0" i="0" u="none" strike="noStrike">
                          <a:solidFill>
                            <a:srgbClr val="000000"/>
                          </a:solidFill>
                          <a:effectLst/>
                          <a:latin typeface="Calibri" panose="020F0502020204030204" pitchFamily="34" charset="0"/>
                        </a:rPr>
                        <a:t>0.56</a:t>
                      </a:r>
                    </a:p>
                  </a:txBody>
                  <a:tcPr marL="6350" marR="6350" marT="6350" anchor="ctr">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1814</a:t>
                      </a:r>
                    </a:p>
                  </a:txBody>
                  <a:tcPr marL="6350" marR="6350" marT="6350" anchor="ctr">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extLst>
                  <a:ext uri="{0D108BD9-81ED-4DB2-BD59-A6C34878D82A}">
                    <a16:rowId xmlns:a16="http://schemas.microsoft.com/office/drawing/2014/main" val="119162886"/>
                  </a:ext>
                </a:extLst>
              </a:tr>
              <a:tr h="180975">
                <a:tc>
                  <a:txBody>
                    <a:bodyPr/>
                    <a:lstStyle/>
                    <a:p>
                      <a:pPr algn="ctr" fontAlgn="b"/>
                      <a:r>
                        <a:rPr lang="en-US" sz="1100" b="0" i="0" u="none" strike="noStrike">
                          <a:solidFill>
                            <a:srgbClr val="000000"/>
                          </a:solidFill>
                          <a:effectLst/>
                          <a:latin typeface="Calibri" panose="020F0502020204030204" pitchFamily="34" charset="0"/>
                        </a:rPr>
                        <a:t>0.41</a:t>
                      </a:r>
                    </a:p>
                  </a:txBody>
                  <a:tcPr marL="6350" marR="6350" marT="6350" anchor="ctr">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b"/>
                      <a:r>
                        <a:rPr lang="en-US" sz="1100" b="0" i="0" u="none" strike="noStrike">
                          <a:solidFill>
                            <a:srgbClr val="000000"/>
                          </a:solidFill>
                          <a:effectLst/>
                          <a:latin typeface="Calibri" panose="020F0502020204030204" pitchFamily="34" charset="0"/>
                        </a:rPr>
                        <a:t>876</a:t>
                      </a:r>
                    </a:p>
                  </a:txBody>
                  <a:tcPr marL="6350" marR="6350" marT="6350" anchor="ctr">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val="3492409334"/>
                  </a:ext>
                </a:extLst>
              </a:tr>
              <a:tr h="180975">
                <a:tc>
                  <a:txBody>
                    <a:bodyPr/>
                    <a:lstStyle/>
                    <a:p>
                      <a:pPr algn="ctr" fontAlgn="b"/>
                      <a:r>
                        <a:rPr lang="en-US" sz="1100" b="0" i="0" u="none" strike="noStrike">
                          <a:solidFill>
                            <a:srgbClr val="000000"/>
                          </a:solidFill>
                          <a:effectLst/>
                          <a:latin typeface="Calibri" panose="020F0502020204030204" pitchFamily="34" charset="0"/>
                        </a:rPr>
                        <a:t>0.74</a:t>
                      </a:r>
                    </a:p>
                  </a:txBody>
                  <a:tcPr marL="6350" marR="6350" marT="6350" anchor="ctr">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2690</a:t>
                      </a:r>
                    </a:p>
                  </a:txBody>
                  <a:tcPr marL="6350" marR="6350" marT="6350" anchor="ctr">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extLst>
                  <a:ext uri="{0D108BD9-81ED-4DB2-BD59-A6C34878D82A}">
                    <a16:rowId xmlns:a16="http://schemas.microsoft.com/office/drawing/2014/main" val="1353564230"/>
                  </a:ext>
                </a:extLst>
              </a:tr>
              <a:tr h="180975">
                <a:tc>
                  <a:txBody>
                    <a:bodyPr/>
                    <a:lstStyle/>
                    <a:p>
                      <a:pPr algn="ctr" fontAlgn="b"/>
                      <a:r>
                        <a:rPr lang="en-US" sz="1100" b="0" i="0" u="none" strike="noStrike">
                          <a:solidFill>
                            <a:srgbClr val="000000"/>
                          </a:solidFill>
                          <a:effectLst/>
                          <a:latin typeface="Calibri" panose="020F0502020204030204" pitchFamily="34" charset="0"/>
                        </a:rPr>
                        <a:t>0.63</a:t>
                      </a:r>
                    </a:p>
                  </a:txBody>
                  <a:tcPr marL="6350" marR="6350" marT="6350" anchor="ctr">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b"/>
                      <a:r>
                        <a:rPr lang="en-US" sz="1100" b="0" i="0" u="none" strike="noStrike">
                          <a:solidFill>
                            <a:srgbClr val="000000"/>
                          </a:solidFill>
                          <a:effectLst/>
                          <a:latin typeface="Calibri" panose="020F0502020204030204" pitchFamily="34" charset="0"/>
                        </a:rPr>
                        <a:t>1190</a:t>
                      </a:r>
                    </a:p>
                  </a:txBody>
                  <a:tcPr marL="6350" marR="6350" marT="6350" anchor="ctr">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val="783888930"/>
                  </a:ext>
                </a:extLst>
              </a:tr>
              <a:tr h="180975">
                <a:tc>
                  <a:txBody>
                    <a:bodyPr/>
                    <a:lstStyle/>
                    <a:p>
                      <a:pPr algn="ctr" fontAlgn="b"/>
                      <a:r>
                        <a:rPr lang="en-US" sz="1100" b="0" i="0" u="none" strike="noStrike">
                          <a:solidFill>
                            <a:srgbClr val="000000"/>
                          </a:solidFill>
                          <a:effectLst/>
                          <a:latin typeface="Calibri" panose="020F0502020204030204" pitchFamily="34" charset="0"/>
                        </a:rPr>
                        <a:t>0.6</a:t>
                      </a:r>
                    </a:p>
                  </a:txBody>
                  <a:tcPr marL="6350" marR="6350" marT="6350" anchor="ctr">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4172</a:t>
                      </a:r>
                    </a:p>
                  </a:txBody>
                  <a:tcPr marL="6350" marR="6350" marT="6350" anchor="ctr">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extLst>
                  <a:ext uri="{0D108BD9-81ED-4DB2-BD59-A6C34878D82A}">
                    <a16:rowId xmlns:a16="http://schemas.microsoft.com/office/drawing/2014/main" val="1477501328"/>
                  </a:ext>
                </a:extLst>
              </a:tr>
              <a:tr h="180975">
                <a:tc>
                  <a:txBody>
                    <a:bodyPr/>
                    <a:lstStyle/>
                    <a:p>
                      <a:pPr algn="ctr" fontAlgn="b"/>
                      <a:r>
                        <a:rPr lang="en-US" sz="1100" b="0" i="0" u="none" strike="noStrike">
                          <a:solidFill>
                            <a:srgbClr val="000000"/>
                          </a:solidFill>
                          <a:effectLst/>
                          <a:latin typeface="Calibri" panose="020F0502020204030204" pitchFamily="34" charset="0"/>
                        </a:rPr>
                        <a:t>2.06</a:t>
                      </a:r>
                    </a:p>
                  </a:txBody>
                  <a:tcPr marL="6350" marR="6350" marT="6350" anchor="ctr">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b"/>
                      <a:r>
                        <a:rPr lang="en-US" sz="1100" b="0" i="0" u="none" strike="noStrike">
                          <a:solidFill>
                            <a:srgbClr val="000000"/>
                          </a:solidFill>
                          <a:effectLst/>
                          <a:latin typeface="Calibri" panose="020F0502020204030204" pitchFamily="34" charset="0"/>
                        </a:rPr>
                        <a:t>11764</a:t>
                      </a:r>
                    </a:p>
                  </a:txBody>
                  <a:tcPr marL="6350" marR="6350" marT="6350" anchor="ctr">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val="1856054685"/>
                  </a:ext>
                </a:extLst>
              </a:tr>
              <a:tr h="180975">
                <a:tc>
                  <a:txBody>
                    <a:bodyPr/>
                    <a:lstStyle/>
                    <a:p>
                      <a:pPr algn="ctr" fontAlgn="b"/>
                      <a:r>
                        <a:rPr lang="en-US" sz="1100" b="0" i="0" u="none" strike="noStrike">
                          <a:solidFill>
                            <a:srgbClr val="000000"/>
                          </a:solidFill>
                          <a:effectLst/>
                          <a:latin typeface="Calibri" panose="020F0502020204030204" pitchFamily="34" charset="0"/>
                        </a:rPr>
                        <a:t>1.1</a:t>
                      </a:r>
                    </a:p>
                  </a:txBody>
                  <a:tcPr marL="6350" marR="6350" marT="6350" anchor="ctr">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4682</a:t>
                      </a:r>
                    </a:p>
                  </a:txBody>
                  <a:tcPr marL="6350" marR="6350" marT="6350" anchor="ctr">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extLst>
                  <a:ext uri="{0D108BD9-81ED-4DB2-BD59-A6C34878D82A}">
                    <a16:rowId xmlns:a16="http://schemas.microsoft.com/office/drawing/2014/main" val="301721828"/>
                  </a:ext>
                </a:extLst>
              </a:tr>
              <a:tr h="180975">
                <a:tc>
                  <a:txBody>
                    <a:bodyPr/>
                    <a:lstStyle/>
                    <a:p>
                      <a:pPr algn="ctr" fontAlgn="b"/>
                      <a:r>
                        <a:rPr lang="en-US" sz="1100" b="0" i="0" u="none" strike="noStrike">
                          <a:solidFill>
                            <a:srgbClr val="000000"/>
                          </a:solidFill>
                          <a:effectLst/>
                          <a:latin typeface="Calibri" panose="020F0502020204030204" pitchFamily="34" charset="0"/>
                        </a:rPr>
                        <a:t>1.31</a:t>
                      </a:r>
                    </a:p>
                  </a:txBody>
                  <a:tcPr marL="6350" marR="6350" marT="6350" anchor="ctr">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b"/>
                      <a:r>
                        <a:rPr lang="en-US" sz="1100" b="0" i="0" u="none" strike="noStrike" dirty="0">
                          <a:solidFill>
                            <a:srgbClr val="000000"/>
                          </a:solidFill>
                          <a:effectLst/>
                          <a:latin typeface="Calibri" panose="020F0502020204030204" pitchFamily="34" charset="0"/>
                        </a:rPr>
                        <a:t>6171</a:t>
                      </a:r>
                    </a:p>
                  </a:txBody>
                  <a:tcPr marL="6350" marR="6350" marT="6350" anchor="ctr">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val="4203652069"/>
                  </a:ext>
                </a:extLst>
              </a:tr>
            </a:tbl>
          </a:graphicData>
        </a:graphic>
      </p:graphicFrame>
      <p:cxnSp>
        <p:nvCxnSpPr>
          <p:cNvPr id="11" name="Straight Connector 10">
            <a:extLst>
              <a:ext uri="{FF2B5EF4-FFF2-40B4-BE49-F238E27FC236}">
                <a16:creationId xmlns:a16="http://schemas.microsoft.com/office/drawing/2014/main" id="{1853F3E4-2914-411C-B98D-24054F5AA0A0}"/>
              </a:ext>
            </a:extLst>
          </p:cNvPr>
          <p:cNvCxnSpPr>
            <a:cxnSpLocks/>
          </p:cNvCxnSpPr>
          <p:nvPr/>
        </p:nvCxnSpPr>
        <p:spPr>
          <a:xfrm flipV="1">
            <a:off x="6493669" y="3000375"/>
            <a:ext cx="0" cy="1814513"/>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FFEA95F0-F9A6-48A3-86FC-450CA194B34A}"/>
              </a:ext>
            </a:extLst>
          </p:cNvPr>
          <p:cNvCxnSpPr>
            <a:cxnSpLocks/>
          </p:cNvCxnSpPr>
          <p:nvPr/>
        </p:nvCxnSpPr>
        <p:spPr>
          <a:xfrm>
            <a:off x="3779044" y="3364706"/>
            <a:ext cx="3078956" cy="0"/>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346E8E68-62B9-4B87-A9D7-2EF7DC78A214}"/>
              </a:ext>
            </a:extLst>
          </p:cNvPr>
          <p:cNvCxnSpPr>
            <a:cxnSpLocks/>
          </p:cNvCxnSpPr>
          <p:nvPr/>
        </p:nvCxnSpPr>
        <p:spPr>
          <a:xfrm>
            <a:off x="3779044" y="3573138"/>
            <a:ext cx="3078956" cy="0"/>
          </a:xfrm>
          <a:prstGeom prst="line">
            <a:avLst/>
          </a:prstGeom>
          <a:ln w="25400">
            <a:solidFill>
              <a:schemeClr val="accent6"/>
            </a:solidFill>
            <a:prstDash val="sysDash"/>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0EFC113C-5A53-4B75-AB29-087A9303DA36}"/>
              </a:ext>
            </a:extLst>
          </p:cNvPr>
          <p:cNvCxnSpPr>
            <a:cxnSpLocks/>
          </p:cNvCxnSpPr>
          <p:nvPr/>
        </p:nvCxnSpPr>
        <p:spPr>
          <a:xfrm>
            <a:off x="3779044" y="3176447"/>
            <a:ext cx="3078956" cy="0"/>
          </a:xfrm>
          <a:prstGeom prst="line">
            <a:avLst/>
          </a:prstGeom>
          <a:ln w="25400">
            <a:solidFill>
              <a:schemeClr val="accent6"/>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3839813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821C1D7-6C4E-44BD-8AC7-916460A4EBAF}"/>
              </a:ext>
            </a:extLst>
          </p:cNvPr>
          <p:cNvSpPr>
            <a:spLocks noGrp="1"/>
          </p:cNvSpPr>
          <p:nvPr>
            <p:ph type="title"/>
          </p:nvPr>
        </p:nvSpPr>
        <p:spPr/>
        <p:txBody>
          <a:bodyPr/>
          <a:lstStyle/>
          <a:p>
            <a:r>
              <a:rPr lang="en-US"/>
              <a:t>5. Copy other people’s work</a:t>
            </a:r>
            <a:endParaRPr lang="en-US" dirty="0"/>
          </a:p>
        </p:txBody>
      </p:sp>
      <p:sp>
        <p:nvSpPr>
          <p:cNvPr id="8" name="Text Placeholder 7">
            <a:extLst>
              <a:ext uri="{FF2B5EF4-FFF2-40B4-BE49-F238E27FC236}">
                <a16:creationId xmlns:a16="http://schemas.microsoft.com/office/drawing/2014/main" id="{8FA787C4-D40A-4E22-A9FA-C8BCA15E9B07}"/>
              </a:ext>
            </a:extLst>
          </p:cNvPr>
          <p:cNvSpPr>
            <a:spLocks noGrp="1"/>
          </p:cNvSpPr>
          <p:nvPr>
            <p:ph type="body" sz="quarter" idx="12"/>
          </p:nvPr>
        </p:nvSpPr>
        <p:spPr/>
        <p:txBody>
          <a:bodyPr/>
          <a:lstStyle/>
          <a:p>
            <a:r>
              <a:rPr lang="en-US"/>
              <a:t>Data Science </a:t>
            </a:r>
            <a:endParaRPr lang="en-US" dirty="0"/>
          </a:p>
        </p:txBody>
      </p:sp>
      <p:pic>
        <p:nvPicPr>
          <p:cNvPr id="15" name="Content Placeholder 14">
            <a:extLst>
              <a:ext uri="{FF2B5EF4-FFF2-40B4-BE49-F238E27FC236}">
                <a16:creationId xmlns:a16="http://schemas.microsoft.com/office/drawing/2014/main" id="{72165DA5-4A14-4A4B-840B-EFB6D8C5D19C}"/>
              </a:ext>
            </a:extLst>
          </p:cNvPr>
          <p:cNvPicPr>
            <a:picLocks noGrp="1" noChangeAspect="1"/>
          </p:cNvPicPr>
          <p:nvPr>
            <p:ph idx="1"/>
          </p:nvPr>
        </p:nvPicPr>
        <p:blipFill>
          <a:blip r:embed="rId2"/>
          <a:stretch>
            <a:fillRect/>
          </a:stretch>
        </p:blipFill>
        <p:spPr>
          <a:xfrm>
            <a:off x="1476023" y="1212850"/>
            <a:ext cx="9239955" cy="5197475"/>
          </a:xfrm>
          <a:prstGeom prst="rect">
            <a:avLst/>
          </a:prstGeom>
        </p:spPr>
      </p:pic>
      <p:sp>
        <p:nvSpPr>
          <p:cNvPr id="9" name="Text Placeholder 8">
            <a:extLst>
              <a:ext uri="{FF2B5EF4-FFF2-40B4-BE49-F238E27FC236}">
                <a16:creationId xmlns:a16="http://schemas.microsoft.com/office/drawing/2014/main" id="{16CB4520-110F-46BE-A336-77C07837DCA9}"/>
              </a:ext>
            </a:extLst>
          </p:cNvPr>
          <p:cNvSpPr>
            <a:spLocks noGrp="1"/>
          </p:cNvSpPr>
          <p:nvPr>
            <p:ph type="body" sz="quarter" idx="10"/>
          </p:nvPr>
        </p:nvSpPr>
        <p:spPr/>
        <p:txBody>
          <a:bodyPr/>
          <a:lstStyle/>
          <a:p>
            <a:r>
              <a:rPr lang="en-US" dirty="0"/>
              <a:t>Cortana Intelligence Gallery (</a:t>
            </a:r>
            <a:r>
              <a:rPr lang="en-US" dirty="0">
                <a:hlinkClick r:id="rId3"/>
              </a:rPr>
              <a:t>https://gallery.cortanaintelligence.com/</a:t>
            </a:r>
            <a:r>
              <a:rPr lang="en-US" dirty="0"/>
              <a:t>) </a:t>
            </a:r>
          </a:p>
        </p:txBody>
      </p:sp>
    </p:spTree>
    <p:extLst>
      <p:ext uri="{BB962C8B-B14F-4D97-AF65-F5344CB8AC3E}">
        <p14:creationId xmlns:p14="http://schemas.microsoft.com/office/powerpoint/2010/main" val="95349323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06C599-50BD-4A1D-A659-712EA7CC5F6C}"/>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96CCB6CC-3A98-433C-B4DC-3656F15289E6}"/>
              </a:ext>
            </a:extLst>
          </p:cNvPr>
          <p:cNvSpPr>
            <a:spLocks noGrp="1"/>
          </p:cNvSpPr>
          <p:nvPr>
            <p:ph idx="1"/>
          </p:nvPr>
        </p:nvSpPr>
        <p:spPr/>
        <p:txBody>
          <a:bodyPr>
            <a:normAutofit/>
          </a:bodyPr>
          <a:lstStyle/>
          <a:p>
            <a:pPr>
              <a:lnSpc>
                <a:spcPct val="250000"/>
              </a:lnSpc>
            </a:pPr>
            <a:r>
              <a:rPr lang="en-US" sz="1800" b="1" dirty="0">
                <a:solidFill>
                  <a:schemeClr val="bg1">
                    <a:lumMod val="50000"/>
                  </a:schemeClr>
                </a:solidFill>
              </a:rPr>
              <a:t>Data Science </a:t>
            </a:r>
          </a:p>
          <a:p>
            <a:pPr>
              <a:lnSpc>
                <a:spcPct val="250000"/>
              </a:lnSpc>
            </a:pPr>
            <a:r>
              <a:rPr lang="en-US" sz="1800" b="1" dirty="0"/>
              <a:t>Data Science process – TDSP (Team Data Science Process)</a:t>
            </a:r>
          </a:p>
          <a:p>
            <a:pPr>
              <a:lnSpc>
                <a:spcPct val="250000"/>
              </a:lnSpc>
            </a:pPr>
            <a:r>
              <a:rPr lang="en-US" sz="1800" b="1" dirty="0">
                <a:solidFill>
                  <a:schemeClr val="bg1">
                    <a:lumMod val="50000"/>
                  </a:schemeClr>
                </a:solidFill>
              </a:rPr>
              <a:t>Data Science Tools</a:t>
            </a:r>
          </a:p>
          <a:p>
            <a:pPr>
              <a:lnSpc>
                <a:spcPct val="250000"/>
              </a:lnSpc>
            </a:pPr>
            <a:r>
              <a:rPr lang="en-US" sz="1800" b="1" dirty="0">
                <a:solidFill>
                  <a:schemeClr val="bg1">
                    <a:lumMod val="50000"/>
                  </a:schemeClr>
                </a:solidFill>
              </a:rPr>
              <a:t>Hand on Labs</a:t>
            </a:r>
          </a:p>
        </p:txBody>
      </p:sp>
      <p:sp>
        <p:nvSpPr>
          <p:cNvPr id="4" name="Text Placeholder 3">
            <a:extLst>
              <a:ext uri="{FF2B5EF4-FFF2-40B4-BE49-F238E27FC236}">
                <a16:creationId xmlns:a16="http://schemas.microsoft.com/office/drawing/2014/main" id="{549FE069-2C86-432D-9186-38C9500115F7}"/>
              </a:ext>
            </a:extLst>
          </p:cNvPr>
          <p:cNvSpPr>
            <a:spLocks noGrp="1"/>
          </p:cNvSpPr>
          <p:nvPr>
            <p:ph type="body" sz="quarter" idx="10"/>
          </p:nvPr>
        </p:nvSpPr>
        <p:spPr/>
        <p:txBody>
          <a:bodyPr/>
          <a:lstStyle/>
          <a:p>
            <a:endParaRPr lang="en-US"/>
          </a:p>
        </p:txBody>
      </p:sp>
      <p:pic>
        <p:nvPicPr>
          <p:cNvPr id="5" name="Picture 4">
            <a:extLst>
              <a:ext uri="{FF2B5EF4-FFF2-40B4-BE49-F238E27FC236}">
                <a16:creationId xmlns:a16="http://schemas.microsoft.com/office/drawing/2014/main" id="{4EAE596D-7AF9-4691-A2D8-C5697A47FFD0}"/>
              </a:ext>
            </a:extLst>
          </p:cNvPr>
          <p:cNvPicPr>
            <a:picLocks noChangeAspect="1"/>
          </p:cNvPicPr>
          <p:nvPr/>
        </p:nvPicPr>
        <p:blipFill>
          <a:blip r:embed="rId2"/>
          <a:stretch>
            <a:fillRect/>
          </a:stretch>
        </p:blipFill>
        <p:spPr>
          <a:xfrm>
            <a:off x="5762171" y="3995616"/>
            <a:ext cx="6117407" cy="2414515"/>
          </a:xfrm>
          <a:prstGeom prst="rect">
            <a:avLst/>
          </a:prstGeom>
        </p:spPr>
      </p:pic>
    </p:spTree>
    <p:extLst>
      <p:ext uri="{BB962C8B-B14F-4D97-AF65-F5344CB8AC3E}">
        <p14:creationId xmlns:p14="http://schemas.microsoft.com/office/powerpoint/2010/main" val="333464565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C99A8A3-D671-4265-9D59-9BF9591A2C03}"/>
              </a:ext>
            </a:extLst>
          </p:cNvPr>
          <p:cNvSpPr>
            <a:spLocks noGrp="1"/>
          </p:cNvSpPr>
          <p:nvPr>
            <p:ph type="title"/>
          </p:nvPr>
        </p:nvSpPr>
        <p:spPr/>
        <p:txBody>
          <a:bodyPr>
            <a:normAutofit/>
          </a:bodyPr>
          <a:lstStyle/>
          <a:p>
            <a:r>
              <a:rPr lang="en-US" dirty="0"/>
              <a:t>Data Science process – TDSP (Team Data Science Process)</a:t>
            </a:r>
          </a:p>
        </p:txBody>
      </p:sp>
      <p:sp>
        <p:nvSpPr>
          <p:cNvPr id="7" name="Content Placeholder 6">
            <a:extLst>
              <a:ext uri="{FF2B5EF4-FFF2-40B4-BE49-F238E27FC236}">
                <a16:creationId xmlns:a16="http://schemas.microsoft.com/office/drawing/2014/main" id="{7595EF32-3D4D-4FB1-8407-6346A57A2FFF}"/>
              </a:ext>
            </a:extLst>
          </p:cNvPr>
          <p:cNvSpPr>
            <a:spLocks noGrp="1"/>
          </p:cNvSpPr>
          <p:nvPr>
            <p:ph idx="1"/>
          </p:nvPr>
        </p:nvSpPr>
        <p:spPr>
          <a:xfrm>
            <a:off x="312420" y="1212981"/>
            <a:ext cx="11567160" cy="5197150"/>
          </a:xfrm>
        </p:spPr>
        <p:txBody>
          <a:bodyPr>
            <a:normAutofit/>
          </a:bodyPr>
          <a:lstStyle/>
          <a:p>
            <a:pPr marL="342900" indent="-342900">
              <a:lnSpc>
                <a:spcPct val="200000"/>
              </a:lnSpc>
              <a:buFont typeface="+mj-lt"/>
              <a:buAutoNum type="arabicPeriod"/>
            </a:pPr>
            <a:r>
              <a:rPr lang="en-US" sz="1600" dirty="0"/>
              <a:t>Business understanding</a:t>
            </a:r>
          </a:p>
          <a:p>
            <a:pPr marL="342900" indent="-342900">
              <a:lnSpc>
                <a:spcPct val="200000"/>
              </a:lnSpc>
              <a:buFont typeface="+mj-lt"/>
              <a:buAutoNum type="arabicPeriod"/>
            </a:pPr>
            <a:r>
              <a:rPr lang="en-US" sz="1600" dirty="0"/>
              <a:t>Data acquisition and understanding</a:t>
            </a:r>
          </a:p>
          <a:p>
            <a:pPr marL="342900" indent="-342900">
              <a:lnSpc>
                <a:spcPct val="200000"/>
              </a:lnSpc>
              <a:buFont typeface="+mj-lt"/>
              <a:buAutoNum type="arabicPeriod"/>
            </a:pPr>
            <a:r>
              <a:rPr lang="en-US" sz="1600" dirty="0"/>
              <a:t>Modeling</a:t>
            </a:r>
          </a:p>
          <a:p>
            <a:pPr marL="342900" indent="-342900">
              <a:lnSpc>
                <a:spcPct val="200000"/>
              </a:lnSpc>
              <a:buFont typeface="+mj-lt"/>
              <a:buAutoNum type="arabicPeriod"/>
            </a:pPr>
            <a:r>
              <a:rPr lang="en-US" sz="1600" dirty="0"/>
              <a:t>Deployment</a:t>
            </a:r>
          </a:p>
          <a:p>
            <a:pPr marL="342900" indent="-342900">
              <a:lnSpc>
                <a:spcPct val="200000"/>
              </a:lnSpc>
              <a:buFont typeface="+mj-lt"/>
              <a:buAutoNum type="arabicPeriod"/>
            </a:pPr>
            <a:r>
              <a:rPr lang="en-US" sz="1600" dirty="0"/>
              <a:t>Customer Acceptance</a:t>
            </a:r>
          </a:p>
        </p:txBody>
      </p:sp>
      <p:sp>
        <p:nvSpPr>
          <p:cNvPr id="8" name="Text Placeholder 7">
            <a:extLst>
              <a:ext uri="{FF2B5EF4-FFF2-40B4-BE49-F238E27FC236}">
                <a16:creationId xmlns:a16="http://schemas.microsoft.com/office/drawing/2014/main" id="{191788FC-0ED8-4C89-9255-1730B2A99D5A}"/>
              </a:ext>
            </a:extLst>
          </p:cNvPr>
          <p:cNvSpPr>
            <a:spLocks noGrp="1"/>
          </p:cNvSpPr>
          <p:nvPr>
            <p:ph type="body" sz="quarter" idx="10"/>
          </p:nvPr>
        </p:nvSpPr>
        <p:spPr/>
        <p:txBody>
          <a:bodyPr/>
          <a:lstStyle/>
          <a:p>
            <a:r>
              <a:rPr lang="en-US" dirty="0"/>
              <a:t>Data Science Lifecycle</a:t>
            </a:r>
          </a:p>
        </p:txBody>
      </p:sp>
      <p:pic>
        <p:nvPicPr>
          <p:cNvPr id="1026" name="Picture 2" descr="TDSP-Lifecycle">
            <a:extLst>
              <a:ext uri="{FF2B5EF4-FFF2-40B4-BE49-F238E27FC236}">
                <a16:creationId xmlns:a16="http://schemas.microsoft.com/office/drawing/2014/main" id="{7D2D520F-AB1A-4FB4-8548-C511F0624E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95451" y="1231416"/>
            <a:ext cx="7519534" cy="51602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955765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19DF3E19-1097-44CA-A3D1-94611618D116}"/>
              </a:ext>
            </a:extLst>
          </p:cNvPr>
          <p:cNvSpPr>
            <a:spLocks noGrp="1"/>
          </p:cNvSpPr>
          <p:nvPr>
            <p:ph type="title"/>
          </p:nvPr>
        </p:nvSpPr>
        <p:spPr/>
        <p:txBody>
          <a:bodyPr/>
          <a:lstStyle/>
          <a:p>
            <a:r>
              <a:rPr lang="en-US" dirty="0"/>
              <a:t>1. Business Understanding</a:t>
            </a:r>
          </a:p>
        </p:txBody>
      </p:sp>
      <p:sp>
        <p:nvSpPr>
          <p:cNvPr id="12" name="Text Placeholder 11">
            <a:extLst>
              <a:ext uri="{FF2B5EF4-FFF2-40B4-BE49-F238E27FC236}">
                <a16:creationId xmlns:a16="http://schemas.microsoft.com/office/drawing/2014/main" id="{90B2F514-6D47-4CCD-87D0-52C73EE56C3A}"/>
              </a:ext>
            </a:extLst>
          </p:cNvPr>
          <p:cNvSpPr>
            <a:spLocks noGrp="1"/>
          </p:cNvSpPr>
          <p:nvPr>
            <p:ph type="body" sz="quarter" idx="12"/>
          </p:nvPr>
        </p:nvSpPr>
        <p:spPr/>
        <p:txBody>
          <a:bodyPr/>
          <a:lstStyle/>
          <a:p>
            <a:r>
              <a:rPr lang="en-US" dirty="0"/>
              <a:t>Data Science process – TDSP </a:t>
            </a:r>
          </a:p>
        </p:txBody>
      </p:sp>
      <p:sp>
        <p:nvSpPr>
          <p:cNvPr id="10" name="Content Placeholder 9">
            <a:extLst>
              <a:ext uri="{FF2B5EF4-FFF2-40B4-BE49-F238E27FC236}">
                <a16:creationId xmlns:a16="http://schemas.microsoft.com/office/drawing/2014/main" id="{63350E4B-27BD-436C-A0F2-A32373FC52CE}"/>
              </a:ext>
            </a:extLst>
          </p:cNvPr>
          <p:cNvSpPr>
            <a:spLocks noGrp="1"/>
          </p:cNvSpPr>
          <p:nvPr>
            <p:ph idx="1"/>
          </p:nvPr>
        </p:nvSpPr>
        <p:spPr/>
        <p:txBody>
          <a:bodyPr>
            <a:normAutofit/>
          </a:bodyPr>
          <a:lstStyle/>
          <a:p>
            <a:r>
              <a:rPr lang="en-US" sz="1600" dirty="0"/>
              <a:t>Define objectives</a:t>
            </a:r>
          </a:p>
          <a:p>
            <a:pPr lvl="1"/>
            <a:r>
              <a:rPr lang="en-US" sz="1400" dirty="0"/>
              <a:t>Identify key business variables </a:t>
            </a:r>
          </a:p>
          <a:p>
            <a:pPr lvl="1"/>
            <a:r>
              <a:rPr lang="en-US" sz="1400" dirty="0"/>
              <a:t>Project goal </a:t>
            </a:r>
          </a:p>
          <a:p>
            <a:pPr lvl="1"/>
            <a:r>
              <a:rPr lang="en-US" sz="1400" dirty="0"/>
              <a:t>Question</a:t>
            </a:r>
          </a:p>
          <a:p>
            <a:pPr lvl="1"/>
            <a:r>
              <a:rPr lang="en-US" sz="1400" dirty="0"/>
              <a:t>Success metrics</a:t>
            </a:r>
          </a:p>
          <a:p>
            <a:endParaRPr lang="en-US" sz="1600" dirty="0"/>
          </a:p>
          <a:p>
            <a:r>
              <a:rPr lang="en-US" sz="1600" dirty="0"/>
              <a:t>Identify data sources </a:t>
            </a:r>
          </a:p>
          <a:p>
            <a:pPr lvl="1"/>
            <a:r>
              <a:rPr lang="en-US" sz="1400" dirty="0"/>
              <a:t>Data sources that contain known examples of answers</a:t>
            </a:r>
          </a:p>
          <a:p>
            <a:pPr lvl="1"/>
            <a:r>
              <a:rPr lang="en-US" sz="1400" dirty="0"/>
              <a:t>Data characteristics</a:t>
            </a:r>
          </a:p>
          <a:p>
            <a:pPr lvl="1"/>
            <a:r>
              <a:rPr lang="en-US" sz="1400" dirty="0"/>
              <a:t>Data quality </a:t>
            </a:r>
          </a:p>
          <a:p>
            <a:pPr lvl="1"/>
            <a:r>
              <a:rPr lang="en-US" sz="1400" dirty="0"/>
              <a:t>Tools and language</a:t>
            </a:r>
          </a:p>
          <a:p>
            <a:pPr lvl="1"/>
            <a:r>
              <a:rPr lang="en-US" sz="1400" dirty="0"/>
              <a:t>Security</a:t>
            </a:r>
          </a:p>
          <a:p>
            <a:pPr lvl="2"/>
            <a:r>
              <a:rPr lang="en-US" sz="1200" dirty="0"/>
              <a:t>Encryption, Audit, Access control</a:t>
            </a:r>
          </a:p>
          <a:p>
            <a:pPr marL="0" indent="0">
              <a:buNone/>
            </a:pPr>
            <a:endParaRPr lang="en-US" sz="1600" dirty="0"/>
          </a:p>
          <a:p>
            <a:r>
              <a:rPr lang="en-US" sz="1600" dirty="0"/>
              <a:t>Artifacts</a:t>
            </a:r>
          </a:p>
          <a:p>
            <a:pPr lvl="1"/>
            <a:r>
              <a:rPr lang="en-US" sz="1400" dirty="0"/>
              <a:t>Documents</a:t>
            </a:r>
          </a:p>
          <a:p>
            <a:pPr lvl="1"/>
            <a:r>
              <a:rPr lang="en-US" sz="1400" dirty="0"/>
              <a:t>Data sources</a:t>
            </a:r>
          </a:p>
          <a:p>
            <a:pPr lvl="1"/>
            <a:r>
              <a:rPr lang="en-US" sz="1400" dirty="0"/>
              <a:t>Data</a:t>
            </a:r>
          </a:p>
        </p:txBody>
      </p:sp>
      <p:sp>
        <p:nvSpPr>
          <p:cNvPr id="11" name="Text Placeholder 10">
            <a:extLst>
              <a:ext uri="{FF2B5EF4-FFF2-40B4-BE49-F238E27FC236}">
                <a16:creationId xmlns:a16="http://schemas.microsoft.com/office/drawing/2014/main" id="{FB0549AA-99CD-423D-BBA3-7CA78EE18F09}"/>
              </a:ext>
            </a:extLst>
          </p:cNvPr>
          <p:cNvSpPr>
            <a:spLocks noGrp="1"/>
          </p:cNvSpPr>
          <p:nvPr>
            <p:ph type="body" sz="quarter" idx="10"/>
          </p:nvPr>
        </p:nvSpPr>
        <p:spPr/>
        <p:txBody>
          <a:bodyPr/>
          <a:lstStyle/>
          <a:p>
            <a:r>
              <a:rPr lang="en-US" dirty="0"/>
              <a:t>Analyze business needs</a:t>
            </a:r>
          </a:p>
        </p:txBody>
      </p:sp>
      <p:pic>
        <p:nvPicPr>
          <p:cNvPr id="6" name="Picture 5">
            <a:extLst>
              <a:ext uri="{FF2B5EF4-FFF2-40B4-BE49-F238E27FC236}">
                <a16:creationId xmlns:a16="http://schemas.microsoft.com/office/drawing/2014/main" id="{BDB4E5A4-C506-41E4-8742-CE79DCA3A274}"/>
              </a:ext>
            </a:extLst>
          </p:cNvPr>
          <p:cNvPicPr>
            <a:picLocks noChangeAspect="1"/>
          </p:cNvPicPr>
          <p:nvPr/>
        </p:nvPicPr>
        <p:blipFill>
          <a:blip r:embed="rId2"/>
          <a:stretch>
            <a:fillRect/>
          </a:stretch>
        </p:blipFill>
        <p:spPr>
          <a:xfrm>
            <a:off x="8059008" y="2589561"/>
            <a:ext cx="3820570" cy="3820570"/>
          </a:xfrm>
          <a:prstGeom prst="rect">
            <a:avLst/>
          </a:prstGeom>
        </p:spPr>
      </p:pic>
    </p:spTree>
    <p:extLst>
      <p:ext uri="{BB962C8B-B14F-4D97-AF65-F5344CB8AC3E}">
        <p14:creationId xmlns:p14="http://schemas.microsoft.com/office/powerpoint/2010/main" val="19576028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19DF3E19-1097-44CA-A3D1-94611618D116}"/>
              </a:ext>
            </a:extLst>
          </p:cNvPr>
          <p:cNvSpPr>
            <a:spLocks noGrp="1"/>
          </p:cNvSpPr>
          <p:nvPr>
            <p:ph type="title"/>
          </p:nvPr>
        </p:nvSpPr>
        <p:spPr/>
        <p:txBody>
          <a:bodyPr/>
          <a:lstStyle/>
          <a:p>
            <a:r>
              <a:rPr lang="en-US" dirty="0"/>
              <a:t>1. Business Understanding</a:t>
            </a:r>
          </a:p>
        </p:txBody>
      </p:sp>
      <p:sp>
        <p:nvSpPr>
          <p:cNvPr id="12" name="Text Placeholder 11">
            <a:extLst>
              <a:ext uri="{FF2B5EF4-FFF2-40B4-BE49-F238E27FC236}">
                <a16:creationId xmlns:a16="http://schemas.microsoft.com/office/drawing/2014/main" id="{90B2F514-6D47-4CCD-87D0-52C73EE56C3A}"/>
              </a:ext>
            </a:extLst>
          </p:cNvPr>
          <p:cNvSpPr>
            <a:spLocks noGrp="1"/>
          </p:cNvSpPr>
          <p:nvPr>
            <p:ph type="body" sz="quarter" idx="12"/>
          </p:nvPr>
        </p:nvSpPr>
        <p:spPr/>
        <p:txBody>
          <a:bodyPr/>
          <a:lstStyle/>
          <a:p>
            <a:r>
              <a:rPr lang="en-US" dirty="0"/>
              <a:t>Data Science process – TDSP </a:t>
            </a:r>
          </a:p>
        </p:txBody>
      </p:sp>
      <p:sp>
        <p:nvSpPr>
          <p:cNvPr id="10" name="Content Placeholder 9">
            <a:extLst>
              <a:ext uri="{FF2B5EF4-FFF2-40B4-BE49-F238E27FC236}">
                <a16:creationId xmlns:a16="http://schemas.microsoft.com/office/drawing/2014/main" id="{63350E4B-27BD-436C-A0F2-A32373FC52CE}"/>
              </a:ext>
            </a:extLst>
          </p:cNvPr>
          <p:cNvSpPr>
            <a:spLocks noGrp="1"/>
          </p:cNvSpPr>
          <p:nvPr>
            <p:ph idx="1"/>
          </p:nvPr>
        </p:nvSpPr>
        <p:spPr/>
        <p:txBody>
          <a:bodyPr>
            <a:normAutofit fontScale="92500" lnSpcReduction="10000"/>
          </a:bodyPr>
          <a:lstStyle/>
          <a:p>
            <a:pPr marL="0" lvl="0" indent="0" defTabSz="932742" latinLnBrk="0">
              <a:lnSpc>
                <a:spcPct val="100000"/>
              </a:lnSpc>
              <a:spcBef>
                <a:spcPts val="0"/>
              </a:spcBef>
              <a:buNone/>
            </a:pPr>
            <a:r>
              <a:rPr lang="en-US" sz="2400" dirty="0">
                <a:solidFill>
                  <a:srgbClr val="505050"/>
                </a:solidFill>
                <a:latin typeface="Segoe UI Light"/>
              </a:rPr>
              <a:t>Wide World Importers is a company that imports and distributes products in </a:t>
            </a:r>
            <a:r>
              <a:rPr lang="en-US" sz="2400" dirty="0">
                <a:solidFill>
                  <a:srgbClr val="002050">
                    <a:lumMod val="75000"/>
                  </a:srgbClr>
                </a:solidFill>
                <a:latin typeface="Segoe UI Light"/>
              </a:rPr>
              <a:t>multiple countries</a:t>
            </a:r>
            <a:r>
              <a:rPr lang="en-US" sz="2400" dirty="0">
                <a:solidFill>
                  <a:srgbClr val="505050"/>
                </a:solidFill>
                <a:latin typeface="Segoe UI Light"/>
              </a:rPr>
              <a:t> around the globe.  </a:t>
            </a:r>
          </a:p>
          <a:p>
            <a:pPr marL="0" lvl="0" indent="0" defTabSz="932742" latinLnBrk="0">
              <a:lnSpc>
                <a:spcPct val="100000"/>
              </a:lnSpc>
              <a:spcBef>
                <a:spcPts val="0"/>
              </a:spcBef>
              <a:buNone/>
            </a:pPr>
            <a:endParaRPr lang="en-US" sz="2400" dirty="0">
              <a:solidFill>
                <a:srgbClr val="505050"/>
              </a:solidFill>
              <a:latin typeface="Segoe UI Light"/>
            </a:endParaRPr>
          </a:p>
          <a:p>
            <a:pPr marL="0" lvl="0" indent="0" defTabSz="932742" latinLnBrk="0">
              <a:lnSpc>
                <a:spcPct val="100000"/>
              </a:lnSpc>
              <a:spcBef>
                <a:spcPts val="0"/>
              </a:spcBef>
              <a:buNone/>
            </a:pPr>
            <a:r>
              <a:rPr lang="en-US" sz="2400" dirty="0">
                <a:solidFill>
                  <a:srgbClr val="505050"/>
                </a:solidFill>
                <a:latin typeface="Segoe UI Light"/>
              </a:rPr>
              <a:t>With several thousand employees, Information Technology is at the heart of our business operations, and has a significant cost.</a:t>
            </a:r>
          </a:p>
          <a:p>
            <a:pPr marL="0" lvl="0" indent="0" defTabSz="932742" latinLnBrk="0">
              <a:lnSpc>
                <a:spcPct val="100000"/>
              </a:lnSpc>
              <a:spcBef>
                <a:spcPts val="0"/>
              </a:spcBef>
              <a:buNone/>
            </a:pPr>
            <a:endParaRPr lang="en-US" sz="2400" dirty="0">
              <a:solidFill>
                <a:srgbClr val="505050"/>
              </a:solidFill>
              <a:latin typeface="Segoe UI Light"/>
            </a:endParaRPr>
          </a:p>
          <a:p>
            <a:pPr marL="0" lvl="0" indent="0" defTabSz="932742" latinLnBrk="0">
              <a:lnSpc>
                <a:spcPct val="100000"/>
              </a:lnSpc>
              <a:spcBef>
                <a:spcPts val="0"/>
              </a:spcBef>
              <a:buNone/>
            </a:pPr>
            <a:r>
              <a:rPr lang="en-US" sz="2400" dirty="0">
                <a:solidFill>
                  <a:srgbClr val="505050"/>
                </a:solidFill>
                <a:latin typeface="Segoe UI Light"/>
              </a:rPr>
              <a:t>Since we handle materials in multiple countries, we have a lot of private data, financial information, and other targets which have a high security profile. We are concerned with both external and internal attacks. In addition, many of our employees work in remote locations, some on ships and other challenging environments. </a:t>
            </a:r>
          </a:p>
          <a:p>
            <a:pPr marL="0" lvl="0" indent="0" defTabSz="932742" latinLnBrk="0">
              <a:lnSpc>
                <a:spcPct val="100000"/>
              </a:lnSpc>
              <a:spcBef>
                <a:spcPts val="0"/>
              </a:spcBef>
              <a:buNone/>
            </a:pPr>
            <a:endParaRPr lang="en-US" sz="2400" dirty="0">
              <a:solidFill>
                <a:srgbClr val="505050"/>
              </a:solidFill>
              <a:latin typeface="Segoe UI Light"/>
            </a:endParaRPr>
          </a:p>
          <a:p>
            <a:pPr marL="0" lvl="0" indent="0" defTabSz="932742" latinLnBrk="0">
              <a:lnSpc>
                <a:spcPct val="100000"/>
              </a:lnSpc>
              <a:spcBef>
                <a:spcPts val="0"/>
              </a:spcBef>
              <a:buNone/>
            </a:pPr>
            <a:r>
              <a:rPr lang="en-US" sz="2400" dirty="0">
                <a:solidFill>
                  <a:srgbClr val="505050"/>
                </a:solidFill>
                <a:latin typeface="Segoe UI Light"/>
              </a:rPr>
              <a:t>All of our IT systems have been modernized, and we’re taking in a significant amount of semi-structured data from computing devices – most of it real-time. After talking with our IT leadership, we need a way to determine anomalies within the data streams we get, and have a way to observe the anomalies in a dashboard so that we can respond to outages, threats, and changes quickly. </a:t>
            </a:r>
          </a:p>
        </p:txBody>
      </p:sp>
      <p:sp>
        <p:nvSpPr>
          <p:cNvPr id="11" name="Text Placeholder 10">
            <a:extLst>
              <a:ext uri="{FF2B5EF4-FFF2-40B4-BE49-F238E27FC236}">
                <a16:creationId xmlns:a16="http://schemas.microsoft.com/office/drawing/2014/main" id="{FB0549AA-99CD-423D-BBA3-7CA78EE18F09}"/>
              </a:ext>
            </a:extLst>
          </p:cNvPr>
          <p:cNvSpPr>
            <a:spLocks noGrp="1"/>
          </p:cNvSpPr>
          <p:nvPr>
            <p:ph type="body" sz="quarter" idx="10"/>
          </p:nvPr>
        </p:nvSpPr>
        <p:spPr/>
        <p:txBody>
          <a:bodyPr/>
          <a:lstStyle/>
          <a:p>
            <a:r>
              <a:rPr lang="en-US" dirty="0"/>
              <a:t>Business sample case </a:t>
            </a:r>
          </a:p>
        </p:txBody>
      </p:sp>
    </p:spTree>
    <p:extLst>
      <p:ext uri="{BB962C8B-B14F-4D97-AF65-F5344CB8AC3E}">
        <p14:creationId xmlns:p14="http://schemas.microsoft.com/office/powerpoint/2010/main" val="359937940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19DF3E19-1097-44CA-A3D1-94611618D116}"/>
              </a:ext>
            </a:extLst>
          </p:cNvPr>
          <p:cNvSpPr>
            <a:spLocks noGrp="1"/>
          </p:cNvSpPr>
          <p:nvPr>
            <p:ph type="title"/>
          </p:nvPr>
        </p:nvSpPr>
        <p:spPr/>
        <p:txBody>
          <a:bodyPr/>
          <a:lstStyle/>
          <a:p>
            <a:r>
              <a:rPr lang="en-US" dirty="0"/>
              <a:t>1. Business Understanding</a:t>
            </a:r>
          </a:p>
        </p:txBody>
      </p:sp>
      <p:sp>
        <p:nvSpPr>
          <p:cNvPr id="12" name="Text Placeholder 11">
            <a:extLst>
              <a:ext uri="{FF2B5EF4-FFF2-40B4-BE49-F238E27FC236}">
                <a16:creationId xmlns:a16="http://schemas.microsoft.com/office/drawing/2014/main" id="{90B2F514-6D47-4CCD-87D0-52C73EE56C3A}"/>
              </a:ext>
            </a:extLst>
          </p:cNvPr>
          <p:cNvSpPr>
            <a:spLocks noGrp="1"/>
          </p:cNvSpPr>
          <p:nvPr>
            <p:ph type="body" sz="quarter" idx="12"/>
          </p:nvPr>
        </p:nvSpPr>
        <p:spPr/>
        <p:txBody>
          <a:bodyPr/>
          <a:lstStyle/>
          <a:p>
            <a:r>
              <a:rPr lang="en-US" dirty="0"/>
              <a:t>Data Science process – TDSP </a:t>
            </a:r>
          </a:p>
        </p:txBody>
      </p:sp>
      <p:sp>
        <p:nvSpPr>
          <p:cNvPr id="10" name="Content Placeholder 9">
            <a:extLst>
              <a:ext uri="{FF2B5EF4-FFF2-40B4-BE49-F238E27FC236}">
                <a16:creationId xmlns:a16="http://schemas.microsoft.com/office/drawing/2014/main" id="{63350E4B-27BD-436C-A0F2-A32373FC52CE}"/>
              </a:ext>
            </a:extLst>
          </p:cNvPr>
          <p:cNvSpPr>
            <a:spLocks noGrp="1"/>
          </p:cNvSpPr>
          <p:nvPr>
            <p:ph idx="1"/>
          </p:nvPr>
        </p:nvSpPr>
        <p:spPr/>
        <p:txBody>
          <a:bodyPr>
            <a:normAutofit fontScale="92500" lnSpcReduction="10000"/>
          </a:bodyPr>
          <a:lstStyle/>
          <a:p>
            <a:pPr marL="0" lvl="0" indent="0" defTabSz="932742" latinLnBrk="0">
              <a:lnSpc>
                <a:spcPct val="100000"/>
              </a:lnSpc>
              <a:spcBef>
                <a:spcPts val="0"/>
              </a:spcBef>
              <a:buNone/>
            </a:pPr>
            <a:r>
              <a:rPr lang="en-US" sz="2400" dirty="0">
                <a:solidFill>
                  <a:srgbClr val="505050"/>
                </a:solidFill>
                <a:latin typeface="Segoe UI Light"/>
              </a:rPr>
              <a:t>Wide World Importers is a company that imports and distributes products in </a:t>
            </a:r>
            <a:r>
              <a:rPr lang="en-US" sz="2400" b="1" dirty="0">
                <a:solidFill>
                  <a:srgbClr val="00B050"/>
                </a:solidFill>
                <a:latin typeface="Segoe UI Light"/>
              </a:rPr>
              <a:t>multiple countries </a:t>
            </a:r>
            <a:r>
              <a:rPr lang="en-US" sz="2400" dirty="0">
                <a:solidFill>
                  <a:srgbClr val="505050"/>
                </a:solidFill>
                <a:latin typeface="Segoe UI Light"/>
              </a:rPr>
              <a:t>around the globe.  </a:t>
            </a:r>
          </a:p>
          <a:p>
            <a:pPr marL="0" lvl="0" indent="0" defTabSz="932742" latinLnBrk="0">
              <a:lnSpc>
                <a:spcPct val="100000"/>
              </a:lnSpc>
              <a:spcBef>
                <a:spcPts val="0"/>
              </a:spcBef>
              <a:buNone/>
            </a:pPr>
            <a:endParaRPr lang="en-US" sz="2400" dirty="0">
              <a:solidFill>
                <a:srgbClr val="505050"/>
              </a:solidFill>
              <a:latin typeface="Segoe UI Light"/>
            </a:endParaRPr>
          </a:p>
          <a:p>
            <a:pPr marL="0" lvl="0" indent="0" defTabSz="932742" latinLnBrk="0">
              <a:lnSpc>
                <a:spcPct val="100000"/>
              </a:lnSpc>
              <a:spcBef>
                <a:spcPts val="0"/>
              </a:spcBef>
              <a:buNone/>
            </a:pPr>
            <a:r>
              <a:rPr lang="en-US" sz="2400" dirty="0">
                <a:solidFill>
                  <a:srgbClr val="505050"/>
                </a:solidFill>
                <a:latin typeface="Segoe UI Light"/>
              </a:rPr>
              <a:t>With </a:t>
            </a:r>
            <a:r>
              <a:rPr lang="en-US" sz="2400" b="1" dirty="0">
                <a:solidFill>
                  <a:srgbClr val="00B050"/>
                </a:solidFill>
                <a:latin typeface="Segoe UI Light"/>
              </a:rPr>
              <a:t>several thousand employees</a:t>
            </a:r>
            <a:r>
              <a:rPr lang="en-US" sz="2400" dirty="0">
                <a:solidFill>
                  <a:srgbClr val="505050"/>
                </a:solidFill>
                <a:latin typeface="Segoe UI Light"/>
              </a:rPr>
              <a:t>, Information Technology is at the heart of our business operations, and has a </a:t>
            </a:r>
            <a:r>
              <a:rPr lang="en-US" sz="2400" b="1" dirty="0">
                <a:solidFill>
                  <a:srgbClr val="00B050"/>
                </a:solidFill>
                <a:latin typeface="Segoe UI Light"/>
              </a:rPr>
              <a:t>significant cost</a:t>
            </a:r>
            <a:r>
              <a:rPr lang="en-US" sz="2400" dirty="0">
                <a:solidFill>
                  <a:srgbClr val="505050"/>
                </a:solidFill>
                <a:latin typeface="Segoe UI Light"/>
              </a:rPr>
              <a:t>.</a:t>
            </a:r>
          </a:p>
          <a:p>
            <a:pPr marL="0" lvl="0" indent="0" defTabSz="932742" latinLnBrk="0">
              <a:lnSpc>
                <a:spcPct val="100000"/>
              </a:lnSpc>
              <a:spcBef>
                <a:spcPts val="0"/>
              </a:spcBef>
              <a:buNone/>
            </a:pPr>
            <a:endParaRPr lang="en-US" sz="2400" dirty="0">
              <a:solidFill>
                <a:srgbClr val="505050"/>
              </a:solidFill>
              <a:latin typeface="Segoe UI Light"/>
            </a:endParaRPr>
          </a:p>
          <a:p>
            <a:pPr marL="0" lvl="0" indent="0" defTabSz="932742" latinLnBrk="0">
              <a:lnSpc>
                <a:spcPct val="100000"/>
              </a:lnSpc>
              <a:spcBef>
                <a:spcPts val="0"/>
              </a:spcBef>
              <a:buNone/>
            </a:pPr>
            <a:r>
              <a:rPr lang="en-US" sz="2400" dirty="0">
                <a:solidFill>
                  <a:srgbClr val="505050"/>
                </a:solidFill>
                <a:latin typeface="Segoe UI Light"/>
              </a:rPr>
              <a:t>Since we handle materials in multiple countries, we have a </a:t>
            </a:r>
            <a:r>
              <a:rPr lang="en-US" sz="2400" b="1" dirty="0">
                <a:solidFill>
                  <a:srgbClr val="00B050"/>
                </a:solidFill>
                <a:latin typeface="Segoe UI Light"/>
              </a:rPr>
              <a:t>lot of private data</a:t>
            </a:r>
            <a:r>
              <a:rPr lang="en-US" sz="2400" dirty="0">
                <a:solidFill>
                  <a:srgbClr val="505050"/>
                </a:solidFill>
                <a:latin typeface="Segoe UI Light"/>
              </a:rPr>
              <a:t>, </a:t>
            </a:r>
            <a:r>
              <a:rPr lang="en-US" sz="2400" b="1" dirty="0">
                <a:solidFill>
                  <a:srgbClr val="00B050"/>
                </a:solidFill>
                <a:latin typeface="Segoe UI Light"/>
              </a:rPr>
              <a:t>financial information</a:t>
            </a:r>
            <a:r>
              <a:rPr lang="en-US" sz="2400" dirty="0">
                <a:solidFill>
                  <a:srgbClr val="505050"/>
                </a:solidFill>
                <a:latin typeface="Segoe UI Light"/>
              </a:rPr>
              <a:t>, and other </a:t>
            </a:r>
            <a:r>
              <a:rPr lang="en-US" sz="2400" b="1" dirty="0">
                <a:solidFill>
                  <a:srgbClr val="00B050"/>
                </a:solidFill>
                <a:latin typeface="Segoe UI Light"/>
              </a:rPr>
              <a:t>targets</a:t>
            </a:r>
            <a:r>
              <a:rPr lang="en-US" sz="2400" dirty="0">
                <a:solidFill>
                  <a:srgbClr val="505050"/>
                </a:solidFill>
                <a:latin typeface="Segoe UI Light"/>
              </a:rPr>
              <a:t> which have a </a:t>
            </a:r>
            <a:r>
              <a:rPr lang="en-US" sz="2400" b="1" dirty="0">
                <a:solidFill>
                  <a:srgbClr val="00B050"/>
                </a:solidFill>
                <a:latin typeface="Segoe UI Light"/>
              </a:rPr>
              <a:t>high security profile</a:t>
            </a:r>
            <a:r>
              <a:rPr lang="en-US" sz="2400" dirty="0">
                <a:solidFill>
                  <a:srgbClr val="505050"/>
                </a:solidFill>
                <a:latin typeface="Segoe UI Light"/>
              </a:rPr>
              <a:t>. We are concerned with both </a:t>
            </a:r>
            <a:r>
              <a:rPr lang="en-US" sz="2400" b="1" dirty="0">
                <a:solidFill>
                  <a:srgbClr val="00B050"/>
                </a:solidFill>
                <a:latin typeface="Segoe UI Light"/>
              </a:rPr>
              <a:t>external and internal </a:t>
            </a:r>
            <a:r>
              <a:rPr lang="en-US" sz="2400" dirty="0">
                <a:solidFill>
                  <a:srgbClr val="505050"/>
                </a:solidFill>
                <a:latin typeface="Segoe UI Light"/>
              </a:rPr>
              <a:t>attacks. In addition, many of our employees work in remote locations, some on ships and other </a:t>
            </a:r>
            <a:r>
              <a:rPr lang="en-US" sz="2400" b="1" dirty="0">
                <a:solidFill>
                  <a:srgbClr val="00B050"/>
                </a:solidFill>
                <a:latin typeface="Segoe UI Light"/>
              </a:rPr>
              <a:t>challenging environments</a:t>
            </a:r>
            <a:r>
              <a:rPr lang="en-US" sz="2400" dirty="0">
                <a:solidFill>
                  <a:srgbClr val="505050"/>
                </a:solidFill>
                <a:latin typeface="Segoe UI Light"/>
              </a:rPr>
              <a:t>. </a:t>
            </a:r>
          </a:p>
          <a:p>
            <a:pPr marL="0" lvl="0" indent="0" defTabSz="932742" latinLnBrk="0">
              <a:lnSpc>
                <a:spcPct val="100000"/>
              </a:lnSpc>
              <a:spcBef>
                <a:spcPts val="0"/>
              </a:spcBef>
              <a:buNone/>
            </a:pPr>
            <a:endParaRPr lang="en-US" sz="2400" dirty="0">
              <a:solidFill>
                <a:srgbClr val="505050"/>
              </a:solidFill>
              <a:latin typeface="Segoe UI Light"/>
            </a:endParaRPr>
          </a:p>
          <a:p>
            <a:pPr marL="0" lvl="0" indent="0" defTabSz="932742" latinLnBrk="0">
              <a:lnSpc>
                <a:spcPct val="100000"/>
              </a:lnSpc>
              <a:spcBef>
                <a:spcPts val="0"/>
              </a:spcBef>
              <a:buNone/>
            </a:pPr>
            <a:r>
              <a:rPr lang="en-US" sz="2400" dirty="0">
                <a:solidFill>
                  <a:srgbClr val="505050"/>
                </a:solidFill>
                <a:latin typeface="Segoe UI Light"/>
              </a:rPr>
              <a:t>All of our IT systems have been modernized, and we’re </a:t>
            </a:r>
            <a:r>
              <a:rPr lang="en-US" sz="2400" b="1" dirty="0">
                <a:solidFill>
                  <a:srgbClr val="00B050"/>
                </a:solidFill>
                <a:latin typeface="Segoe UI Light"/>
              </a:rPr>
              <a:t>taking in a significant amount of semi-structured data</a:t>
            </a:r>
            <a:r>
              <a:rPr lang="en-US" sz="2400" dirty="0">
                <a:solidFill>
                  <a:srgbClr val="505050"/>
                </a:solidFill>
                <a:latin typeface="Segoe UI Light"/>
              </a:rPr>
              <a:t> from computing devices – most of it </a:t>
            </a:r>
            <a:r>
              <a:rPr lang="en-US" sz="2400" b="1" dirty="0">
                <a:solidFill>
                  <a:srgbClr val="00B050"/>
                </a:solidFill>
                <a:latin typeface="Segoe UI Light"/>
              </a:rPr>
              <a:t>real-time</a:t>
            </a:r>
            <a:r>
              <a:rPr lang="en-US" sz="2400" dirty="0">
                <a:solidFill>
                  <a:srgbClr val="505050"/>
                </a:solidFill>
                <a:latin typeface="Segoe UI Light"/>
              </a:rPr>
              <a:t>. After talking with our IT leadership, we need a way to </a:t>
            </a:r>
            <a:r>
              <a:rPr lang="en-US" sz="2400" b="1" dirty="0">
                <a:solidFill>
                  <a:srgbClr val="00B050"/>
                </a:solidFill>
                <a:latin typeface="Segoe UI Light"/>
              </a:rPr>
              <a:t>determine anomalies</a:t>
            </a:r>
            <a:r>
              <a:rPr lang="en-US" sz="2400" dirty="0">
                <a:solidFill>
                  <a:srgbClr val="505050"/>
                </a:solidFill>
                <a:latin typeface="Segoe UI Light"/>
              </a:rPr>
              <a:t> within the </a:t>
            </a:r>
            <a:r>
              <a:rPr lang="en-US" sz="2400" b="1" dirty="0">
                <a:solidFill>
                  <a:srgbClr val="00B050"/>
                </a:solidFill>
                <a:latin typeface="Segoe UI Light"/>
              </a:rPr>
              <a:t>data streams </a:t>
            </a:r>
            <a:r>
              <a:rPr lang="en-US" sz="2400" dirty="0">
                <a:solidFill>
                  <a:srgbClr val="505050"/>
                </a:solidFill>
                <a:latin typeface="Segoe UI Light"/>
              </a:rPr>
              <a:t>we get, and have a way to </a:t>
            </a:r>
            <a:r>
              <a:rPr lang="en-US" sz="2400" b="1" dirty="0">
                <a:solidFill>
                  <a:srgbClr val="00B050"/>
                </a:solidFill>
                <a:latin typeface="Segoe UI Light"/>
              </a:rPr>
              <a:t>observe the anomalies </a:t>
            </a:r>
            <a:r>
              <a:rPr lang="en-US" sz="2400" dirty="0">
                <a:solidFill>
                  <a:srgbClr val="505050"/>
                </a:solidFill>
                <a:latin typeface="Segoe UI Light"/>
              </a:rPr>
              <a:t>in a </a:t>
            </a:r>
            <a:r>
              <a:rPr lang="en-US" sz="2400" b="1" dirty="0">
                <a:solidFill>
                  <a:srgbClr val="00B050"/>
                </a:solidFill>
                <a:latin typeface="Segoe UI Light"/>
              </a:rPr>
              <a:t>dashboard</a:t>
            </a:r>
            <a:r>
              <a:rPr lang="en-US" sz="2400" dirty="0">
                <a:solidFill>
                  <a:srgbClr val="505050"/>
                </a:solidFill>
                <a:latin typeface="Segoe UI Light"/>
              </a:rPr>
              <a:t> so that we can respond to outages, threats, and changes </a:t>
            </a:r>
            <a:r>
              <a:rPr lang="en-US" sz="2400" b="1" dirty="0">
                <a:solidFill>
                  <a:srgbClr val="00B050"/>
                </a:solidFill>
                <a:latin typeface="Segoe UI Light"/>
              </a:rPr>
              <a:t>quickly</a:t>
            </a:r>
            <a:r>
              <a:rPr lang="en-US" sz="2400" dirty="0">
                <a:solidFill>
                  <a:srgbClr val="505050"/>
                </a:solidFill>
                <a:latin typeface="Segoe UI Light"/>
              </a:rPr>
              <a:t>. </a:t>
            </a:r>
          </a:p>
        </p:txBody>
      </p:sp>
      <p:sp>
        <p:nvSpPr>
          <p:cNvPr id="11" name="Text Placeholder 10">
            <a:extLst>
              <a:ext uri="{FF2B5EF4-FFF2-40B4-BE49-F238E27FC236}">
                <a16:creationId xmlns:a16="http://schemas.microsoft.com/office/drawing/2014/main" id="{FB0549AA-99CD-423D-BBA3-7CA78EE18F09}"/>
              </a:ext>
            </a:extLst>
          </p:cNvPr>
          <p:cNvSpPr>
            <a:spLocks noGrp="1"/>
          </p:cNvSpPr>
          <p:nvPr>
            <p:ph type="body" sz="quarter" idx="10"/>
          </p:nvPr>
        </p:nvSpPr>
        <p:spPr/>
        <p:txBody>
          <a:bodyPr/>
          <a:lstStyle/>
          <a:p>
            <a:r>
              <a:rPr lang="en-US" dirty="0"/>
              <a:t>Design statements</a:t>
            </a:r>
          </a:p>
        </p:txBody>
      </p:sp>
    </p:spTree>
    <p:extLst>
      <p:ext uri="{BB962C8B-B14F-4D97-AF65-F5344CB8AC3E}">
        <p14:creationId xmlns:p14="http://schemas.microsoft.com/office/powerpoint/2010/main" val="7966475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19DF3E19-1097-44CA-A3D1-94611618D116}"/>
              </a:ext>
            </a:extLst>
          </p:cNvPr>
          <p:cNvSpPr>
            <a:spLocks noGrp="1"/>
          </p:cNvSpPr>
          <p:nvPr>
            <p:ph type="title"/>
          </p:nvPr>
        </p:nvSpPr>
        <p:spPr/>
        <p:txBody>
          <a:bodyPr/>
          <a:lstStyle/>
          <a:p>
            <a:r>
              <a:rPr lang="en-US" dirty="0"/>
              <a:t>1. Business Understanding</a:t>
            </a:r>
          </a:p>
        </p:txBody>
      </p:sp>
      <p:sp>
        <p:nvSpPr>
          <p:cNvPr id="12" name="Text Placeholder 11">
            <a:extLst>
              <a:ext uri="{FF2B5EF4-FFF2-40B4-BE49-F238E27FC236}">
                <a16:creationId xmlns:a16="http://schemas.microsoft.com/office/drawing/2014/main" id="{90B2F514-6D47-4CCD-87D0-52C73EE56C3A}"/>
              </a:ext>
            </a:extLst>
          </p:cNvPr>
          <p:cNvSpPr>
            <a:spLocks noGrp="1"/>
          </p:cNvSpPr>
          <p:nvPr>
            <p:ph type="body" sz="quarter" idx="12"/>
          </p:nvPr>
        </p:nvSpPr>
        <p:spPr/>
        <p:txBody>
          <a:bodyPr/>
          <a:lstStyle/>
          <a:p>
            <a:r>
              <a:rPr lang="en-US" dirty="0"/>
              <a:t>Data Science process – TDSP </a:t>
            </a:r>
          </a:p>
        </p:txBody>
      </p:sp>
      <p:pic>
        <p:nvPicPr>
          <p:cNvPr id="3" name="Content Placeholder 2">
            <a:extLst>
              <a:ext uri="{FF2B5EF4-FFF2-40B4-BE49-F238E27FC236}">
                <a16:creationId xmlns:a16="http://schemas.microsoft.com/office/drawing/2014/main" id="{41E2FA2C-7BC1-481F-A717-4FF3B19F8EE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18273" y="1212850"/>
            <a:ext cx="9355455" cy="5197475"/>
          </a:xfrm>
        </p:spPr>
      </p:pic>
      <p:sp>
        <p:nvSpPr>
          <p:cNvPr id="11" name="Text Placeholder 10">
            <a:extLst>
              <a:ext uri="{FF2B5EF4-FFF2-40B4-BE49-F238E27FC236}">
                <a16:creationId xmlns:a16="http://schemas.microsoft.com/office/drawing/2014/main" id="{FB0549AA-99CD-423D-BBA3-7CA78EE18F09}"/>
              </a:ext>
            </a:extLst>
          </p:cNvPr>
          <p:cNvSpPr>
            <a:spLocks noGrp="1"/>
          </p:cNvSpPr>
          <p:nvPr>
            <p:ph type="body" sz="quarter" idx="10"/>
          </p:nvPr>
        </p:nvSpPr>
        <p:spPr/>
        <p:txBody>
          <a:bodyPr/>
          <a:lstStyle/>
          <a:p>
            <a:r>
              <a:rPr lang="en-US" dirty="0"/>
              <a:t>Solution Diagram</a:t>
            </a:r>
          </a:p>
        </p:txBody>
      </p:sp>
    </p:spTree>
    <p:extLst>
      <p:ext uri="{BB962C8B-B14F-4D97-AF65-F5344CB8AC3E}">
        <p14:creationId xmlns:p14="http://schemas.microsoft.com/office/powerpoint/2010/main" val="18668199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Image Analyze</a:t>
            </a:r>
          </a:p>
        </p:txBody>
      </p:sp>
      <p:pic>
        <p:nvPicPr>
          <p:cNvPr id="3" name="Picture 2"/>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52397" y="1233714"/>
            <a:ext cx="5486400" cy="3130377"/>
          </a:xfrm>
          <a:prstGeom prst="rect">
            <a:avLst/>
          </a:prstGeom>
        </p:spPr>
      </p:pic>
      <p:pic>
        <p:nvPicPr>
          <p:cNvPr id="4" name="Picture 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095999" y="1233714"/>
            <a:ext cx="5486400" cy="2947258"/>
          </a:xfrm>
          <a:prstGeom prst="rect">
            <a:avLst/>
          </a:prstGeom>
        </p:spPr>
      </p:pic>
      <p:pic>
        <p:nvPicPr>
          <p:cNvPr id="5" name="Picture 4"/>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52397" y="3583214"/>
            <a:ext cx="5486400" cy="3089710"/>
          </a:xfrm>
          <a:prstGeom prst="rect">
            <a:avLst/>
          </a:prstGeom>
        </p:spPr>
      </p:pic>
      <p:pic>
        <p:nvPicPr>
          <p:cNvPr id="6" name="Picture 5"/>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6095999" y="3583214"/>
            <a:ext cx="5486400" cy="3198682"/>
          </a:xfrm>
          <a:prstGeom prst="rect">
            <a:avLst/>
          </a:prstGeom>
        </p:spPr>
      </p:pic>
    </p:spTree>
    <p:extLst>
      <p:ext uri="{BB962C8B-B14F-4D97-AF65-F5344CB8AC3E}">
        <p14:creationId xmlns:p14="http://schemas.microsoft.com/office/powerpoint/2010/main" val="364585150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158750-FB5F-4E1F-BBA7-98BA92DC607C}"/>
              </a:ext>
            </a:extLst>
          </p:cNvPr>
          <p:cNvSpPr>
            <a:spLocks noGrp="1"/>
          </p:cNvSpPr>
          <p:nvPr>
            <p:ph type="title"/>
          </p:nvPr>
        </p:nvSpPr>
        <p:spPr/>
        <p:txBody>
          <a:bodyPr/>
          <a:lstStyle/>
          <a:p>
            <a:r>
              <a:rPr lang="en-US" dirty="0"/>
              <a:t>1. Business Understanding</a:t>
            </a:r>
          </a:p>
        </p:txBody>
      </p:sp>
      <p:sp>
        <p:nvSpPr>
          <p:cNvPr id="3" name="Text Placeholder 2">
            <a:extLst>
              <a:ext uri="{FF2B5EF4-FFF2-40B4-BE49-F238E27FC236}">
                <a16:creationId xmlns:a16="http://schemas.microsoft.com/office/drawing/2014/main" id="{65085D95-E4B0-4075-BD23-B6170361D749}"/>
              </a:ext>
            </a:extLst>
          </p:cNvPr>
          <p:cNvSpPr>
            <a:spLocks noGrp="1"/>
          </p:cNvSpPr>
          <p:nvPr>
            <p:ph type="body" sz="quarter" idx="12"/>
          </p:nvPr>
        </p:nvSpPr>
        <p:spPr/>
        <p:txBody>
          <a:bodyPr/>
          <a:lstStyle/>
          <a:p>
            <a:r>
              <a:rPr lang="en-US" dirty="0"/>
              <a:t>Data Science process – TDSP </a:t>
            </a:r>
          </a:p>
        </p:txBody>
      </p:sp>
      <p:pic>
        <p:nvPicPr>
          <p:cNvPr id="7" name="Content Placeholder 6">
            <a:extLst>
              <a:ext uri="{FF2B5EF4-FFF2-40B4-BE49-F238E27FC236}">
                <a16:creationId xmlns:a16="http://schemas.microsoft.com/office/drawing/2014/main" id="{EE00056D-D572-4E58-9F43-B1C555A6897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95006" y="1212850"/>
            <a:ext cx="9201988" cy="5197475"/>
          </a:xfrm>
        </p:spPr>
      </p:pic>
      <p:sp>
        <p:nvSpPr>
          <p:cNvPr id="5" name="Text Placeholder 4">
            <a:extLst>
              <a:ext uri="{FF2B5EF4-FFF2-40B4-BE49-F238E27FC236}">
                <a16:creationId xmlns:a16="http://schemas.microsoft.com/office/drawing/2014/main" id="{6EBC6CF8-CFEE-49FF-9750-767E2A71A836}"/>
              </a:ext>
            </a:extLst>
          </p:cNvPr>
          <p:cNvSpPr>
            <a:spLocks noGrp="1"/>
          </p:cNvSpPr>
          <p:nvPr>
            <p:ph type="body" sz="quarter" idx="10"/>
          </p:nvPr>
        </p:nvSpPr>
        <p:spPr/>
        <p:txBody>
          <a:bodyPr/>
          <a:lstStyle/>
          <a:p>
            <a:r>
              <a:rPr lang="en-US" dirty="0"/>
              <a:t>Report</a:t>
            </a:r>
          </a:p>
        </p:txBody>
      </p:sp>
    </p:spTree>
    <p:extLst>
      <p:ext uri="{BB962C8B-B14F-4D97-AF65-F5344CB8AC3E}">
        <p14:creationId xmlns:p14="http://schemas.microsoft.com/office/powerpoint/2010/main" val="26686629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19DF3E19-1097-44CA-A3D1-94611618D116}"/>
              </a:ext>
            </a:extLst>
          </p:cNvPr>
          <p:cNvSpPr>
            <a:spLocks noGrp="1"/>
          </p:cNvSpPr>
          <p:nvPr>
            <p:ph type="title"/>
          </p:nvPr>
        </p:nvSpPr>
        <p:spPr/>
        <p:txBody>
          <a:bodyPr/>
          <a:lstStyle/>
          <a:p>
            <a:r>
              <a:rPr lang="en-US" dirty="0"/>
              <a:t>1. Business Understanding</a:t>
            </a:r>
          </a:p>
        </p:txBody>
      </p:sp>
      <p:sp>
        <p:nvSpPr>
          <p:cNvPr id="12" name="Text Placeholder 11">
            <a:extLst>
              <a:ext uri="{FF2B5EF4-FFF2-40B4-BE49-F238E27FC236}">
                <a16:creationId xmlns:a16="http://schemas.microsoft.com/office/drawing/2014/main" id="{90B2F514-6D47-4CCD-87D0-52C73EE56C3A}"/>
              </a:ext>
            </a:extLst>
          </p:cNvPr>
          <p:cNvSpPr>
            <a:spLocks noGrp="1"/>
          </p:cNvSpPr>
          <p:nvPr>
            <p:ph type="body" sz="quarter" idx="12"/>
          </p:nvPr>
        </p:nvSpPr>
        <p:spPr/>
        <p:txBody>
          <a:bodyPr/>
          <a:lstStyle/>
          <a:p>
            <a:r>
              <a:rPr lang="en-US" dirty="0"/>
              <a:t>Data Science process – TDSP </a:t>
            </a:r>
          </a:p>
        </p:txBody>
      </p:sp>
      <p:sp>
        <p:nvSpPr>
          <p:cNvPr id="10" name="Content Placeholder 9">
            <a:extLst>
              <a:ext uri="{FF2B5EF4-FFF2-40B4-BE49-F238E27FC236}">
                <a16:creationId xmlns:a16="http://schemas.microsoft.com/office/drawing/2014/main" id="{63350E4B-27BD-436C-A0F2-A32373FC52CE}"/>
              </a:ext>
            </a:extLst>
          </p:cNvPr>
          <p:cNvSpPr>
            <a:spLocks noGrp="1"/>
          </p:cNvSpPr>
          <p:nvPr>
            <p:ph idx="1"/>
          </p:nvPr>
        </p:nvSpPr>
        <p:spPr/>
        <p:txBody>
          <a:bodyPr/>
          <a:lstStyle/>
          <a:p>
            <a:r>
              <a:rPr lang="en-US" dirty="0"/>
              <a:t>Scenario #1: Small to medium tabular dataset in a local files</a:t>
            </a:r>
          </a:p>
          <a:p>
            <a:endParaRPr lang="en-US" dirty="0"/>
          </a:p>
          <a:p>
            <a:endParaRPr lang="en-US" dirty="0"/>
          </a:p>
          <a:p>
            <a:endParaRPr lang="en-US" dirty="0"/>
          </a:p>
          <a:p>
            <a:endParaRPr lang="en-US" dirty="0"/>
          </a:p>
          <a:p>
            <a:endParaRPr lang="en-US" dirty="0"/>
          </a:p>
          <a:p>
            <a:endParaRPr lang="en-US" dirty="0"/>
          </a:p>
          <a:p>
            <a:r>
              <a:rPr lang="en-US" dirty="0"/>
              <a:t>Scenario #2: Small to medium dataset of local files that require processing</a:t>
            </a:r>
          </a:p>
          <a:p>
            <a:endParaRPr lang="en-US" dirty="0"/>
          </a:p>
          <a:p>
            <a:endParaRPr lang="en-US" dirty="0"/>
          </a:p>
          <a:p>
            <a:endParaRPr lang="en-US" dirty="0"/>
          </a:p>
          <a:p>
            <a:endParaRPr lang="en-US" dirty="0"/>
          </a:p>
          <a:p>
            <a:endParaRPr lang="en-US" dirty="0"/>
          </a:p>
          <a:p>
            <a:endParaRPr lang="en-US" dirty="0"/>
          </a:p>
          <a:p>
            <a:pPr marL="0" indent="0">
              <a:buNone/>
            </a:pPr>
            <a:endParaRPr lang="en-US" dirty="0"/>
          </a:p>
          <a:p>
            <a:r>
              <a:rPr lang="en-US" dirty="0"/>
              <a:t>Scenario #3: Big data in local files, target Hive database in Azure HDInsight Hadoop clusters</a:t>
            </a:r>
          </a:p>
          <a:p>
            <a:endParaRPr lang="en-US" dirty="0"/>
          </a:p>
        </p:txBody>
      </p:sp>
      <p:sp>
        <p:nvSpPr>
          <p:cNvPr id="11" name="Text Placeholder 10">
            <a:extLst>
              <a:ext uri="{FF2B5EF4-FFF2-40B4-BE49-F238E27FC236}">
                <a16:creationId xmlns:a16="http://schemas.microsoft.com/office/drawing/2014/main" id="{FB0549AA-99CD-423D-BBA3-7CA78EE18F09}"/>
              </a:ext>
            </a:extLst>
          </p:cNvPr>
          <p:cNvSpPr>
            <a:spLocks noGrp="1"/>
          </p:cNvSpPr>
          <p:nvPr>
            <p:ph type="body" sz="quarter" idx="10"/>
          </p:nvPr>
        </p:nvSpPr>
        <p:spPr/>
        <p:txBody>
          <a:bodyPr/>
          <a:lstStyle/>
          <a:p>
            <a:r>
              <a:rPr lang="en-US" dirty="0"/>
              <a:t>Solution Diagram</a:t>
            </a:r>
          </a:p>
        </p:txBody>
      </p:sp>
      <p:pic>
        <p:nvPicPr>
          <p:cNvPr id="3" name="Picture 2">
            <a:extLst>
              <a:ext uri="{FF2B5EF4-FFF2-40B4-BE49-F238E27FC236}">
                <a16:creationId xmlns:a16="http://schemas.microsoft.com/office/drawing/2014/main" id="{85442A44-1710-4319-B46D-42C0D22DA9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12370" y="1476290"/>
            <a:ext cx="2978355" cy="1090909"/>
          </a:xfrm>
          <a:prstGeom prst="rect">
            <a:avLst/>
          </a:prstGeom>
        </p:spPr>
      </p:pic>
      <p:pic>
        <p:nvPicPr>
          <p:cNvPr id="5" name="Picture 4">
            <a:extLst>
              <a:ext uri="{FF2B5EF4-FFF2-40B4-BE49-F238E27FC236}">
                <a16:creationId xmlns:a16="http://schemas.microsoft.com/office/drawing/2014/main" id="{89C7F716-9006-4886-A7E9-E34B02351F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3928" y="3342167"/>
            <a:ext cx="7295238" cy="1038095"/>
          </a:xfrm>
          <a:prstGeom prst="rect">
            <a:avLst/>
          </a:prstGeom>
        </p:spPr>
      </p:pic>
      <p:pic>
        <p:nvPicPr>
          <p:cNvPr id="7" name="Picture 6">
            <a:extLst>
              <a:ext uri="{FF2B5EF4-FFF2-40B4-BE49-F238E27FC236}">
                <a16:creationId xmlns:a16="http://schemas.microsoft.com/office/drawing/2014/main" id="{7C45B6E1-F9C7-4441-8DD0-4B0177304B2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72300" y="5468841"/>
            <a:ext cx="7658494" cy="1098606"/>
          </a:xfrm>
          <a:prstGeom prst="rect">
            <a:avLst/>
          </a:prstGeom>
        </p:spPr>
      </p:pic>
    </p:spTree>
    <p:extLst>
      <p:ext uri="{BB962C8B-B14F-4D97-AF65-F5344CB8AC3E}">
        <p14:creationId xmlns:p14="http://schemas.microsoft.com/office/powerpoint/2010/main" val="118548556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19DF3E19-1097-44CA-A3D1-94611618D116}"/>
              </a:ext>
            </a:extLst>
          </p:cNvPr>
          <p:cNvSpPr>
            <a:spLocks noGrp="1"/>
          </p:cNvSpPr>
          <p:nvPr>
            <p:ph type="title"/>
          </p:nvPr>
        </p:nvSpPr>
        <p:spPr/>
        <p:txBody>
          <a:bodyPr/>
          <a:lstStyle/>
          <a:p>
            <a:r>
              <a:rPr lang="en-US" dirty="0"/>
              <a:t>2. Data Acquisition and Understanding </a:t>
            </a:r>
          </a:p>
        </p:txBody>
      </p:sp>
      <p:sp>
        <p:nvSpPr>
          <p:cNvPr id="12" name="Text Placeholder 11">
            <a:extLst>
              <a:ext uri="{FF2B5EF4-FFF2-40B4-BE49-F238E27FC236}">
                <a16:creationId xmlns:a16="http://schemas.microsoft.com/office/drawing/2014/main" id="{90B2F514-6D47-4CCD-87D0-52C73EE56C3A}"/>
              </a:ext>
            </a:extLst>
          </p:cNvPr>
          <p:cNvSpPr>
            <a:spLocks noGrp="1"/>
          </p:cNvSpPr>
          <p:nvPr>
            <p:ph type="body" sz="quarter" idx="12"/>
          </p:nvPr>
        </p:nvSpPr>
        <p:spPr/>
        <p:txBody>
          <a:bodyPr/>
          <a:lstStyle/>
          <a:p>
            <a:r>
              <a:rPr lang="en-US" dirty="0"/>
              <a:t>Data Science process – TDSP </a:t>
            </a:r>
          </a:p>
        </p:txBody>
      </p:sp>
      <p:sp>
        <p:nvSpPr>
          <p:cNvPr id="10" name="Content Placeholder 9">
            <a:extLst>
              <a:ext uri="{FF2B5EF4-FFF2-40B4-BE49-F238E27FC236}">
                <a16:creationId xmlns:a16="http://schemas.microsoft.com/office/drawing/2014/main" id="{63350E4B-27BD-436C-A0F2-A32373FC52CE}"/>
              </a:ext>
            </a:extLst>
          </p:cNvPr>
          <p:cNvSpPr>
            <a:spLocks noGrp="1"/>
          </p:cNvSpPr>
          <p:nvPr>
            <p:ph idx="1"/>
          </p:nvPr>
        </p:nvSpPr>
        <p:spPr/>
        <p:txBody>
          <a:bodyPr/>
          <a:lstStyle/>
          <a:p>
            <a:r>
              <a:rPr lang="en-US" dirty="0"/>
              <a:t>Ingest the data</a:t>
            </a:r>
          </a:p>
          <a:p>
            <a:pPr lvl="1"/>
            <a:r>
              <a:rPr lang="en-US" dirty="0"/>
              <a:t>Move the data from source to target location</a:t>
            </a:r>
          </a:p>
          <a:p>
            <a:pPr lvl="1"/>
            <a:endParaRPr lang="en-US" dirty="0"/>
          </a:p>
          <a:p>
            <a:r>
              <a:rPr lang="en-US" dirty="0"/>
              <a:t>Explore the data</a:t>
            </a:r>
          </a:p>
          <a:p>
            <a:pPr lvl="1"/>
            <a:r>
              <a:rPr lang="en-US" dirty="0"/>
              <a:t>Data cleaning </a:t>
            </a:r>
          </a:p>
          <a:p>
            <a:pPr lvl="2"/>
            <a:r>
              <a:rPr lang="en-US" dirty="0"/>
              <a:t>Incomplete</a:t>
            </a:r>
          </a:p>
          <a:p>
            <a:pPr lvl="2"/>
            <a:r>
              <a:rPr lang="en-US" dirty="0"/>
              <a:t>Noisy</a:t>
            </a:r>
          </a:p>
          <a:p>
            <a:pPr lvl="2"/>
            <a:r>
              <a:rPr lang="en-US" dirty="0"/>
              <a:t>Inconsistent</a:t>
            </a:r>
          </a:p>
          <a:p>
            <a:pPr lvl="1"/>
            <a:r>
              <a:rPr lang="en-US" dirty="0"/>
              <a:t>Audit the quality of data</a:t>
            </a:r>
          </a:p>
          <a:p>
            <a:pPr lvl="1"/>
            <a:r>
              <a:rPr lang="en-US" dirty="0"/>
              <a:t>Have better understand the patterns</a:t>
            </a:r>
          </a:p>
          <a:p>
            <a:pPr lvl="1"/>
            <a:r>
              <a:rPr lang="en-US" dirty="0"/>
              <a:t>Iterative works  </a:t>
            </a:r>
          </a:p>
          <a:p>
            <a:pPr lvl="1"/>
            <a:endParaRPr lang="en-US" dirty="0"/>
          </a:p>
          <a:p>
            <a:r>
              <a:rPr lang="en-US" dirty="0"/>
              <a:t>Set up a data pipeline</a:t>
            </a:r>
          </a:p>
          <a:p>
            <a:pPr lvl="1"/>
            <a:r>
              <a:rPr lang="en-US" dirty="0"/>
              <a:t>Score new data </a:t>
            </a:r>
          </a:p>
          <a:p>
            <a:pPr lvl="1"/>
            <a:r>
              <a:rPr lang="en-US" dirty="0"/>
              <a:t>Refresh the data regularly </a:t>
            </a:r>
          </a:p>
          <a:p>
            <a:pPr lvl="1"/>
            <a:r>
              <a:rPr lang="en-US" dirty="0"/>
              <a:t>Pipeline may be batch-based or a streaming or hybrid </a:t>
            </a:r>
          </a:p>
          <a:p>
            <a:pPr lvl="1"/>
            <a:endParaRPr lang="en-US" dirty="0"/>
          </a:p>
          <a:p>
            <a:r>
              <a:rPr lang="en-US" dirty="0"/>
              <a:t>Artifacts</a:t>
            </a:r>
          </a:p>
          <a:p>
            <a:pPr lvl="1"/>
            <a:r>
              <a:rPr lang="en-US" dirty="0"/>
              <a:t>Data quality report</a:t>
            </a:r>
          </a:p>
          <a:p>
            <a:pPr lvl="1"/>
            <a:r>
              <a:rPr lang="en-US" dirty="0"/>
              <a:t>Solution architecture</a:t>
            </a:r>
          </a:p>
          <a:p>
            <a:pPr lvl="1"/>
            <a:r>
              <a:rPr lang="en-US" dirty="0"/>
              <a:t>Checkpoint decision</a:t>
            </a:r>
          </a:p>
          <a:p>
            <a:endParaRPr lang="en-US" dirty="0"/>
          </a:p>
        </p:txBody>
      </p:sp>
      <p:sp>
        <p:nvSpPr>
          <p:cNvPr id="11" name="Text Placeholder 10">
            <a:extLst>
              <a:ext uri="{FF2B5EF4-FFF2-40B4-BE49-F238E27FC236}">
                <a16:creationId xmlns:a16="http://schemas.microsoft.com/office/drawing/2014/main" id="{FB0549AA-99CD-423D-BBA3-7CA78EE18F09}"/>
              </a:ext>
            </a:extLst>
          </p:cNvPr>
          <p:cNvSpPr>
            <a:spLocks noGrp="1"/>
          </p:cNvSpPr>
          <p:nvPr>
            <p:ph type="body" sz="quarter" idx="10"/>
          </p:nvPr>
        </p:nvSpPr>
        <p:spPr/>
        <p:txBody>
          <a:bodyPr/>
          <a:lstStyle/>
          <a:p>
            <a:r>
              <a:rPr lang="en-US" dirty="0"/>
              <a:t>Acquire and understand data</a:t>
            </a:r>
          </a:p>
        </p:txBody>
      </p:sp>
    </p:spTree>
    <p:extLst>
      <p:ext uri="{BB962C8B-B14F-4D97-AF65-F5344CB8AC3E}">
        <p14:creationId xmlns:p14="http://schemas.microsoft.com/office/powerpoint/2010/main" val="189423955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19DF3E19-1097-44CA-A3D1-94611618D116}"/>
              </a:ext>
            </a:extLst>
          </p:cNvPr>
          <p:cNvSpPr>
            <a:spLocks noGrp="1"/>
          </p:cNvSpPr>
          <p:nvPr>
            <p:ph type="title"/>
          </p:nvPr>
        </p:nvSpPr>
        <p:spPr/>
        <p:txBody>
          <a:bodyPr/>
          <a:lstStyle/>
          <a:p>
            <a:r>
              <a:rPr lang="en-US" dirty="0"/>
              <a:t>3. Modeling</a:t>
            </a:r>
          </a:p>
        </p:txBody>
      </p:sp>
      <p:sp>
        <p:nvSpPr>
          <p:cNvPr id="12" name="Text Placeholder 11">
            <a:extLst>
              <a:ext uri="{FF2B5EF4-FFF2-40B4-BE49-F238E27FC236}">
                <a16:creationId xmlns:a16="http://schemas.microsoft.com/office/drawing/2014/main" id="{90B2F514-6D47-4CCD-87D0-52C73EE56C3A}"/>
              </a:ext>
            </a:extLst>
          </p:cNvPr>
          <p:cNvSpPr>
            <a:spLocks noGrp="1"/>
          </p:cNvSpPr>
          <p:nvPr>
            <p:ph type="body" sz="quarter" idx="12"/>
          </p:nvPr>
        </p:nvSpPr>
        <p:spPr/>
        <p:txBody>
          <a:bodyPr/>
          <a:lstStyle/>
          <a:p>
            <a:r>
              <a:rPr lang="en-US" dirty="0"/>
              <a:t>Data Science process – TDSP </a:t>
            </a:r>
          </a:p>
        </p:txBody>
      </p:sp>
      <p:sp>
        <p:nvSpPr>
          <p:cNvPr id="10" name="Content Placeholder 9">
            <a:extLst>
              <a:ext uri="{FF2B5EF4-FFF2-40B4-BE49-F238E27FC236}">
                <a16:creationId xmlns:a16="http://schemas.microsoft.com/office/drawing/2014/main" id="{63350E4B-27BD-436C-A0F2-A32373FC52CE}"/>
              </a:ext>
            </a:extLst>
          </p:cNvPr>
          <p:cNvSpPr>
            <a:spLocks noGrp="1"/>
          </p:cNvSpPr>
          <p:nvPr>
            <p:ph idx="1"/>
          </p:nvPr>
        </p:nvSpPr>
        <p:spPr/>
        <p:txBody>
          <a:bodyPr>
            <a:normAutofit/>
          </a:bodyPr>
          <a:lstStyle/>
          <a:p>
            <a:r>
              <a:rPr lang="en-US" sz="1600" dirty="0"/>
              <a:t>Goals</a:t>
            </a:r>
          </a:p>
          <a:p>
            <a:pPr lvl="1"/>
            <a:r>
              <a:rPr lang="en-US" sz="1400" dirty="0"/>
              <a:t>Optimal data features for the machine learning model</a:t>
            </a:r>
          </a:p>
          <a:p>
            <a:pPr lvl="1"/>
            <a:r>
              <a:rPr lang="en-US" sz="1400" dirty="0"/>
              <a:t>Build informative machine learning model that predicts the target most accurately</a:t>
            </a:r>
          </a:p>
          <a:p>
            <a:pPr lvl="1"/>
            <a:r>
              <a:rPr lang="en-US" sz="1400" dirty="0"/>
              <a:t>Experiment for machine learning model that is suitable for production</a:t>
            </a:r>
          </a:p>
          <a:p>
            <a:pPr lvl="1"/>
            <a:endParaRPr lang="en-US" sz="1400" dirty="0"/>
          </a:p>
          <a:p>
            <a:r>
              <a:rPr lang="en-US" sz="1600" dirty="0"/>
              <a:t>How to do it</a:t>
            </a:r>
          </a:p>
          <a:p>
            <a:pPr lvl="1"/>
            <a:r>
              <a:rPr lang="en-US" sz="1400" dirty="0"/>
              <a:t>Feature engineering</a:t>
            </a:r>
          </a:p>
          <a:p>
            <a:pPr lvl="2"/>
            <a:r>
              <a:rPr lang="en-US" sz="1200" dirty="0"/>
              <a:t>Aggregate and transform the raw variables to create the features </a:t>
            </a:r>
          </a:p>
          <a:p>
            <a:pPr lvl="2"/>
            <a:r>
              <a:rPr lang="en-US" sz="1200" dirty="0"/>
              <a:t>Requires a creative combination of domain expertise and insights</a:t>
            </a:r>
          </a:p>
          <a:p>
            <a:pPr lvl="1"/>
            <a:r>
              <a:rPr lang="en-US" sz="1400" dirty="0"/>
              <a:t>Model training</a:t>
            </a:r>
          </a:p>
          <a:p>
            <a:pPr lvl="2"/>
            <a:r>
              <a:rPr lang="en-US" sz="1200" dirty="0"/>
              <a:t>How to choose algorithms </a:t>
            </a:r>
          </a:p>
          <a:p>
            <a:pPr lvl="2"/>
            <a:r>
              <a:rPr lang="en-US" sz="1200" dirty="0"/>
              <a:t>Split, Build, Evaluate, Determine the best solution</a:t>
            </a:r>
          </a:p>
          <a:p>
            <a:pPr lvl="1"/>
            <a:endParaRPr lang="en-US" sz="1400" dirty="0"/>
          </a:p>
          <a:p>
            <a:r>
              <a:rPr lang="en-US" sz="1600" dirty="0"/>
              <a:t>Artifacts</a:t>
            </a:r>
          </a:p>
          <a:p>
            <a:pPr lvl="1"/>
            <a:r>
              <a:rPr lang="en-US" sz="1400" dirty="0"/>
              <a:t>Feature sets</a:t>
            </a:r>
          </a:p>
          <a:p>
            <a:pPr lvl="1"/>
            <a:r>
              <a:rPr lang="en-US" sz="1400" dirty="0"/>
              <a:t>Modeling report</a:t>
            </a:r>
          </a:p>
          <a:p>
            <a:pPr lvl="1"/>
            <a:r>
              <a:rPr lang="en-US" sz="1400" dirty="0"/>
              <a:t>Checkpoint decision</a:t>
            </a:r>
          </a:p>
        </p:txBody>
      </p:sp>
      <p:sp>
        <p:nvSpPr>
          <p:cNvPr id="11" name="Text Placeholder 10">
            <a:extLst>
              <a:ext uri="{FF2B5EF4-FFF2-40B4-BE49-F238E27FC236}">
                <a16:creationId xmlns:a16="http://schemas.microsoft.com/office/drawing/2014/main" id="{FB0549AA-99CD-423D-BBA3-7CA78EE18F09}"/>
              </a:ext>
            </a:extLst>
          </p:cNvPr>
          <p:cNvSpPr>
            <a:spLocks noGrp="1"/>
          </p:cNvSpPr>
          <p:nvPr>
            <p:ph type="body" sz="quarter" idx="10"/>
          </p:nvPr>
        </p:nvSpPr>
        <p:spPr/>
        <p:txBody>
          <a:bodyPr/>
          <a:lstStyle/>
          <a:p>
            <a:r>
              <a:rPr lang="en-US" dirty="0"/>
              <a:t>Develop models</a:t>
            </a:r>
          </a:p>
        </p:txBody>
      </p:sp>
    </p:spTree>
    <p:extLst>
      <p:ext uri="{BB962C8B-B14F-4D97-AF65-F5344CB8AC3E}">
        <p14:creationId xmlns:p14="http://schemas.microsoft.com/office/powerpoint/2010/main" val="330597801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19DF3E19-1097-44CA-A3D1-94611618D116}"/>
              </a:ext>
            </a:extLst>
          </p:cNvPr>
          <p:cNvSpPr>
            <a:spLocks noGrp="1"/>
          </p:cNvSpPr>
          <p:nvPr>
            <p:ph type="title"/>
          </p:nvPr>
        </p:nvSpPr>
        <p:spPr/>
        <p:txBody>
          <a:bodyPr/>
          <a:lstStyle/>
          <a:p>
            <a:r>
              <a:rPr lang="en-US" dirty="0"/>
              <a:t>3. Modeling</a:t>
            </a:r>
          </a:p>
        </p:txBody>
      </p:sp>
      <p:sp>
        <p:nvSpPr>
          <p:cNvPr id="12" name="Text Placeholder 11">
            <a:extLst>
              <a:ext uri="{FF2B5EF4-FFF2-40B4-BE49-F238E27FC236}">
                <a16:creationId xmlns:a16="http://schemas.microsoft.com/office/drawing/2014/main" id="{90B2F514-6D47-4CCD-87D0-52C73EE56C3A}"/>
              </a:ext>
            </a:extLst>
          </p:cNvPr>
          <p:cNvSpPr>
            <a:spLocks noGrp="1"/>
          </p:cNvSpPr>
          <p:nvPr>
            <p:ph type="body" sz="quarter" idx="12"/>
          </p:nvPr>
        </p:nvSpPr>
        <p:spPr/>
        <p:txBody>
          <a:bodyPr/>
          <a:lstStyle/>
          <a:p>
            <a:r>
              <a:rPr lang="en-US" dirty="0"/>
              <a:t>Data Science process – TDSP </a:t>
            </a:r>
          </a:p>
        </p:txBody>
      </p:sp>
      <p:sp>
        <p:nvSpPr>
          <p:cNvPr id="10" name="Content Placeholder 9">
            <a:extLst>
              <a:ext uri="{FF2B5EF4-FFF2-40B4-BE49-F238E27FC236}">
                <a16:creationId xmlns:a16="http://schemas.microsoft.com/office/drawing/2014/main" id="{63350E4B-27BD-436C-A0F2-A32373FC52CE}"/>
              </a:ext>
            </a:extLst>
          </p:cNvPr>
          <p:cNvSpPr>
            <a:spLocks noGrp="1"/>
          </p:cNvSpPr>
          <p:nvPr>
            <p:ph idx="1"/>
          </p:nvPr>
        </p:nvSpPr>
        <p:spPr/>
        <p:txBody>
          <a:bodyPr anchor="b"/>
          <a:lstStyle/>
          <a:p>
            <a:r>
              <a:rPr lang="en-US" altLang="ko-KR" dirty="0">
                <a:hlinkClick r:id="rId2"/>
              </a:rPr>
              <a:t>https://azuremlsimpleds.azurewebsites.net/simpleds/</a:t>
            </a:r>
            <a:r>
              <a:rPr lang="en-US" dirty="0"/>
              <a:t> </a:t>
            </a:r>
          </a:p>
        </p:txBody>
      </p:sp>
      <p:sp>
        <p:nvSpPr>
          <p:cNvPr id="11" name="Text Placeholder 10">
            <a:extLst>
              <a:ext uri="{FF2B5EF4-FFF2-40B4-BE49-F238E27FC236}">
                <a16:creationId xmlns:a16="http://schemas.microsoft.com/office/drawing/2014/main" id="{FB0549AA-99CD-423D-BBA3-7CA78EE18F09}"/>
              </a:ext>
            </a:extLst>
          </p:cNvPr>
          <p:cNvSpPr>
            <a:spLocks noGrp="1"/>
          </p:cNvSpPr>
          <p:nvPr>
            <p:ph type="body" sz="quarter" idx="10"/>
          </p:nvPr>
        </p:nvSpPr>
        <p:spPr/>
        <p:txBody>
          <a:bodyPr/>
          <a:lstStyle/>
          <a:p>
            <a:r>
              <a:rPr lang="en-US" dirty="0"/>
              <a:t>How to choose algorithms</a:t>
            </a:r>
          </a:p>
        </p:txBody>
      </p:sp>
      <p:pic>
        <p:nvPicPr>
          <p:cNvPr id="2" name="Picture 1">
            <a:extLst>
              <a:ext uri="{FF2B5EF4-FFF2-40B4-BE49-F238E27FC236}">
                <a16:creationId xmlns:a16="http://schemas.microsoft.com/office/drawing/2014/main" id="{99C87587-2A16-435C-86EE-41C3BAC8CA8A}"/>
              </a:ext>
            </a:extLst>
          </p:cNvPr>
          <p:cNvPicPr>
            <a:picLocks noChangeAspect="1"/>
          </p:cNvPicPr>
          <p:nvPr/>
        </p:nvPicPr>
        <p:blipFill>
          <a:blip r:embed="rId3"/>
          <a:stretch>
            <a:fillRect/>
          </a:stretch>
        </p:blipFill>
        <p:spPr>
          <a:xfrm>
            <a:off x="554182" y="1755466"/>
            <a:ext cx="11083636" cy="3347066"/>
          </a:xfrm>
          <a:prstGeom prst="rect">
            <a:avLst/>
          </a:prstGeom>
        </p:spPr>
      </p:pic>
    </p:spTree>
    <p:extLst>
      <p:ext uri="{BB962C8B-B14F-4D97-AF65-F5344CB8AC3E}">
        <p14:creationId xmlns:p14="http://schemas.microsoft.com/office/powerpoint/2010/main" val="38023587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B168B2-8327-4B74-9D89-46848E1FFACB}"/>
              </a:ext>
            </a:extLst>
          </p:cNvPr>
          <p:cNvSpPr>
            <a:spLocks noGrp="1"/>
          </p:cNvSpPr>
          <p:nvPr>
            <p:ph type="title"/>
          </p:nvPr>
        </p:nvSpPr>
        <p:spPr/>
        <p:txBody>
          <a:bodyPr/>
          <a:lstStyle/>
          <a:p>
            <a:r>
              <a:rPr lang="en-US" dirty="0"/>
              <a:t>3. Modeling</a:t>
            </a:r>
          </a:p>
        </p:txBody>
      </p:sp>
      <p:sp>
        <p:nvSpPr>
          <p:cNvPr id="3" name="Text Placeholder 2">
            <a:extLst>
              <a:ext uri="{FF2B5EF4-FFF2-40B4-BE49-F238E27FC236}">
                <a16:creationId xmlns:a16="http://schemas.microsoft.com/office/drawing/2014/main" id="{441DBEBB-36E6-4BE9-A936-3058B7DB2651}"/>
              </a:ext>
            </a:extLst>
          </p:cNvPr>
          <p:cNvSpPr>
            <a:spLocks noGrp="1"/>
          </p:cNvSpPr>
          <p:nvPr>
            <p:ph type="body" sz="quarter" idx="12"/>
          </p:nvPr>
        </p:nvSpPr>
        <p:spPr/>
        <p:txBody>
          <a:bodyPr/>
          <a:lstStyle/>
          <a:p>
            <a:r>
              <a:rPr lang="en-US" dirty="0"/>
              <a:t>Data Science process – TDSP </a:t>
            </a:r>
          </a:p>
        </p:txBody>
      </p:sp>
      <p:sp>
        <p:nvSpPr>
          <p:cNvPr id="4" name="Content Placeholder 3">
            <a:extLst>
              <a:ext uri="{FF2B5EF4-FFF2-40B4-BE49-F238E27FC236}">
                <a16:creationId xmlns:a16="http://schemas.microsoft.com/office/drawing/2014/main" id="{B04F0A65-0265-4B74-B26B-33688572015D}"/>
              </a:ext>
            </a:extLst>
          </p:cNvPr>
          <p:cNvSpPr>
            <a:spLocks noGrp="1"/>
          </p:cNvSpPr>
          <p:nvPr>
            <p:ph idx="1"/>
          </p:nvPr>
        </p:nvSpPr>
        <p:spPr/>
        <p:txBody>
          <a:bodyPr/>
          <a:lstStyle/>
          <a:p>
            <a:r>
              <a:rPr lang="en-US" dirty="0"/>
              <a:t>Basic Machine Learning Elements</a:t>
            </a:r>
          </a:p>
          <a:p>
            <a:endParaRPr lang="en-US" dirty="0"/>
          </a:p>
        </p:txBody>
      </p:sp>
      <p:sp>
        <p:nvSpPr>
          <p:cNvPr id="5" name="Text Placeholder 4">
            <a:extLst>
              <a:ext uri="{FF2B5EF4-FFF2-40B4-BE49-F238E27FC236}">
                <a16:creationId xmlns:a16="http://schemas.microsoft.com/office/drawing/2014/main" id="{ED569FD3-2231-4C22-B72C-91667857E5B8}"/>
              </a:ext>
            </a:extLst>
          </p:cNvPr>
          <p:cNvSpPr>
            <a:spLocks noGrp="1"/>
          </p:cNvSpPr>
          <p:nvPr>
            <p:ph type="body" sz="quarter" idx="10"/>
          </p:nvPr>
        </p:nvSpPr>
        <p:spPr/>
        <p:txBody>
          <a:bodyPr/>
          <a:lstStyle/>
          <a:p>
            <a:r>
              <a:rPr lang="en-US" dirty="0"/>
              <a:t>Model Training</a:t>
            </a:r>
          </a:p>
        </p:txBody>
      </p:sp>
      <p:grpSp>
        <p:nvGrpSpPr>
          <p:cNvPr id="68" name="Group 67">
            <a:extLst>
              <a:ext uri="{FF2B5EF4-FFF2-40B4-BE49-F238E27FC236}">
                <a16:creationId xmlns:a16="http://schemas.microsoft.com/office/drawing/2014/main" id="{0E6CE46B-C1A9-4B81-9E36-B4EAE9EF840B}"/>
              </a:ext>
            </a:extLst>
          </p:cNvPr>
          <p:cNvGrpSpPr/>
          <p:nvPr/>
        </p:nvGrpSpPr>
        <p:grpSpPr>
          <a:xfrm>
            <a:off x="2047026" y="1402860"/>
            <a:ext cx="8097949" cy="4837503"/>
            <a:chOff x="2047026" y="209646"/>
            <a:chExt cx="8097949" cy="6438716"/>
          </a:xfrm>
        </p:grpSpPr>
        <p:cxnSp>
          <p:nvCxnSpPr>
            <p:cNvPr id="37" name="Elbow Connector 44">
              <a:extLst>
                <a:ext uri="{FF2B5EF4-FFF2-40B4-BE49-F238E27FC236}">
                  <a16:creationId xmlns:a16="http://schemas.microsoft.com/office/drawing/2014/main" id="{3D65B8FF-19BD-4ED9-B8AD-7950CE5BF1C7}"/>
                </a:ext>
              </a:extLst>
            </p:cNvPr>
            <p:cNvCxnSpPr>
              <a:stCxn id="61" idx="2"/>
              <a:endCxn id="58" idx="0"/>
            </p:cNvCxnSpPr>
            <p:nvPr/>
          </p:nvCxnSpPr>
          <p:spPr>
            <a:xfrm rot="16200000" flipH="1">
              <a:off x="4428783" y="3002034"/>
              <a:ext cx="663258" cy="2309667"/>
            </a:xfrm>
            <a:prstGeom prst="bentConnector3">
              <a:avLst/>
            </a:prstGeom>
            <a:noFill/>
            <a:ln w="41275" cap="flat" cmpd="sng" algn="ctr">
              <a:solidFill>
                <a:srgbClr val="505050"/>
              </a:solidFill>
              <a:prstDash val="solid"/>
              <a:headEnd type="none"/>
              <a:tailEnd type="triangle"/>
            </a:ln>
            <a:effectLst/>
          </p:spPr>
        </p:cxnSp>
        <p:cxnSp>
          <p:nvCxnSpPr>
            <p:cNvPr id="38" name="Elbow Connector 52">
              <a:extLst>
                <a:ext uri="{FF2B5EF4-FFF2-40B4-BE49-F238E27FC236}">
                  <a16:creationId xmlns:a16="http://schemas.microsoft.com/office/drawing/2014/main" id="{349F2D2F-574F-40D3-B08A-BFA509B378BE}"/>
                </a:ext>
              </a:extLst>
            </p:cNvPr>
            <p:cNvCxnSpPr>
              <a:stCxn id="57" idx="2"/>
              <a:endCxn id="50" idx="0"/>
            </p:cNvCxnSpPr>
            <p:nvPr/>
          </p:nvCxnSpPr>
          <p:spPr>
            <a:xfrm rot="16200000" flipH="1">
              <a:off x="6894327" y="4964223"/>
              <a:ext cx="601230" cy="1209863"/>
            </a:xfrm>
            <a:prstGeom prst="bentConnector3">
              <a:avLst/>
            </a:prstGeom>
            <a:noFill/>
            <a:ln w="38100" cap="flat" cmpd="sng" algn="ctr">
              <a:solidFill>
                <a:srgbClr val="505050"/>
              </a:solidFill>
              <a:prstDash val="solid"/>
              <a:headEnd type="none"/>
              <a:tailEnd type="triangle"/>
            </a:ln>
            <a:effectLst/>
          </p:spPr>
        </p:cxnSp>
        <p:grpSp>
          <p:nvGrpSpPr>
            <p:cNvPr id="39" name="Group 38">
              <a:extLst>
                <a:ext uri="{FF2B5EF4-FFF2-40B4-BE49-F238E27FC236}">
                  <a16:creationId xmlns:a16="http://schemas.microsoft.com/office/drawing/2014/main" id="{D914F805-9260-40EB-9B07-790FDE460276}"/>
                </a:ext>
              </a:extLst>
            </p:cNvPr>
            <p:cNvGrpSpPr/>
            <p:nvPr/>
          </p:nvGrpSpPr>
          <p:grpSpPr>
            <a:xfrm>
              <a:off x="7027869" y="209646"/>
              <a:ext cx="3117106" cy="810327"/>
              <a:chOff x="7975830" y="155617"/>
              <a:chExt cx="3056264" cy="794510"/>
            </a:xfrm>
          </p:grpSpPr>
          <p:sp>
            <p:nvSpPr>
              <p:cNvPr id="66" name="Rounded Rectangle 2">
                <a:extLst>
                  <a:ext uri="{FF2B5EF4-FFF2-40B4-BE49-F238E27FC236}">
                    <a16:creationId xmlns:a16="http://schemas.microsoft.com/office/drawing/2014/main" id="{077687F6-4142-4A82-9241-7692C1E5DBD5}"/>
                  </a:ext>
                </a:extLst>
              </p:cNvPr>
              <p:cNvSpPr/>
              <p:nvPr/>
            </p:nvSpPr>
            <p:spPr bwMode="auto">
              <a:xfrm>
                <a:off x="7975830" y="155617"/>
                <a:ext cx="3056264" cy="683493"/>
              </a:xfrm>
              <a:prstGeom prst="roundRect">
                <a:avLst/>
              </a:prstGeom>
              <a:solidFill>
                <a:srgbClr val="FFFFFF"/>
              </a:solidFill>
              <a:ln w="10795" cap="flat" cmpd="sng" algn="ctr">
                <a:solidFill>
                  <a:srgbClr val="002050">
                    <a:lumMod val="60000"/>
                    <a:lumOff val="40000"/>
                  </a:srgbClr>
                </a:solidFill>
                <a:prstDash val="solid"/>
                <a:headEnd type="none" w="med" len="med"/>
                <a:tailEnd type="none" w="med" len="med"/>
              </a:ln>
              <a:effectLst/>
            </p:spPr>
            <p:txBody>
              <a:bodyPr rot="0" spcFirstLastPara="0" vert="horz" wrap="square" lIns="186521" tIns="149217" rIns="186521" bIns="149217"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dk1"/>
                    </a:solidFill>
                    <a:latin typeface="+mn-lt"/>
                    <a:ea typeface="+mn-ea"/>
                    <a:cs typeface="+mn-cs"/>
                  </a:defRPr>
                </a:lvl1pPr>
                <a:lvl2pPr marL="466371" algn="l" defTabSz="932742" rtl="0" eaLnBrk="1" latinLnBrk="0" hangingPunct="1">
                  <a:defRPr sz="1800" kern="1200">
                    <a:solidFill>
                      <a:schemeClr val="dk1"/>
                    </a:solidFill>
                    <a:latin typeface="+mn-lt"/>
                    <a:ea typeface="+mn-ea"/>
                    <a:cs typeface="+mn-cs"/>
                  </a:defRPr>
                </a:lvl2pPr>
                <a:lvl3pPr marL="932742" algn="l" defTabSz="932742" rtl="0" eaLnBrk="1" latinLnBrk="0" hangingPunct="1">
                  <a:defRPr sz="1800" kern="1200">
                    <a:solidFill>
                      <a:schemeClr val="dk1"/>
                    </a:solidFill>
                    <a:latin typeface="+mn-lt"/>
                    <a:ea typeface="+mn-ea"/>
                    <a:cs typeface="+mn-cs"/>
                  </a:defRPr>
                </a:lvl3pPr>
                <a:lvl4pPr marL="1399113" algn="l" defTabSz="932742" rtl="0" eaLnBrk="1" latinLnBrk="0" hangingPunct="1">
                  <a:defRPr sz="1800" kern="1200">
                    <a:solidFill>
                      <a:schemeClr val="dk1"/>
                    </a:solidFill>
                    <a:latin typeface="+mn-lt"/>
                    <a:ea typeface="+mn-ea"/>
                    <a:cs typeface="+mn-cs"/>
                  </a:defRPr>
                </a:lvl4pPr>
                <a:lvl5pPr marL="1865484" algn="l" defTabSz="932742" rtl="0" eaLnBrk="1" latinLnBrk="0" hangingPunct="1">
                  <a:defRPr sz="1800" kern="1200">
                    <a:solidFill>
                      <a:schemeClr val="dk1"/>
                    </a:solidFill>
                    <a:latin typeface="+mn-lt"/>
                    <a:ea typeface="+mn-ea"/>
                    <a:cs typeface="+mn-cs"/>
                  </a:defRPr>
                </a:lvl5pPr>
                <a:lvl6pPr marL="2331856" algn="l" defTabSz="932742" rtl="0" eaLnBrk="1" latinLnBrk="0" hangingPunct="1">
                  <a:defRPr sz="1800" kern="1200">
                    <a:solidFill>
                      <a:schemeClr val="dk1"/>
                    </a:solidFill>
                    <a:latin typeface="+mn-lt"/>
                    <a:ea typeface="+mn-ea"/>
                    <a:cs typeface="+mn-cs"/>
                  </a:defRPr>
                </a:lvl6pPr>
                <a:lvl7pPr marL="2798226" algn="l" defTabSz="932742" rtl="0" eaLnBrk="1" latinLnBrk="0" hangingPunct="1">
                  <a:defRPr sz="1800" kern="1200">
                    <a:solidFill>
                      <a:schemeClr val="dk1"/>
                    </a:solidFill>
                    <a:latin typeface="+mn-lt"/>
                    <a:ea typeface="+mn-ea"/>
                    <a:cs typeface="+mn-cs"/>
                  </a:defRPr>
                </a:lvl7pPr>
                <a:lvl8pPr marL="3264597" algn="l" defTabSz="932742" rtl="0" eaLnBrk="1" latinLnBrk="0" hangingPunct="1">
                  <a:defRPr sz="1800" kern="1200">
                    <a:solidFill>
                      <a:schemeClr val="dk1"/>
                    </a:solidFill>
                    <a:latin typeface="+mn-lt"/>
                    <a:ea typeface="+mn-ea"/>
                    <a:cs typeface="+mn-cs"/>
                  </a:defRPr>
                </a:lvl8pPr>
                <a:lvl9pPr marL="3730969" algn="l" defTabSz="932742" rtl="0" eaLnBrk="1" latinLnBrk="0" hangingPunct="1">
                  <a:defRPr sz="1800" kern="1200">
                    <a:solidFill>
                      <a:schemeClr val="dk1"/>
                    </a:solidFill>
                    <a:latin typeface="+mn-lt"/>
                    <a:ea typeface="+mn-ea"/>
                    <a:cs typeface="+mn-cs"/>
                  </a:defRPr>
                </a:lvl9pPr>
              </a:lstStyle>
              <a:p>
                <a:pPr marL="0" marR="0" lvl="0" indent="0" algn="ctr" defTabSz="951028" rtl="0" eaLnBrk="1" fontAlgn="base" latinLnBrk="0" hangingPunct="1">
                  <a:lnSpc>
                    <a:spcPct val="90000"/>
                  </a:lnSpc>
                  <a:spcBef>
                    <a:spcPct val="0"/>
                  </a:spcBef>
                  <a:spcAft>
                    <a:spcPct val="0"/>
                  </a:spcAft>
                  <a:buClrTx/>
                  <a:buSzTx/>
                  <a:buFontTx/>
                  <a:buNone/>
                  <a:tabLst/>
                  <a:defRPr/>
                </a:pPr>
                <a:r>
                  <a:rPr kumimoji="0" lang="en-US" sz="2448" b="0" i="0" u="none" strike="noStrike" kern="0" cap="none" spc="0" normalizeH="0" baseline="0" noProof="0" dirty="0">
                    <a:ln>
                      <a:noFill/>
                    </a:ln>
                    <a:solidFill>
                      <a:srgbClr val="002050">
                        <a:lumMod val="60000"/>
                        <a:lumOff val="40000"/>
                      </a:srgbClr>
                    </a:solidFill>
                    <a:effectLst/>
                    <a:uLnTx/>
                    <a:uFillTx/>
                    <a:latin typeface="Segoe UI"/>
                    <a:ea typeface="Segoe UI" pitchFamily="34" charset="0"/>
                    <a:cs typeface="Segoe UI" pitchFamily="34" charset="0"/>
                  </a:rPr>
                  <a:t>Import Data</a:t>
                </a:r>
              </a:p>
            </p:txBody>
          </p:sp>
          <p:sp>
            <p:nvSpPr>
              <p:cNvPr id="67" name="Oval 66">
                <a:extLst>
                  <a:ext uri="{FF2B5EF4-FFF2-40B4-BE49-F238E27FC236}">
                    <a16:creationId xmlns:a16="http://schemas.microsoft.com/office/drawing/2014/main" id="{CC967CFC-DDDF-415B-A6FE-05264C90B7EC}"/>
                  </a:ext>
                </a:extLst>
              </p:cNvPr>
              <p:cNvSpPr/>
              <p:nvPr/>
            </p:nvSpPr>
            <p:spPr bwMode="auto">
              <a:xfrm>
                <a:off x="9328116" y="766641"/>
                <a:ext cx="175846" cy="183486"/>
              </a:xfrm>
              <a:prstGeom prst="ellipse">
                <a:avLst/>
              </a:prstGeom>
              <a:solidFill>
                <a:srgbClr val="D83B01"/>
              </a:solidFill>
              <a:ln w="10795" cap="flat" cmpd="sng" algn="ctr">
                <a:solidFill>
                  <a:srgbClr val="D83B01">
                    <a:shade val="50000"/>
                  </a:srgbClr>
                </a:solidFill>
                <a:prstDash val="solid"/>
                <a:headEnd type="none" w="med" len="med"/>
                <a:tailEnd type="none" w="med" len="med"/>
              </a:ln>
              <a:effectLst/>
            </p:spPr>
            <p:txBody>
              <a:bodyPr rot="0" spcFirstLastPara="0" vert="horz" wrap="square" lIns="186521" tIns="149217" rIns="186521" bIns="149217"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40" name="Group 39">
              <a:extLst>
                <a:ext uri="{FF2B5EF4-FFF2-40B4-BE49-F238E27FC236}">
                  <a16:creationId xmlns:a16="http://schemas.microsoft.com/office/drawing/2014/main" id="{68A3C96F-994A-43F9-B79C-EF6F24CD818D}"/>
                </a:ext>
              </a:extLst>
            </p:cNvPr>
            <p:cNvGrpSpPr/>
            <p:nvPr/>
          </p:nvGrpSpPr>
          <p:grpSpPr>
            <a:xfrm>
              <a:off x="7027869" y="1588476"/>
              <a:ext cx="3117106" cy="912675"/>
              <a:chOff x="7975830" y="1507533"/>
              <a:chExt cx="3056264" cy="894861"/>
            </a:xfrm>
          </p:grpSpPr>
          <p:sp>
            <p:nvSpPr>
              <p:cNvPr id="63" name="Rounded Rectangle 6">
                <a:extLst>
                  <a:ext uri="{FF2B5EF4-FFF2-40B4-BE49-F238E27FC236}">
                    <a16:creationId xmlns:a16="http://schemas.microsoft.com/office/drawing/2014/main" id="{9B780B78-72D7-4BF1-8B1B-D433A1395AB0}"/>
                  </a:ext>
                </a:extLst>
              </p:cNvPr>
              <p:cNvSpPr/>
              <p:nvPr/>
            </p:nvSpPr>
            <p:spPr bwMode="auto">
              <a:xfrm>
                <a:off x="7975830" y="1613217"/>
                <a:ext cx="3056264" cy="683493"/>
              </a:xfrm>
              <a:prstGeom prst="roundRect">
                <a:avLst/>
              </a:prstGeom>
              <a:solidFill>
                <a:srgbClr val="FFFFFF"/>
              </a:solidFill>
              <a:ln w="10795" cap="flat" cmpd="sng" algn="ctr">
                <a:solidFill>
                  <a:srgbClr val="002050">
                    <a:lumMod val="60000"/>
                    <a:lumOff val="40000"/>
                  </a:srgbClr>
                </a:solidFill>
                <a:prstDash val="solid"/>
                <a:headEnd type="none" w="med" len="med"/>
                <a:tailEnd type="none" w="med" len="med"/>
              </a:ln>
              <a:effectLst/>
            </p:spPr>
            <p:txBody>
              <a:bodyPr rot="0" spcFirstLastPara="0" vert="horz" wrap="square" lIns="186521" tIns="149217" rIns="186521" bIns="149217"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dk1"/>
                    </a:solidFill>
                    <a:latin typeface="+mn-lt"/>
                    <a:ea typeface="+mn-ea"/>
                    <a:cs typeface="+mn-cs"/>
                  </a:defRPr>
                </a:lvl1pPr>
                <a:lvl2pPr marL="466371" algn="l" defTabSz="932742" rtl="0" eaLnBrk="1" latinLnBrk="0" hangingPunct="1">
                  <a:defRPr sz="1800" kern="1200">
                    <a:solidFill>
                      <a:schemeClr val="dk1"/>
                    </a:solidFill>
                    <a:latin typeface="+mn-lt"/>
                    <a:ea typeface="+mn-ea"/>
                    <a:cs typeface="+mn-cs"/>
                  </a:defRPr>
                </a:lvl2pPr>
                <a:lvl3pPr marL="932742" algn="l" defTabSz="932742" rtl="0" eaLnBrk="1" latinLnBrk="0" hangingPunct="1">
                  <a:defRPr sz="1800" kern="1200">
                    <a:solidFill>
                      <a:schemeClr val="dk1"/>
                    </a:solidFill>
                    <a:latin typeface="+mn-lt"/>
                    <a:ea typeface="+mn-ea"/>
                    <a:cs typeface="+mn-cs"/>
                  </a:defRPr>
                </a:lvl3pPr>
                <a:lvl4pPr marL="1399113" algn="l" defTabSz="932742" rtl="0" eaLnBrk="1" latinLnBrk="0" hangingPunct="1">
                  <a:defRPr sz="1800" kern="1200">
                    <a:solidFill>
                      <a:schemeClr val="dk1"/>
                    </a:solidFill>
                    <a:latin typeface="+mn-lt"/>
                    <a:ea typeface="+mn-ea"/>
                    <a:cs typeface="+mn-cs"/>
                  </a:defRPr>
                </a:lvl4pPr>
                <a:lvl5pPr marL="1865484" algn="l" defTabSz="932742" rtl="0" eaLnBrk="1" latinLnBrk="0" hangingPunct="1">
                  <a:defRPr sz="1800" kern="1200">
                    <a:solidFill>
                      <a:schemeClr val="dk1"/>
                    </a:solidFill>
                    <a:latin typeface="+mn-lt"/>
                    <a:ea typeface="+mn-ea"/>
                    <a:cs typeface="+mn-cs"/>
                  </a:defRPr>
                </a:lvl5pPr>
                <a:lvl6pPr marL="2331856" algn="l" defTabSz="932742" rtl="0" eaLnBrk="1" latinLnBrk="0" hangingPunct="1">
                  <a:defRPr sz="1800" kern="1200">
                    <a:solidFill>
                      <a:schemeClr val="dk1"/>
                    </a:solidFill>
                    <a:latin typeface="+mn-lt"/>
                    <a:ea typeface="+mn-ea"/>
                    <a:cs typeface="+mn-cs"/>
                  </a:defRPr>
                </a:lvl6pPr>
                <a:lvl7pPr marL="2798226" algn="l" defTabSz="932742" rtl="0" eaLnBrk="1" latinLnBrk="0" hangingPunct="1">
                  <a:defRPr sz="1800" kern="1200">
                    <a:solidFill>
                      <a:schemeClr val="dk1"/>
                    </a:solidFill>
                    <a:latin typeface="+mn-lt"/>
                    <a:ea typeface="+mn-ea"/>
                    <a:cs typeface="+mn-cs"/>
                  </a:defRPr>
                </a:lvl7pPr>
                <a:lvl8pPr marL="3264597" algn="l" defTabSz="932742" rtl="0" eaLnBrk="1" latinLnBrk="0" hangingPunct="1">
                  <a:defRPr sz="1800" kern="1200">
                    <a:solidFill>
                      <a:schemeClr val="dk1"/>
                    </a:solidFill>
                    <a:latin typeface="+mn-lt"/>
                    <a:ea typeface="+mn-ea"/>
                    <a:cs typeface="+mn-cs"/>
                  </a:defRPr>
                </a:lvl8pPr>
                <a:lvl9pPr marL="3730969" algn="l" defTabSz="932742" rtl="0" eaLnBrk="1" latinLnBrk="0" hangingPunct="1">
                  <a:defRPr sz="1800" kern="1200">
                    <a:solidFill>
                      <a:schemeClr val="dk1"/>
                    </a:solidFill>
                    <a:latin typeface="+mn-lt"/>
                    <a:ea typeface="+mn-ea"/>
                    <a:cs typeface="+mn-cs"/>
                  </a:defRPr>
                </a:lvl9pPr>
              </a:lstStyle>
              <a:p>
                <a:pPr marL="0" marR="0" lvl="0" indent="0" algn="ctr" defTabSz="951028" rtl="0" eaLnBrk="1" fontAlgn="base" latinLnBrk="0" hangingPunct="1">
                  <a:lnSpc>
                    <a:spcPct val="90000"/>
                  </a:lnSpc>
                  <a:spcBef>
                    <a:spcPct val="0"/>
                  </a:spcBef>
                  <a:spcAft>
                    <a:spcPct val="0"/>
                  </a:spcAft>
                  <a:buClrTx/>
                  <a:buSzTx/>
                  <a:buFontTx/>
                  <a:buNone/>
                  <a:tabLst/>
                  <a:defRPr/>
                </a:pPr>
                <a:r>
                  <a:rPr kumimoji="0" lang="en-US" sz="2448" b="0" i="0" u="none" strike="noStrike" kern="0" cap="none" spc="0" normalizeH="0" baseline="0" noProof="0" dirty="0">
                    <a:ln>
                      <a:noFill/>
                    </a:ln>
                    <a:solidFill>
                      <a:srgbClr val="002050">
                        <a:lumMod val="60000"/>
                        <a:lumOff val="40000"/>
                      </a:srgbClr>
                    </a:solidFill>
                    <a:effectLst/>
                    <a:uLnTx/>
                    <a:uFillTx/>
                    <a:latin typeface="Segoe UI"/>
                    <a:ea typeface="Segoe UI" pitchFamily="34" charset="0"/>
                    <a:cs typeface="Segoe UI" pitchFamily="34" charset="0"/>
                  </a:rPr>
                  <a:t>Preprocess</a:t>
                </a:r>
              </a:p>
            </p:txBody>
          </p:sp>
          <p:sp>
            <p:nvSpPr>
              <p:cNvPr id="64" name="Oval 63">
                <a:extLst>
                  <a:ext uri="{FF2B5EF4-FFF2-40B4-BE49-F238E27FC236}">
                    <a16:creationId xmlns:a16="http://schemas.microsoft.com/office/drawing/2014/main" id="{C83516A7-AA74-4007-A047-0BE15AABF730}"/>
                  </a:ext>
                </a:extLst>
              </p:cNvPr>
              <p:cNvSpPr/>
              <p:nvPr/>
            </p:nvSpPr>
            <p:spPr bwMode="auto">
              <a:xfrm>
                <a:off x="9327329" y="1507533"/>
                <a:ext cx="175846" cy="183486"/>
              </a:xfrm>
              <a:prstGeom prst="ellipse">
                <a:avLst/>
              </a:prstGeom>
              <a:solidFill>
                <a:srgbClr val="D83B01"/>
              </a:solidFill>
              <a:ln w="10795" cap="flat" cmpd="sng" algn="ctr">
                <a:solidFill>
                  <a:srgbClr val="D83B01">
                    <a:shade val="50000"/>
                  </a:srgbClr>
                </a:solidFill>
                <a:prstDash val="solid"/>
                <a:headEnd type="none" w="med" len="med"/>
                <a:tailEnd type="none" w="med" len="med"/>
              </a:ln>
              <a:effectLst/>
            </p:spPr>
            <p:txBody>
              <a:bodyPr rot="0" spcFirstLastPara="0" vert="horz" wrap="square" lIns="186521" tIns="149217" rIns="186521" bIns="149217"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5" name="Oval 64">
                <a:extLst>
                  <a:ext uri="{FF2B5EF4-FFF2-40B4-BE49-F238E27FC236}">
                    <a16:creationId xmlns:a16="http://schemas.microsoft.com/office/drawing/2014/main" id="{A883E515-CFD2-4385-956B-445B27D19CA9}"/>
                  </a:ext>
                </a:extLst>
              </p:cNvPr>
              <p:cNvSpPr/>
              <p:nvPr/>
            </p:nvSpPr>
            <p:spPr bwMode="auto">
              <a:xfrm>
                <a:off x="9327329" y="2218908"/>
                <a:ext cx="175846" cy="183486"/>
              </a:xfrm>
              <a:prstGeom prst="ellipse">
                <a:avLst/>
              </a:prstGeom>
              <a:solidFill>
                <a:srgbClr val="D83B01"/>
              </a:solidFill>
              <a:ln w="10795" cap="flat" cmpd="sng" algn="ctr">
                <a:solidFill>
                  <a:srgbClr val="D83B01">
                    <a:shade val="50000"/>
                  </a:srgbClr>
                </a:solidFill>
                <a:prstDash val="solid"/>
                <a:headEnd type="none" w="med" len="med"/>
                <a:tailEnd type="none" w="med" len="med"/>
              </a:ln>
              <a:effectLst/>
            </p:spPr>
            <p:txBody>
              <a:bodyPr rot="0" spcFirstLastPara="0" vert="horz" wrap="square" lIns="186521" tIns="149217" rIns="186521" bIns="149217"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41" name="Group 40">
              <a:extLst>
                <a:ext uri="{FF2B5EF4-FFF2-40B4-BE49-F238E27FC236}">
                  <a16:creationId xmlns:a16="http://schemas.microsoft.com/office/drawing/2014/main" id="{D28BD674-3D8E-403F-9A19-5638AB8861BB}"/>
                </a:ext>
              </a:extLst>
            </p:cNvPr>
            <p:cNvGrpSpPr/>
            <p:nvPr/>
          </p:nvGrpSpPr>
          <p:grpSpPr>
            <a:xfrm>
              <a:off x="2047026" y="3128140"/>
              <a:ext cx="3117106" cy="801295"/>
              <a:chOff x="3430994" y="2998521"/>
              <a:chExt cx="3056264" cy="785655"/>
            </a:xfrm>
          </p:grpSpPr>
          <p:sp>
            <p:nvSpPr>
              <p:cNvPr id="61" name="Rounded Rectangle 8">
                <a:extLst>
                  <a:ext uri="{FF2B5EF4-FFF2-40B4-BE49-F238E27FC236}">
                    <a16:creationId xmlns:a16="http://schemas.microsoft.com/office/drawing/2014/main" id="{21DE4F1C-8207-4865-B692-EC3717564901}"/>
                  </a:ext>
                </a:extLst>
              </p:cNvPr>
              <p:cNvSpPr/>
              <p:nvPr/>
            </p:nvSpPr>
            <p:spPr bwMode="auto">
              <a:xfrm>
                <a:off x="3430994" y="2998521"/>
                <a:ext cx="3056264" cy="683493"/>
              </a:xfrm>
              <a:prstGeom prst="roundRect">
                <a:avLst/>
              </a:prstGeom>
              <a:solidFill>
                <a:srgbClr val="FFFFFF"/>
              </a:solidFill>
              <a:ln w="10795" cap="flat" cmpd="sng" algn="ctr">
                <a:solidFill>
                  <a:srgbClr val="002050">
                    <a:lumMod val="60000"/>
                    <a:lumOff val="40000"/>
                  </a:srgbClr>
                </a:solidFill>
                <a:prstDash val="solid"/>
                <a:headEnd type="none" w="med" len="med"/>
                <a:tailEnd type="none" w="med" len="med"/>
              </a:ln>
              <a:effectLst/>
            </p:spPr>
            <p:txBody>
              <a:bodyPr rot="0" spcFirstLastPara="0" vert="horz" wrap="square" lIns="186521" tIns="149217" rIns="186521" bIns="149217"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dk1"/>
                    </a:solidFill>
                    <a:latin typeface="+mn-lt"/>
                    <a:ea typeface="+mn-ea"/>
                    <a:cs typeface="+mn-cs"/>
                  </a:defRPr>
                </a:lvl1pPr>
                <a:lvl2pPr marL="466371" algn="l" defTabSz="932742" rtl="0" eaLnBrk="1" latinLnBrk="0" hangingPunct="1">
                  <a:defRPr sz="1800" kern="1200">
                    <a:solidFill>
                      <a:schemeClr val="dk1"/>
                    </a:solidFill>
                    <a:latin typeface="+mn-lt"/>
                    <a:ea typeface="+mn-ea"/>
                    <a:cs typeface="+mn-cs"/>
                  </a:defRPr>
                </a:lvl2pPr>
                <a:lvl3pPr marL="932742" algn="l" defTabSz="932742" rtl="0" eaLnBrk="1" latinLnBrk="0" hangingPunct="1">
                  <a:defRPr sz="1800" kern="1200">
                    <a:solidFill>
                      <a:schemeClr val="dk1"/>
                    </a:solidFill>
                    <a:latin typeface="+mn-lt"/>
                    <a:ea typeface="+mn-ea"/>
                    <a:cs typeface="+mn-cs"/>
                  </a:defRPr>
                </a:lvl3pPr>
                <a:lvl4pPr marL="1399113" algn="l" defTabSz="932742" rtl="0" eaLnBrk="1" latinLnBrk="0" hangingPunct="1">
                  <a:defRPr sz="1800" kern="1200">
                    <a:solidFill>
                      <a:schemeClr val="dk1"/>
                    </a:solidFill>
                    <a:latin typeface="+mn-lt"/>
                    <a:ea typeface="+mn-ea"/>
                    <a:cs typeface="+mn-cs"/>
                  </a:defRPr>
                </a:lvl4pPr>
                <a:lvl5pPr marL="1865484" algn="l" defTabSz="932742" rtl="0" eaLnBrk="1" latinLnBrk="0" hangingPunct="1">
                  <a:defRPr sz="1800" kern="1200">
                    <a:solidFill>
                      <a:schemeClr val="dk1"/>
                    </a:solidFill>
                    <a:latin typeface="+mn-lt"/>
                    <a:ea typeface="+mn-ea"/>
                    <a:cs typeface="+mn-cs"/>
                  </a:defRPr>
                </a:lvl5pPr>
                <a:lvl6pPr marL="2331856" algn="l" defTabSz="932742" rtl="0" eaLnBrk="1" latinLnBrk="0" hangingPunct="1">
                  <a:defRPr sz="1800" kern="1200">
                    <a:solidFill>
                      <a:schemeClr val="dk1"/>
                    </a:solidFill>
                    <a:latin typeface="+mn-lt"/>
                    <a:ea typeface="+mn-ea"/>
                    <a:cs typeface="+mn-cs"/>
                  </a:defRPr>
                </a:lvl6pPr>
                <a:lvl7pPr marL="2798226" algn="l" defTabSz="932742" rtl="0" eaLnBrk="1" latinLnBrk="0" hangingPunct="1">
                  <a:defRPr sz="1800" kern="1200">
                    <a:solidFill>
                      <a:schemeClr val="dk1"/>
                    </a:solidFill>
                    <a:latin typeface="+mn-lt"/>
                    <a:ea typeface="+mn-ea"/>
                    <a:cs typeface="+mn-cs"/>
                  </a:defRPr>
                </a:lvl7pPr>
                <a:lvl8pPr marL="3264597" algn="l" defTabSz="932742" rtl="0" eaLnBrk="1" latinLnBrk="0" hangingPunct="1">
                  <a:defRPr sz="1800" kern="1200">
                    <a:solidFill>
                      <a:schemeClr val="dk1"/>
                    </a:solidFill>
                    <a:latin typeface="+mn-lt"/>
                    <a:ea typeface="+mn-ea"/>
                    <a:cs typeface="+mn-cs"/>
                  </a:defRPr>
                </a:lvl8pPr>
                <a:lvl9pPr marL="3730969" algn="l" defTabSz="932742" rtl="0" eaLnBrk="1" latinLnBrk="0" hangingPunct="1">
                  <a:defRPr sz="1800" kern="1200">
                    <a:solidFill>
                      <a:schemeClr val="dk1"/>
                    </a:solidFill>
                    <a:latin typeface="+mn-lt"/>
                    <a:ea typeface="+mn-ea"/>
                    <a:cs typeface="+mn-cs"/>
                  </a:defRPr>
                </a:lvl9pPr>
              </a:lstStyle>
              <a:p>
                <a:pPr marL="0" marR="0" lvl="0" indent="0" algn="ctr" defTabSz="951028" rtl="0" eaLnBrk="1" fontAlgn="base" latinLnBrk="0" hangingPunct="1">
                  <a:lnSpc>
                    <a:spcPct val="90000"/>
                  </a:lnSpc>
                  <a:spcBef>
                    <a:spcPct val="0"/>
                  </a:spcBef>
                  <a:spcAft>
                    <a:spcPct val="0"/>
                  </a:spcAft>
                  <a:buClrTx/>
                  <a:buSzTx/>
                  <a:buFontTx/>
                  <a:buNone/>
                  <a:tabLst/>
                  <a:defRPr/>
                </a:pPr>
                <a:r>
                  <a:rPr kumimoji="0" lang="en-US" sz="2448" b="0" i="0" u="none" strike="noStrike" kern="0" cap="none" spc="0" normalizeH="0" baseline="0" noProof="0" dirty="0">
                    <a:ln>
                      <a:noFill/>
                    </a:ln>
                    <a:solidFill>
                      <a:srgbClr val="002050">
                        <a:lumMod val="60000"/>
                        <a:lumOff val="40000"/>
                      </a:srgbClr>
                    </a:solidFill>
                    <a:effectLst/>
                    <a:uLnTx/>
                    <a:uFillTx/>
                    <a:latin typeface="Segoe UI"/>
                    <a:ea typeface="Segoe UI" pitchFamily="34" charset="0"/>
                    <a:cs typeface="Segoe UI" pitchFamily="34" charset="0"/>
                  </a:rPr>
                  <a:t>Algorithm</a:t>
                </a:r>
              </a:p>
            </p:txBody>
          </p:sp>
          <p:sp>
            <p:nvSpPr>
              <p:cNvPr id="62" name="Oval 61">
                <a:extLst>
                  <a:ext uri="{FF2B5EF4-FFF2-40B4-BE49-F238E27FC236}">
                    <a16:creationId xmlns:a16="http://schemas.microsoft.com/office/drawing/2014/main" id="{6DE4C96C-6360-4604-8725-2411699E27C9}"/>
                  </a:ext>
                </a:extLst>
              </p:cNvPr>
              <p:cNvSpPr/>
              <p:nvPr/>
            </p:nvSpPr>
            <p:spPr bwMode="auto">
              <a:xfrm>
                <a:off x="4859171" y="3600690"/>
                <a:ext cx="175846" cy="183486"/>
              </a:xfrm>
              <a:prstGeom prst="ellipse">
                <a:avLst/>
              </a:prstGeom>
              <a:solidFill>
                <a:srgbClr val="D83B01"/>
              </a:solidFill>
              <a:ln w="10795" cap="flat" cmpd="sng" algn="ctr">
                <a:solidFill>
                  <a:srgbClr val="D83B01">
                    <a:shade val="50000"/>
                  </a:srgbClr>
                </a:solidFill>
                <a:prstDash val="solid"/>
                <a:headEnd type="none" w="med" len="med"/>
                <a:tailEnd type="none" w="med" len="med"/>
              </a:ln>
              <a:effectLst/>
            </p:spPr>
            <p:txBody>
              <a:bodyPr rot="0" spcFirstLastPara="0" vert="horz" wrap="square" lIns="186521" tIns="149217" rIns="186521" bIns="149217"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42" name="Group 41">
              <a:extLst>
                <a:ext uri="{FF2B5EF4-FFF2-40B4-BE49-F238E27FC236}">
                  <a16:creationId xmlns:a16="http://schemas.microsoft.com/office/drawing/2014/main" id="{FFB454FE-7DA3-41B9-B941-7E3FBFBA56B8}"/>
                </a:ext>
              </a:extLst>
            </p:cNvPr>
            <p:cNvGrpSpPr/>
            <p:nvPr/>
          </p:nvGrpSpPr>
          <p:grpSpPr>
            <a:xfrm>
              <a:off x="5031456" y="4488502"/>
              <a:ext cx="3117106" cy="898160"/>
              <a:chOff x="6114641" y="4350949"/>
              <a:chExt cx="3056264" cy="880628"/>
            </a:xfrm>
          </p:grpSpPr>
          <p:sp>
            <p:nvSpPr>
              <p:cNvPr id="57" name="Rounded Rectangle 9">
                <a:extLst>
                  <a:ext uri="{FF2B5EF4-FFF2-40B4-BE49-F238E27FC236}">
                    <a16:creationId xmlns:a16="http://schemas.microsoft.com/office/drawing/2014/main" id="{91B46CF7-0E05-4C70-A5CF-7661494F9CA1}"/>
                  </a:ext>
                </a:extLst>
              </p:cNvPr>
              <p:cNvSpPr/>
              <p:nvPr/>
            </p:nvSpPr>
            <p:spPr bwMode="auto">
              <a:xfrm>
                <a:off x="6114641" y="4432274"/>
                <a:ext cx="3056264" cy="683493"/>
              </a:xfrm>
              <a:prstGeom prst="roundRect">
                <a:avLst/>
              </a:prstGeom>
              <a:solidFill>
                <a:srgbClr val="FFFFFF"/>
              </a:solidFill>
              <a:ln w="10795" cap="flat" cmpd="sng" algn="ctr">
                <a:solidFill>
                  <a:srgbClr val="002050">
                    <a:lumMod val="60000"/>
                    <a:lumOff val="40000"/>
                  </a:srgbClr>
                </a:solidFill>
                <a:prstDash val="solid"/>
                <a:headEnd type="none" w="med" len="med"/>
                <a:tailEnd type="none" w="med" len="med"/>
              </a:ln>
              <a:effectLst/>
            </p:spPr>
            <p:txBody>
              <a:bodyPr rot="0" spcFirstLastPara="0" vert="horz" wrap="square" lIns="186521" tIns="149217" rIns="186521" bIns="149217"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dk1"/>
                    </a:solidFill>
                    <a:latin typeface="+mn-lt"/>
                    <a:ea typeface="+mn-ea"/>
                    <a:cs typeface="+mn-cs"/>
                  </a:defRPr>
                </a:lvl1pPr>
                <a:lvl2pPr marL="466371" algn="l" defTabSz="932742" rtl="0" eaLnBrk="1" latinLnBrk="0" hangingPunct="1">
                  <a:defRPr sz="1800" kern="1200">
                    <a:solidFill>
                      <a:schemeClr val="dk1"/>
                    </a:solidFill>
                    <a:latin typeface="+mn-lt"/>
                    <a:ea typeface="+mn-ea"/>
                    <a:cs typeface="+mn-cs"/>
                  </a:defRPr>
                </a:lvl2pPr>
                <a:lvl3pPr marL="932742" algn="l" defTabSz="932742" rtl="0" eaLnBrk="1" latinLnBrk="0" hangingPunct="1">
                  <a:defRPr sz="1800" kern="1200">
                    <a:solidFill>
                      <a:schemeClr val="dk1"/>
                    </a:solidFill>
                    <a:latin typeface="+mn-lt"/>
                    <a:ea typeface="+mn-ea"/>
                    <a:cs typeface="+mn-cs"/>
                  </a:defRPr>
                </a:lvl3pPr>
                <a:lvl4pPr marL="1399113" algn="l" defTabSz="932742" rtl="0" eaLnBrk="1" latinLnBrk="0" hangingPunct="1">
                  <a:defRPr sz="1800" kern="1200">
                    <a:solidFill>
                      <a:schemeClr val="dk1"/>
                    </a:solidFill>
                    <a:latin typeface="+mn-lt"/>
                    <a:ea typeface="+mn-ea"/>
                    <a:cs typeface="+mn-cs"/>
                  </a:defRPr>
                </a:lvl4pPr>
                <a:lvl5pPr marL="1865484" algn="l" defTabSz="932742" rtl="0" eaLnBrk="1" latinLnBrk="0" hangingPunct="1">
                  <a:defRPr sz="1800" kern="1200">
                    <a:solidFill>
                      <a:schemeClr val="dk1"/>
                    </a:solidFill>
                    <a:latin typeface="+mn-lt"/>
                    <a:ea typeface="+mn-ea"/>
                    <a:cs typeface="+mn-cs"/>
                  </a:defRPr>
                </a:lvl5pPr>
                <a:lvl6pPr marL="2331856" algn="l" defTabSz="932742" rtl="0" eaLnBrk="1" latinLnBrk="0" hangingPunct="1">
                  <a:defRPr sz="1800" kern="1200">
                    <a:solidFill>
                      <a:schemeClr val="dk1"/>
                    </a:solidFill>
                    <a:latin typeface="+mn-lt"/>
                    <a:ea typeface="+mn-ea"/>
                    <a:cs typeface="+mn-cs"/>
                  </a:defRPr>
                </a:lvl6pPr>
                <a:lvl7pPr marL="2798226" algn="l" defTabSz="932742" rtl="0" eaLnBrk="1" latinLnBrk="0" hangingPunct="1">
                  <a:defRPr sz="1800" kern="1200">
                    <a:solidFill>
                      <a:schemeClr val="dk1"/>
                    </a:solidFill>
                    <a:latin typeface="+mn-lt"/>
                    <a:ea typeface="+mn-ea"/>
                    <a:cs typeface="+mn-cs"/>
                  </a:defRPr>
                </a:lvl7pPr>
                <a:lvl8pPr marL="3264597" algn="l" defTabSz="932742" rtl="0" eaLnBrk="1" latinLnBrk="0" hangingPunct="1">
                  <a:defRPr sz="1800" kern="1200">
                    <a:solidFill>
                      <a:schemeClr val="dk1"/>
                    </a:solidFill>
                    <a:latin typeface="+mn-lt"/>
                    <a:ea typeface="+mn-ea"/>
                    <a:cs typeface="+mn-cs"/>
                  </a:defRPr>
                </a:lvl8pPr>
                <a:lvl9pPr marL="3730969" algn="l" defTabSz="932742" rtl="0" eaLnBrk="1" latinLnBrk="0" hangingPunct="1">
                  <a:defRPr sz="1800" kern="1200">
                    <a:solidFill>
                      <a:schemeClr val="dk1"/>
                    </a:solidFill>
                    <a:latin typeface="+mn-lt"/>
                    <a:ea typeface="+mn-ea"/>
                    <a:cs typeface="+mn-cs"/>
                  </a:defRPr>
                </a:lvl9pPr>
              </a:lstStyle>
              <a:p>
                <a:pPr marL="0" marR="0" lvl="0" indent="0" algn="ctr" defTabSz="951028" rtl="0" eaLnBrk="1" fontAlgn="base" latinLnBrk="0" hangingPunct="1">
                  <a:lnSpc>
                    <a:spcPct val="90000"/>
                  </a:lnSpc>
                  <a:spcBef>
                    <a:spcPct val="0"/>
                  </a:spcBef>
                  <a:spcAft>
                    <a:spcPct val="0"/>
                  </a:spcAft>
                  <a:buClrTx/>
                  <a:buSzTx/>
                  <a:buFontTx/>
                  <a:buNone/>
                  <a:tabLst/>
                  <a:defRPr/>
                </a:pPr>
                <a:r>
                  <a:rPr kumimoji="0" lang="en-US" sz="2448" b="0" i="0" u="none" strike="noStrike" kern="0" cap="none" spc="0" normalizeH="0" baseline="0" noProof="0" dirty="0">
                    <a:ln>
                      <a:noFill/>
                    </a:ln>
                    <a:solidFill>
                      <a:srgbClr val="002050">
                        <a:lumMod val="60000"/>
                        <a:lumOff val="40000"/>
                      </a:srgbClr>
                    </a:solidFill>
                    <a:effectLst/>
                    <a:uLnTx/>
                    <a:uFillTx/>
                    <a:latin typeface="Segoe UI"/>
                    <a:ea typeface="Segoe UI" pitchFamily="34" charset="0"/>
                    <a:cs typeface="Segoe UI" pitchFamily="34" charset="0"/>
                  </a:rPr>
                  <a:t>Train Model</a:t>
                </a:r>
              </a:p>
            </p:txBody>
          </p:sp>
          <p:sp>
            <p:nvSpPr>
              <p:cNvPr id="58" name="Oval 57">
                <a:extLst>
                  <a:ext uri="{FF2B5EF4-FFF2-40B4-BE49-F238E27FC236}">
                    <a16:creationId xmlns:a16="http://schemas.microsoft.com/office/drawing/2014/main" id="{E66A2F8F-672C-4AF4-855A-52E9908D872A}"/>
                  </a:ext>
                </a:extLst>
              </p:cNvPr>
              <p:cNvSpPr/>
              <p:nvPr/>
            </p:nvSpPr>
            <p:spPr bwMode="auto">
              <a:xfrm>
                <a:off x="6893257" y="4350949"/>
                <a:ext cx="175846" cy="183486"/>
              </a:xfrm>
              <a:prstGeom prst="ellipse">
                <a:avLst/>
              </a:prstGeom>
              <a:solidFill>
                <a:srgbClr val="D83B01"/>
              </a:solidFill>
              <a:ln w="10795" cap="flat" cmpd="sng" algn="ctr">
                <a:solidFill>
                  <a:srgbClr val="D83B01">
                    <a:shade val="50000"/>
                  </a:srgbClr>
                </a:solidFill>
                <a:prstDash val="solid"/>
                <a:headEnd type="none" w="med" len="med"/>
                <a:tailEnd type="none" w="med" len="med"/>
              </a:ln>
              <a:effectLst/>
            </p:spPr>
            <p:txBody>
              <a:bodyPr rot="0" spcFirstLastPara="0" vert="horz" wrap="square" lIns="186521" tIns="149217" rIns="186521" bIns="149217"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9" name="Oval 58">
                <a:extLst>
                  <a:ext uri="{FF2B5EF4-FFF2-40B4-BE49-F238E27FC236}">
                    <a16:creationId xmlns:a16="http://schemas.microsoft.com/office/drawing/2014/main" id="{84BE5B8B-6D00-40EE-8118-0243CC00264B}"/>
                  </a:ext>
                </a:extLst>
              </p:cNvPr>
              <p:cNvSpPr/>
              <p:nvPr/>
            </p:nvSpPr>
            <p:spPr bwMode="auto">
              <a:xfrm>
                <a:off x="8032081" y="4350949"/>
                <a:ext cx="175846" cy="183486"/>
              </a:xfrm>
              <a:prstGeom prst="ellipse">
                <a:avLst/>
              </a:prstGeom>
              <a:solidFill>
                <a:srgbClr val="D83B01"/>
              </a:solidFill>
              <a:ln w="10795" cap="flat" cmpd="sng" algn="ctr">
                <a:solidFill>
                  <a:srgbClr val="D83B01">
                    <a:shade val="50000"/>
                  </a:srgbClr>
                </a:solidFill>
                <a:prstDash val="solid"/>
                <a:headEnd type="none" w="med" len="med"/>
                <a:tailEnd type="none" w="med" len="med"/>
              </a:ln>
              <a:effectLst/>
            </p:spPr>
            <p:txBody>
              <a:bodyPr rot="0" spcFirstLastPara="0" vert="horz" wrap="square" lIns="186521" tIns="149217" rIns="186521" bIns="149217"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0" name="Oval 59">
                <a:extLst>
                  <a:ext uri="{FF2B5EF4-FFF2-40B4-BE49-F238E27FC236}">
                    <a16:creationId xmlns:a16="http://schemas.microsoft.com/office/drawing/2014/main" id="{0C168288-279E-4008-8DB6-46A81E4308B4}"/>
                  </a:ext>
                </a:extLst>
              </p:cNvPr>
              <p:cNvSpPr/>
              <p:nvPr/>
            </p:nvSpPr>
            <p:spPr bwMode="auto">
              <a:xfrm>
                <a:off x="7563177" y="5048091"/>
                <a:ext cx="175846" cy="183486"/>
              </a:xfrm>
              <a:prstGeom prst="ellipse">
                <a:avLst/>
              </a:prstGeom>
              <a:solidFill>
                <a:srgbClr val="D83B01"/>
              </a:solidFill>
              <a:ln w="10795" cap="flat" cmpd="sng" algn="ctr">
                <a:solidFill>
                  <a:srgbClr val="D83B01">
                    <a:shade val="50000"/>
                  </a:srgbClr>
                </a:solidFill>
                <a:prstDash val="solid"/>
                <a:headEnd type="none" w="med" len="med"/>
                <a:tailEnd type="none" w="med" len="med"/>
              </a:ln>
              <a:effectLst/>
            </p:spPr>
            <p:txBody>
              <a:bodyPr rot="0" spcFirstLastPara="0" vert="horz" wrap="square" lIns="186521" tIns="149217" rIns="186521" bIns="149217"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43" name="Group 42">
              <a:extLst>
                <a:ext uri="{FF2B5EF4-FFF2-40B4-BE49-F238E27FC236}">
                  <a16:creationId xmlns:a16="http://schemas.microsoft.com/office/drawing/2014/main" id="{2D199A68-1A0E-43D9-9CAF-5B9DBFC91BB8}"/>
                </a:ext>
              </a:extLst>
            </p:cNvPr>
            <p:cNvGrpSpPr/>
            <p:nvPr/>
          </p:nvGrpSpPr>
          <p:grpSpPr>
            <a:xfrm>
              <a:off x="7027869" y="3058681"/>
              <a:ext cx="3117106" cy="931508"/>
              <a:chOff x="7975830" y="2829858"/>
              <a:chExt cx="3056264" cy="913326"/>
            </a:xfrm>
          </p:grpSpPr>
          <p:sp>
            <p:nvSpPr>
              <p:cNvPr id="53" name="Rounded Rectangle 7">
                <a:extLst>
                  <a:ext uri="{FF2B5EF4-FFF2-40B4-BE49-F238E27FC236}">
                    <a16:creationId xmlns:a16="http://schemas.microsoft.com/office/drawing/2014/main" id="{87F5EA08-0C4D-44DB-A7EE-24BEA8F20886}"/>
                  </a:ext>
                </a:extLst>
              </p:cNvPr>
              <p:cNvSpPr/>
              <p:nvPr/>
            </p:nvSpPr>
            <p:spPr bwMode="auto">
              <a:xfrm>
                <a:off x="7975830" y="2949042"/>
                <a:ext cx="3056264" cy="683493"/>
              </a:xfrm>
              <a:prstGeom prst="roundRect">
                <a:avLst/>
              </a:prstGeom>
              <a:solidFill>
                <a:srgbClr val="FFFFFF"/>
              </a:solidFill>
              <a:ln w="10795" cap="flat" cmpd="sng" algn="ctr">
                <a:solidFill>
                  <a:srgbClr val="002050">
                    <a:lumMod val="60000"/>
                    <a:lumOff val="40000"/>
                  </a:srgbClr>
                </a:solidFill>
                <a:prstDash val="solid"/>
                <a:headEnd type="none" w="med" len="med"/>
                <a:tailEnd type="none" w="med" len="med"/>
              </a:ln>
              <a:effectLst/>
            </p:spPr>
            <p:txBody>
              <a:bodyPr rot="0" spcFirstLastPara="0" vert="horz" wrap="square" lIns="186521" tIns="149217" rIns="186521" bIns="149217"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dk1"/>
                    </a:solidFill>
                    <a:latin typeface="+mn-lt"/>
                    <a:ea typeface="+mn-ea"/>
                    <a:cs typeface="+mn-cs"/>
                  </a:defRPr>
                </a:lvl1pPr>
                <a:lvl2pPr marL="466371" algn="l" defTabSz="932742" rtl="0" eaLnBrk="1" latinLnBrk="0" hangingPunct="1">
                  <a:defRPr sz="1800" kern="1200">
                    <a:solidFill>
                      <a:schemeClr val="dk1"/>
                    </a:solidFill>
                    <a:latin typeface="+mn-lt"/>
                    <a:ea typeface="+mn-ea"/>
                    <a:cs typeface="+mn-cs"/>
                  </a:defRPr>
                </a:lvl2pPr>
                <a:lvl3pPr marL="932742" algn="l" defTabSz="932742" rtl="0" eaLnBrk="1" latinLnBrk="0" hangingPunct="1">
                  <a:defRPr sz="1800" kern="1200">
                    <a:solidFill>
                      <a:schemeClr val="dk1"/>
                    </a:solidFill>
                    <a:latin typeface="+mn-lt"/>
                    <a:ea typeface="+mn-ea"/>
                    <a:cs typeface="+mn-cs"/>
                  </a:defRPr>
                </a:lvl3pPr>
                <a:lvl4pPr marL="1399113" algn="l" defTabSz="932742" rtl="0" eaLnBrk="1" latinLnBrk="0" hangingPunct="1">
                  <a:defRPr sz="1800" kern="1200">
                    <a:solidFill>
                      <a:schemeClr val="dk1"/>
                    </a:solidFill>
                    <a:latin typeface="+mn-lt"/>
                    <a:ea typeface="+mn-ea"/>
                    <a:cs typeface="+mn-cs"/>
                  </a:defRPr>
                </a:lvl4pPr>
                <a:lvl5pPr marL="1865484" algn="l" defTabSz="932742" rtl="0" eaLnBrk="1" latinLnBrk="0" hangingPunct="1">
                  <a:defRPr sz="1800" kern="1200">
                    <a:solidFill>
                      <a:schemeClr val="dk1"/>
                    </a:solidFill>
                    <a:latin typeface="+mn-lt"/>
                    <a:ea typeface="+mn-ea"/>
                    <a:cs typeface="+mn-cs"/>
                  </a:defRPr>
                </a:lvl5pPr>
                <a:lvl6pPr marL="2331856" algn="l" defTabSz="932742" rtl="0" eaLnBrk="1" latinLnBrk="0" hangingPunct="1">
                  <a:defRPr sz="1800" kern="1200">
                    <a:solidFill>
                      <a:schemeClr val="dk1"/>
                    </a:solidFill>
                    <a:latin typeface="+mn-lt"/>
                    <a:ea typeface="+mn-ea"/>
                    <a:cs typeface="+mn-cs"/>
                  </a:defRPr>
                </a:lvl6pPr>
                <a:lvl7pPr marL="2798226" algn="l" defTabSz="932742" rtl="0" eaLnBrk="1" latinLnBrk="0" hangingPunct="1">
                  <a:defRPr sz="1800" kern="1200">
                    <a:solidFill>
                      <a:schemeClr val="dk1"/>
                    </a:solidFill>
                    <a:latin typeface="+mn-lt"/>
                    <a:ea typeface="+mn-ea"/>
                    <a:cs typeface="+mn-cs"/>
                  </a:defRPr>
                </a:lvl7pPr>
                <a:lvl8pPr marL="3264597" algn="l" defTabSz="932742" rtl="0" eaLnBrk="1" latinLnBrk="0" hangingPunct="1">
                  <a:defRPr sz="1800" kern="1200">
                    <a:solidFill>
                      <a:schemeClr val="dk1"/>
                    </a:solidFill>
                    <a:latin typeface="+mn-lt"/>
                    <a:ea typeface="+mn-ea"/>
                    <a:cs typeface="+mn-cs"/>
                  </a:defRPr>
                </a:lvl8pPr>
                <a:lvl9pPr marL="3730969" algn="l" defTabSz="932742" rtl="0" eaLnBrk="1" latinLnBrk="0" hangingPunct="1">
                  <a:defRPr sz="1800" kern="1200">
                    <a:solidFill>
                      <a:schemeClr val="dk1"/>
                    </a:solidFill>
                    <a:latin typeface="+mn-lt"/>
                    <a:ea typeface="+mn-ea"/>
                    <a:cs typeface="+mn-cs"/>
                  </a:defRPr>
                </a:lvl9pPr>
              </a:lstStyle>
              <a:p>
                <a:pPr marL="0" marR="0" lvl="0" indent="0" algn="ctr" defTabSz="951028" rtl="0" eaLnBrk="1" fontAlgn="base" latinLnBrk="0" hangingPunct="1">
                  <a:lnSpc>
                    <a:spcPct val="90000"/>
                  </a:lnSpc>
                  <a:spcBef>
                    <a:spcPct val="0"/>
                  </a:spcBef>
                  <a:spcAft>
                    <a:spcPct val="0"/>
                  </a:spcAft>
                  <a:buClrTx/>
                  <a:buSzTx/>
                  <a:buFontTx/>
                  <a:buNone/>
                  <a:tabLst/>
                  <a:defRPr/>
                </a:pPr>
                <a:r>
                  <a:rPr kumimoji="0" lang="en-US" sz="2448" b="0" i="0" u="none" strike="noStrike" kern="0" cap="none" spc="0" normalizeH="0" baseline="0" noProof="0" dirty="0">
                    <a:ln>
                      <a:noFill/>
                    </a:ln>
                    <a:solidFill>
                      <a:srgbClr val="002050">
                        <a:lumMod val="60000"/>
                        <a:lumOff val="40000"/>
                      </a:srgbClr>
                    </a:solidFill>
                    <a:effectLst/>
                    <a:uLnTx/>
                    <a:uFillTx/>
                    <a:latin typeface="Segoe UI"/>
                    <a:ea typeface="Segoe UI" pitchFamily="34" charset="0"/>
                    <a:cs typeface="Segoe UI" pitchFamily="34" charset="0"/>
                  </a:rPr>
                  <a:t>Split Data</a:t>
                </a:r>
              </a:p>
            </p:txBody>
          </p:sp>
          <p:sp>
            <p:nvSpPr>
              <p:cNvPr id="54" name="Oval 53">
                <a:extLst>
                  <a:ext uri="{FF2B5EF4-FFF2-40B4-BE49-F238E27FC236}">
                    <a16:creationId xmlns:a16="http://schemas.microsoft.com/office/drawing/2014/main" id="{499E0982-DAA6-458B-BF80-352C8017E877}"/>
                  </a:ext>
                </a:extLst>
              </p:cNvPr>
              <p:cNvSpPr/>
              <p:nvPr/>
            </p:nvSpPr>
            <p:spPr bwMode="auto">
              <a:xfrm>
                <a:off x="9327329" y="2829858"/>
                <a:ext cx="175846" cy="183486"/>
              </a:xfrm>
              <a:prstGeom prst="ellipse">
                <a:avLst/>
              </a:prstGeom>
              <a:solidFill>
                <a:srgbClr val="D83B01"/>
              </a:solidFill>
              <a:ln w="10795" cap="flat" cmpd="sng" algn="ctr">
                <a:solidFill>
                  <a:srgbClr val="D83B01">
                    <a:shade val="50000"/>
                  </a:srgbClr>
                </a:solidFill>
                <a:prstDash val="solid"/>
                <a:headEnd type="none" w="med" len="med"/>
                <a:tailEnd type="none" w="med" len="med"/>
              </a:ln>
              <a:effectLst/>
            </p:spPr>
            <p:txBody>
              <a:bodyPr rot="0" spcFirstLastPara="0" vert="horz" wrap="square" lIns="186521" tIns="149217" rIns="186521" bIns="149217"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5" name="Oval 54">
                <a:extLst>
                  <a:ext uri="{FF2B5EF4-FFF2-40B4-BE49-F238E27FC236}">
                    <a16:creationId xmlns:a16="http://schemas.microsoft.com/office/drawing/2014/main" id="{F13231B1-4185-44CF-A643-C71BB8EB1C36}"/>
                  </a:ext>
                </a:extLst>
              </p:cNvPr>
              <p:cNvSpPr/>
              <p:nvPr/>
            </p:nvSpPr>
            <p:spPr bwMode="auto">
              <a:xfrm>
                <a:off x="8542421" y="3540792"/>
                <a:ext cx="175846" cy="183486"/>
              </a:xfrm>
              <a:prstGeom prst="ellipse">
                <a:avLst/>
              </a:prstGeom>
              <a:solidFill>
                <a:srgbClr val="D83B01"/>
              </a:solidFill>
              <a:ln w="10795" cap="flat" cmpd="sng" algn="ctr">
                <a:solidFill>
                  <a:srgbClr val="D83B01">
                    <a:shade val="50000"/>
                  </a:srgbClr>
                </a:solidFill>
                <a:prstDash val="solid"/>
                <a:headEnd type="none" w="med" len="med"/>
                <a:tailEnd type="none" w="med" len="med"/>
              </a:ln>
              <a:effectLst/>
            </p:spPr>
            <p:txBody>
              <a:bodyPr rot="0" spcFirstLastPara="0" vert="horz" wrap="square" lIns="186521" tIns="149217" rIns="186521" bIns="149217"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6" name="Oval 55">
                <a:extLst>
                  <a:ext uri="{FF2B5EF4-FFF2-40B4-BE49-F238E27FC236}">
                    <a16:creationId xmlns:a16="http://schemas.microsoft.com/office/drawing/2014/main" id="{156E51F9-E13F-4294-AC3E-1C9A55EDBFE4}"/>
                  </a:ext>
                </a:extLst>
              </p:cNvPr>
              <p:cNvSpPr/>
              <p:nvPr/>
            </p:nvSpPr>
            <p:spPr bwMode="auto">
              <a:xfrm>
                <a:off x="10194807" y="3559698"/>
                <a:ext cx="175846" cy="183486"/>
              </a:xfrm>
              <a:prstGeom prst="ellipse">
                <a:avLst/>
              </a:prstGeom>
              <a:solidFill>
                <a:srgbClr val="D83B01"/>
              </a:solidFill>
              <a:ln w="10795" cap="flat" cmpd="sng" algn="ctr">
                <a:solidFill>
                  <a:srgbClr val="D83B01">
                    <a:shade val="50000"/>
                  </a:srgbClr>
                </a:solidFill>
                <a:prstDash val="solid"/>
                <a:headEnd type="none" w="med" len="med"/>
                <a:tailEnd type="none" w="med" len="med"/>
              </a:ln>
              <a:effectLst/>
            </p:spPr>
            <p:txBody>
              <a:bodyPr rot="0" spcFirstLastPara="0" vert="horz" wrap="square" lIns="186521" tIns="149217" rIns="186521" bIns="149217"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44" name="Straight Arrow Connector 43">
              <a:extLst>
                <a:ext uri="{FF2B5EF4-FFF2-40B4-BE49-F238E27FC236}">
                  <a16:creationId xmlns:a16="http://schemas.microsoft.com/office/drawing/2014/main" id="{70EAADC7-126E-463B-9E76-85A1ABE1B538}"/>
                </a:ext>
              </a:extLst>
            </p:cNvPr>
            <p:cNvCxnSpPr/>
            <p:nvPr/>
          </p:nvCxnSpPr>
          <p:spPr>
            <a:xfrm>
              <a:off x="8487447" y="1093973"/>
              <a:ext cx="8499" cy="469959"/>
            </a:xfrm>
            <a:prstGeom prst="straightConnector1">
              <a:avLst/>
            </a:prstGeom>
            <a:noFill/>
            <a:ln w="44450" cap="flat" cmpd="sng" algn="ctr">
              <a:solidFill>
                <a:srgbClr val="505050"/>
              </a:solidFill>
              <a:prstDash val="solid"/>
              <a:round/>
              <a:headEnd type="none" w="med" len="med"/>
              <a:tailEnd type="triangle" w="med" len="med"/>
            </a:ln>
            <a:effectLst/>
          </p:spPr>
        </p:cxnSp>
        <p:cxnSp>
          <p:nvCxnSpPr>
            <p:cNvPr id="45" name="Straight Arrow Connector 44">
              <a:extLst>
                <a:ext uri="{FF2B5EF4-FFF2-40B4-BE49-F238E27FC236}">
                  <a16:creationId xmlns:a16="http://schemas.microsoft.com/office/drawing/2014/main" id="{38CE834F-168F-460B-B0CD-6B3E886B61BA}"/>
                </a:ext>
              </a:extLst>
            </p:cNvPr>
            <p:cNvCxnSpPr/>
            <p:nvPr/>
          </p:nvCxnSpPr>
          <p:spPr>
            <a:xfrm>
              <a:off x="8495946" y="2555241"/>
              <a:ext cx="8499" cy="469959"/>
            </a:xfrm>
            <a:prstGeom prst="straightConnector1">
              <a:avLst/>
            </a:prstGeom>
            <a:noFill/>
            <a:ln w="44450" cap="flat" cmpd="sng" algn="ctr">
              <a:solidFill>
                <a:srgbClr val="505050"/>
              </a:solidFill>
              <a:prstDash val="solid"/>
              <a:round/>
              <a:headEnd type="none" w="med" len="med"/>
              <a:tailEnd type="triangle" w="med" len="med"/>
            </a:ln>
            <a:effectLst/>
          </p:spPr>
        </p:cxnSp>
        <p:cxnSp>
          <p:nvCxnSpPr>
            <p:cNvPr id="46" name="Elbow Connector 38">
              <a:extLst>
                <a:ext uri="{FF2B5EF4-FFF2-40B4-BE49-F238E27FC236}">
                  <a16:creationId xmlns:a16="http://schemas.microsoft.com/office/drawing/2014/main" id="{4FD5CB8B-3A4F-4797-853A-CB208D8FBD97}"/>
                </a:ext>
              </a:extLst>
            </p:cNvPr>
            <p:cNvCxnSpPr>
              <a:stCxn id="55" idx="5"/>
              <a:endCxn id="59" idx="0"/>
            </p:cNvCxnSpPr>
            <p:nvPr/>
          </p:nvCxnSpPr>
          <p:spPr>
            <a:xfrm rot="5400000">
              <a:off x="7145283" y="3874960"/>
              <a:ext cx="544996" cy="682080"/>
            </a:xfrm>
            <a:prstGeom prst="bentConnector3">
              <a:avLst/>
            </a:prstGeom>
            <a:noFill/>
            <a:ln w="41275" cap="flat" cmpd="sng" algn="ctr">
              <a:solidFill>
                <a:srgbClr val="505050"/>
              </a:solidFill>
              <a:prstDash val="solid"/>
              <a:headEnd type="none"/>
              <a:tailEnd type="triangle"/>
            </a:ln>
            <a:effectLst/>
          </p:spPr>
        </p:cxnSp>
        <p:cxnSp>
          <p:nvCxnSpPr>
            <p:cNvPr id="47" name="Straight Arrow Connector 46">
              <a:extLst>
                <a:ext uri="{FF2B5EF4-FFF2-40B4-BE49-F238E27FC236}">
                  <a16:creationId xmlns:a16="http://schemas.microsoft.com/office/drawing/2014/main" id="{11D9A3FF-FEFF-47EA-BCAF-263A15681BDC}"/>
                </a:ext>
              </a:extLst>
            </p:cNvPr>
            <p:cNvCxnSpPr/>
            <p:nvPr/>
          </p:nvCxnSpPr>
          <p:spPr>
            <a:xfrm>
              <a:off x="9376443" y="4018538"/>
              <a:ext cx="36099" cy="1802469"/>
            </a:xfrm>
            <a:prstGeom prst="straightConnector1">
              <a:avLst/>
            </a:prstGeom>
            <a:noFill/>
            <a:ln w="44450" cap="flat" cmpd="sng" algn="ctr">
              <a:solidFill>
                <a:srgbClr val="505050"/>
              </a:solidFill>
              <a:prstDash val="solid"/>
              <a:round/>
              <a:headEnd type="none" w="med" len="med"/>
              <a:tailEnd type="triangle" w="med" len="med"/>
            </a:ln>
            <a:effectLst/>
          </p:spPr>
        </p:cxnSp>
        <p:grpSp>
          <p:nvGrpSpPr>
            <p:cNvPr id="48" name="Group 47">
              <a:extLst>
                <a:ext uri="{FF2B5EF4-FFF2-40B4-BE49-F238E27FC236}">
                  <a16:creationId xmlns:a16="http://schemas.microsoft.com/office/drawing/2014/main" id="{AEE2623C-CDC6-4165-A67F-201FAD723A76}"/>
                </a:ext>
              </a:extLst>
            </p:cNvPr>
            <p:cNvGrpSpPr/>
            <p:nvPr/>
          </p:nvGrpSpPr>
          <p:grpSpPr>
            <a:xfrm>
              <a:off x="6987067" y="5849362"/>
              <a:ext cx="3117106" cy="799000"/>
              <a:chOff x="8032081" y="5685245"/>
              <a:chExt cx="3056264" cy="783403"/>
            </a:xfrm>
          </p:grpSpPr>
          <p:grpSp>
            <p:nvGrpSpPr>
              <p:cNvPr id="49" name="Group 48">
                <a:extLst>
                  <a:ext uri="{FF2B5EF4-FFF2-40B4-BE49-F238E27FC236}">
                    <a16:creationId xmlns:a16="http://schemas.microsoft.com/office/drawing/2014/main" id="{234CC920-3848-406F-99BF-A89D00450211}"/>
                  </a:ext>
                </a:extLst>
              </p:cNvPr>
              <p:cNvGrpSpPr/>
              <p:nvPr/>
            </p:nvGrpSpPr>
            <p:grpSpPr>
              <a:xfrm>
                <a:off x="8032081" y="5685245"/>
                <a:ext cx="3056264" cy="783403"/>
                <a:chOff x="8706235" y="5668189"/>
                <a:chExt cx="3056264" cy="783403"/>
              </a:xfrm>
            </p:grpSpPr>
            <p:sp>
              <p:nvSpPr>
                <p:cNvPr id="51" name="Rounded Rectangle 10">
                  <a:extLst>
                    <a:ext uri="{FF2B5EF4-FFF2-40B4-BE49-F238E27FC236}">
                      <a16:creationId xmlns:a16="http://schemas.microsoft.com/office/drawing/2014/main" id="{183D243A-0AF0-4BC5-A2F7-B278632234E8}"/>
                    </a:ext>
                  </a:extLst>
                </p:cNvPr>
                <p:cNvSpPr/>
                <p:nvPr/>
              </p:nvSpPr>
              <p:spPr bwMode="auto">
                <a:xfrm>
                  <a:off x="8706235" y="5768099"/>
                  <a:ext cx="3056264" cy="683493"/>
                </a:xfrm>
                <a:prstGeom prst="roundRect">
                  <a:avLst/>
                </a:prstGeom>
                <a:solidFill>
                  <a:srgbClr val="FFFFFF"/>
                </a:solidFill>
                <a:ln w="10795" cap="flat" cmpd="sng" algn="ctr">
                  <a:solidFill>
                    <a:srgbClr val="002050">
                      <a:lumMod val="60000"/>
                      <a:lumOff val="40000"/>
                    </a:srgbClr>
                  </a:solidFill>
                  <a:prstDash val="solid"/>
                  <a:headEnd type="none" w="med" len="med"/>
                  <a:tailEnd type="none" w="med" len="med"/>
                </a:ln>
                <a:effectLst/>
              </p:spPr>
              <p:txBody>
                <a:bodyPr rot="0" spcFirstLastPara="0" vert="horz" wrap="square" lIns="186521" tIns="149217" rIns="186521" bIns="149217"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dk1"/>
                      </a:solidFill>
                      <a:latin typeface="+mn-lt"/>
                      <a:ea typeface="+mn-ea"/>
                      <a:cs typeface="+mn-cs"/>
                    </a:defRPr>
                  </a:lvl1pPr>
                  <a:lvl2pPr marL="466371" algn="l" defTabSz="932742" rtl="0" eaLnBrk="1" latinLnBrk="0" hangingPunct="1">
                    <a:defRPr sz="1800" kern="1200">
                      <a:solidFill>
                        <a:schemeClr val="dk1"/>
                      </a:solidFill>
                      <a:latin typeface="+mn-lt"/>
                      <a:ea typeface="+mn-ea"/>
                      <a:cs typeface="+mn-cs"/>
                    </a:defRPr>
                  </a:lvl2pPr>
                  <a:lvl3pPr marL="932742" algn="l" defTabSz="932742" rtl="0" eaLnBrk="1" latinLnBrk="0" hangingPunct="1">
                    <a:defRPr sz="1800" kern="1200">
                      <a:solidFill>
                        <a:schemeClr val="dk1"/>
                      </a:solidFill>
                      <a:latin typeface="+mn-lt"/>
                      <a:ea typeface="+mn-ea"/>
                      <a:cs typeface="+mn-cs"/>
                    </a:defRPr>
                  </a:lvl3pPr>
                  <a:lvl4pPr marL="1399113" algn="l" defTabSz="932742" rtl="0" eaLnBrk="1" latinLnBrk="0" hangingPunct="1">
                    <a:defRPr sz="1800" kern="1200">
                      <a:solidFill>
                        <a:schemeClr val="dk1"/>
                      </a:solidFill>
                      <a:latin typeface="+mn-lt"/>
                      <a:ea typeface="+mn-ea"/>
                      <a:cs typeface="+mn-cs"/>
                    </a:defRPr>
                  </a:lvl4pPr>
                  <a:lvl5pPr marL="1865484" algn="l" defTabSz="932742" rtl="0" eaLnBrk="1" latinLnBrk="0" hangingPunct="1">
                    <a:defRPr sz="1800" kern="1200">
                      <a:solidFill>
                        <a:schemeClr val="dk1"/>
                      </a:solidFill>
                      <a:latin typeface="+mn-lt"/>
                      <a:ea typeface="+mn-ea"/>
                      <a:cs typeface="+mn-cs"/>
                    </a:defRPr>
                  </a:lvl5pPr>
                  <a:lvl6pPr marL="2331856" algn="l" defTabSz="932742" rtl="0" eaLnBrk="1" latinLnBrk="0" hangingPunct="1">
                    <a:defRPr sz="1800" kern="1200">
                      <a:solidFill>
                        <a:schemeClr val="dk1"/>
                      </a:solidFill>
                      <a:latin typeface="+mn-lt"/>
                      <a:ea typeface="+mn-ea"/>
                      <a:cs typeface="+mn-cs"/>
                    </a:defRPr>
                  </a:lvl6pPr>
                  <a:lvl7pPr marL="2798226" algn="l" defTabSz="932742" rtl="0" eaLnBrk="1" latinLnBrk="0" hangingPunct="1">
                    <a:defRPr sz="1800" kern="1200">
                      <a:solidFill>
                        <a:schemeClr val="dk1"/>
                      </a:solidFill>
                      <a:latin typeface="+mn-lt"/>
                      <a:ea typeface="+mn-ea"/>
                      <a:cs typeface="+mn-cs"/>
                    </a:defRPr>
                  </a:lvl7pPr>
                  <a:lvl8pPr marL="3264597" algn="l" defTabSz="932742" rtl="0" eaLnBrk="1" latinLnBrk="0" hangingPunct="1">
                    <a:defRPr sz="1800" kern="1200">
                      <a:solidFill>
                        <a:schemeClr val="dk1"/>
                      </a:solidFill>
                      <a:latin typeface="+mn-lt"/>
                      <a:ea typeface="+mn-ea"/>
                      <a:cs typeface="+mn-cs"/>
                    </a:defRPr>
                  </a:lvl8pPr>
                  <a:lvl9pPr marL="3730969" algn="l" defTabSz="932742" rtl="0" eaLnBrk="1" latinLnBrk="0" hangingPunct="1">
                    <a:defRPr sz="1800" kern="1200">
                      <a:solidFill>
                        <a:schemeClr val="dk1"/>
                      </a:solidFill>
                      <a:latin typeface="+mn-lt"/>
                      <a:ea typeface="+mn-ea"/>
                      <a:cs typeface="+mn-cs"/>
                    </a:defRPr>
                  </a:lvl9pPr>
                </a:lstStyle>
                <a:p>
                  <a:pPr marL="0" marR="0" lvl="0" indent="0" algn="ctr" defTabSz="951028" rtl="0" eaLnBrk="1" fontAlgn="base" latinLnBrk="0" hangingPunct="1">
                    <a:lnSpc>
                      <a:spcPct val="90000"/>
                    </a:lnSpc>
                    <a:spcBef>
                      <a:spcPct val="0"/>
                    </a:spcBef>
                    <a:spcAft>
                      <a:spcPct val="0"/>
                    </a:spcAft>
                    <a:buClrTx/>
                    <a:buSzTx/>
                    <a:buFontTx/>
                    <a:buNone/>
                    <a:tabLst/>
                    <a:defRPr/>
                  </a:pPr>
                  <a:r>
                    <a:rPr kumimoji="0" lang="en-US" sz="2448" b="0" i="0" u="none" strike="noStrike" kern="0" cap="none" spc="0" normalizeH="0" baseline="0" noProof="0" dirty="0">
                      <a:ln>
                        <a:noFill/>
                      </a:ln>
                      <a:solidFill>
                        <a:srgbClr val="002050">
                          <a:lumMod val="60000"/>
                          <a:lumOff val="40000"/>
                        </a:srgbClr>
                      </a:solidFill>
                      <a:effectLst/>
                      <a:uLnTx/>
                      <a:uFillTx/>
                      <a:latin typeface="Segoe UI"/>
                      <a:ea typeface="Segoe UI" pitchFamily="34" charset="0"/>
                      <a:cs typeface="Segoe UI" pitchFamily="34" charset="0"/>
                    </a:rPr>
                    <a:t>Score Model</a:t>
                  </a:r>
                </a:p>
              </p:txBody>
            </p:sp>
            <p:sp>
              <p:nvSpPr>
                <p:cNvPr id="52" name="Oval 51">
                  <a:extLst>
                    <a:ext uri="{FF2B5EF4-FFF2-40B4-BE49-F238E27FC236}">
                      <a16:creationId xmlns:a16="http://schemas.microsoft.com/office/drawing/2014/main" id="{A56C4E54-CA26-4641-BBFE-E96B3D04DCBB}"/>
                    </a:ext>
                  </a:extLst>
                </p:cNvPr>
                <p:cNvSpPr/>
                <p:nvPr/>
              </p:nvSpPr>
              <p:spPr bwMode="auto">
                <a:xfrm>
                  <a:off x="10980313" y="5668189"/>
                  <a:ext cx="175846" cy="183486"/>
                </a:xfrm>
                <a:prstGeom prst="ellipse">
                  <a:avLst/>
                </a:prstGeom>
                <a:solidFill>
                  <a:srgbClr val="D83B01"/>
                </a:solidFill>
                <a:ln w="10795" cap="flat" cmpd="sng" algn="ctr">
                  <a:solidFill>
                    <a:srgbClr val="D83B01">
                      <a:shade val="50000"/>
                    </a:srgbClr>
                  </a:solidFill>
                  <a:prstDash val="solid"/>
                  <a:headEnd type="none" w="med" len="med"/>
                  <a:tailEnd type="none" w="med" len="med"/>
                </a:ln>
                <a:effectLst/>
              </p:spPr>
              <p:txBody>
                <a:bodyPr rot="0" spcFirstLastPara="0" vert="horz" wrap="square" lIns="186521" tIns="149217" rIns="186521" bIns="149217"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50" name="Oval 49">
                <a:extLst>
                  <a:ext uri="{FF2B5EF4-FFF2-40B4-BE49-F238E27FC236}">
                    <a16:creationId xmlns:a16="http://schemas.microsoft.com/office/drawing/2014/main" id="{3C00AD2F-A66C-429D-96E7-670DCB48899B}"/>
                  </a:ext>
                </a:extLst>
              </p:cNvPr>
              <p:cNvSpPr/>
              <p:nvPr/>
            </p:nvSpPr>
            <p:spPr bwMode="auto">
              <a:xfrm>
                <a:off x="8741098" y="5705262"/>
                <a:ext cx="175846" cy="183486"/>
              </a:xfrm>
              <a:prstGeom prst="ellipse">
                <a:avLst/>
              </a:prstGeom>
              <a:solidFill>
                <a:srgbClr val="D83B01"/>
              </a:solidFill>
              <a:ln w="10795" cap="flat" cmpd="sng" algn="ctr">
                <a:solidFill>
                  <a:srgbClr val="D83B01">
                    <a:shade val="50000"/>
                  </a:srgbClr>
                </a:solidFill>
                <a:prstDash val="solid"/>
                <a:headEnd type="none" w="med" len="med"/>
                <a:tailEnd type="none" w="med" len="med"/>
              </a:ln>
              <a:effectLst/>
            </p:spPr>
            <p:txBody>
              <a:bodyPr rot="0" spcFirstLastPara="0" vert="horz" wrap="square" lIns="186521" tIns="149217" rIns="186521" bIns="149217"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Tree>
    <p:extLst>
      <p:ext uri="{BB962C8B-B14F-4D97-AF65-F5344CB8AC3E}">
        <p14:creationId xmlns:p14="http://schemas.microsoft.com/office/powerpoint/2010/main" val="361464551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19DF3E19-1097-44CA-A3D1-94611618D116}"/>
              </a:ext>
            </a:extLst>
          </p:cNvPr>
          <p:cNvSpPr>
            <a:spLocks noGrp="1"/>
          </p:cNvSpPr>
          <p:nvPr>
            <p:ph type="title"/>
          </p:nvPr>
        </p:nvSpPr>
        <p:spPr/>
        <p:txBody>
          <a:bodyPr/>
          <a:lstStyle/>
          <a:p>
            <a:r>
              <a:rPr lang="en-US" dirty="0"/>
              <a:t>4. Deployment</a:t>
            </a:r>
          </a:p>
        </p:txBody>
      </p:sp>
      <p:sp>
        <p:nvSpPr>
          <p:cNvPr id="12" name="Text Placeholder 11">
            <a:extLst>
              <a:ext uri="{FF2B5EF4-FFF2-40B4-BE49-F238E27FC236}">
                <a16:creationId xmlns:a16="http://schemas.microsoft.com/office/drawing/2014/main" id="{90B2F514-6D47-4CCD-87D0-52C73EE56C3A}"/>
              </a:ext>
            </a:extLst>
          </p:cNvPr>
          <p:cNvSpPr>
            <a:spLocks noGrp="1"/>
          </p:cNvSpPr>
          <p:nvPr>
            <p:ph type="body" sz="quarter" idx="12"/>
          </p:nvPr>
        </p:nvSpPr>
        <p:spPr/>
        <p:txBody>
          <a:bodyPr/>
          <a:lstStyle/>
          <a:p>
            <a:r>
              <a:rPr lang="en-US" dirty="0"/>
              <a:t>Data Science process – TDSP </a:t>
            </a:r>
          </a:p>
        </p:txBody>
      </p:sp>
      <p:sp>
        <p:nvSpPr>
          <p:cNvPr id="10" name="Content Placeholder 9">
            <a:extLst>
              <a:ext uri="{FF2B5EF4-FFF2-40B4-BE49-F238E27FC236}">
                <a16:creationId xmlns:a16="http://schemas.microsoft.com/office/drawing/2014/main" id="{63350E4B-27BD-436C-A0F2-A32373FC52CE}"/>
              </a:ext>
            </a:extLst>
          </p:cNvPr>
          <p:cNvSpPr>
            <a:spLocks noGrp="1"/>
          </p:cNvSpPr>
          <p:nvPr>
            <p:ph idx="1"/>
          </p:nvPr>
        </p:nvSpPr>
        <p:spPr/>
        <p:txBody>
          <a:bodyPr>
            <a:normAutofit/>
          </a:bodyPr>
          <a:lstStyle/>
          <a:p>
            <a:r>
              <a:rPr lang="en-US" sz="1800" dirty="0"/>
              <a:t>Operationalize the model </a:t>
            </a:r>
          </a:p>
          <a:p>
            <a:pPr lvl="1"/>
            <a:r>
              <a:rPr lang="en-US" sz="1600" dirty="0"/>
              <a:t>Apply trained model to application for real-time or batch basis predictions</a:t>
            </a:r>
          </a:p>
          <a:p>
            <a:pPr lvl="1"/>
            <a:r>
              <a:rPr lang="en-US" sz="1600" dirty="0"/>
              <a:t>Expose the model as API interface to consume it easy</a:t>
            </a:r>
          </a:p>
          <a:p>
            <a:endParaRPr lang="en-US" sz="1800" dirty="0"/>
          </a:p>
          <a:p>
            <a:r>
              <a:rPr lang="en-US" sz="1800" dirty="0"/>
              <a:t>Artifacts</a:t>
            </a:r>
          </a:p>
          <a:p>
            <a:pPr lvl="1"/>
            <a:r>
              <a:rPr lang="en-US" sz="1600" dirty="0"/>
              <a:t>Status dashboard of system health and key metrics</a:t>
            </a:r>
          </a:p>
          <a:p>
            <a:pPr lvl="1"/>
            <a:r>
              <a:rPr lang="en-US" sz="1600" dirty="0"/>
              <a:t>Final modeling report with deployment details</a:t>
            </a:r>
          </a:p>
          <a:p>
            <a:pPr lvl="1"/>
            <a:r>
              <a:rPr lang="en-US" sz="1600" dirty="0"/>
              <a:t>Final solution architecture document</a:t>
            </a:r>
          </a:p>
        </p:txBody>
      </p:sp>
      <p:sp>
        <p:nvSpPr>
          <p:cNvPr id="11" name="Text Placeholder 10">
            <a:extLst>
              <a:ext uri="{FF2B5EF4-FFF2-40B4-BE49-F238E27FC236}">
                <a16:creationId xmlns:a16="http://schemas.microsoft.com/office/drawing/2014/main" id="{FB0549AA-99CD-423D-BBA3-7CA78EE18F09}"/>
              </a:ext>
            </a:extLst>
          </p:cNvPr>
          <p:cNvSpPr>
            <a:spLocks noGrp="1"/>
          </p:cNvSpPr>
          <p:nvPr>
            <p:ph type="body" sz="quarter" idx="10"/>
          </p:nvPr>
        </p:nvSpPr>
        <p:spPr/>
        <p:txBody>
          <a:bodyPr/>
          <a:lstStyle/>
          <a:p>
            <a:r>
              <a:rPr lang="en-US" dirty="0"/>
              <a:t>Operationalize models</a:t>
            </a:r>
          </a:p>
        </p:txBody>
      </p:sp>
    </p:spTree>
    <p:extLst>
      <p:ext uri="{BB962C8B-B14F-4D97-AF65-F5344CB8AC3E}">
        <p14:creationId xmlns:p14="http://schemas.microsoft.com/office/powerpoint/2010/main" val="41265186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19DF3E19-1097-44CA-A3D1-94611618D116}"/>
              </a:ext>
            </a:extLst>
          </p:cNvPr>
          <p:cNvSpPr>
            <a:spLocks noGrp="1"/>
          </p:cNvSpPr>
          <p:nvPr>
            <p:ph type="title"/>
          </p:nvPr>
        </p:nvSpPr>
        <p:spPr/>
        <p:txBody>
          <a:bodyPr/>
          <a:lstStyle/>
          <a:p>
            <a:r>
              <a:rPr lang="en-US" dirty="0"/>
              <a:t>5. Customer Acceptance</a:t>
            </a:r>
          </a:p>
        </p:txBody>
      </p:sp>
      <p:sp>
        <p:nvSpPr>
          <p:cNvPr id="12" name="Text Placeholder 11">
            <a:extLst>
              <a:ext uri="{FF2B5EF4-FFF2-40B4-BE49-F238E27FC236}">
                <a16:creationId xmlns:a16="http://schemas.microsoft.com/office/drawing/2014/main" id="{90B2F514-6D47-4CCD-87D0-52C73EE56C3A}"/>
              </a:ext>
            </a:extLst>
          </p:cNvPr>
          <p:cNvSpPr>
            <a:spLocks noGrp="1"/>
          </p:cNvSpPr>
          <p:nvPr>
            <p:ph type="body" sz="quarter" idx="12"/>
          </p:nvPr>
        </p:nvSpPr>
        <p:spPr/>
        <p:txBody>
          <a:bodyPr/>
          <a:lstStyle/>
          <a:p>
            <a:r>
              <a:rPr lang="en-US" dirty="0"/>
              <a:t>Data Science process – TDSP </a:t>
            </a:r>
          </a:p>
        </p:txBody>
      </p:sp>
      <p:sp>
        <p:nvSpPr>
          <p:cNvPr id="10" name="Content Placeholder 9">
            <a:extLst>
              <a:ext uri="{FF2B5EF4-FFF2-40B4-BE49-F238E27FC236}">
                <a16:creationId xmlns:a16="http://schemas.microsoft.com/office/drawing/2014/main" id="{63350E4B-27BD-436C-A0F2-A32373FC52CE}"/>
              </a:ext>
            </a:extLst>
          </p:cNvPr>
          <p:cNvSpPr>
            <a:spLocks noGrp="1"/>
          </p:cNvSpPr>
          <p:nvPr>
            <p:ph idx="1"/>
          </p:nvPr>
        </p:nvSpPr>
        <p:spPr/>
        <p:txBody>
          <a:bodyPr>
            <a:normAutofit/>
          </a:bodyPr>
          <a:lstStyle/>
          <a:p>
            <a:r>
              <a:rPr lang="en-US" sz="2000" dirty="0"/>
              <a:t>System validation</a:t>
            </a:r>
          </a:p>
          <a:p>
            <a:pPr lvl="1"/>
            <a:r>
              <a:rPr lang="en-US" sz="1800" dirty="0"/>
              <a:t>Confirm the deployed model and pipeline are meeting customer needs</a:t>
            </a:r>
          </a:p>
          <a:p>
            <a:pPr lvl="1"/>
            <a:r>
              <a:rPr lang="en-US" sz="1800" dirty="0"/>
              <a:t>Monitor systems</a:t>
            </a:r>
          </a:p>
          <a:p>
            <a:pPr lvl="1"/>
            <a:endParaRPr lang="en-US" sz="1800" dirty="0"/>
          </a:p>
          <a:p>
            <a:r>
              <a:rPr lang="en-US" sz="2000" dirty="0"/>
              <a:t>Project hand-off</a:t>
            </a:r>
          </a:p>
          <a:p>
            <a:endParaRPr lang="en-US" sz="2000" dirty="0"/>
          </a:p>
          <a:p>
            <a:r>
              <a:rPr lang="en-US" sz="2000" dirty="0"/>
              <a:t>Artifacts</a:t>
            </a:r>
          </a:p>
          <a:p>
            <a:pPr lvl="1"/>
            <a:r>
              <a:rPr lang="en-US" sz="1800" dirty="0"/>
              <a:t>Project final report</a:t>
            </a:r>
          </a:p>
          <a:p>
            <a:pPr lvl="1"/>
            <a:endParaRPr lang="en-US" sz="1800" dirty="0"/>
          </a:p>
        </p:txBody>
      </p:sp>
      <p:sp>
        <p:nvSpPr>
          <p:cNvPr id="11" name="Text Placeholder 10">
            <a:extLst>
              <a:ext uri="{FF2B5EF4-FFF2-40B4-BE49-F238E27FC236}">
                <a16:creationId xmlns:a16="http://schemas.microsoft.com/office/drawing/2014/main" id="{FB0549AA-99CD-423D-BBA3-7CA78EE18F09}"/>
              </a:ext>
            </a:extLst>
          </p:cNvPr>
          <p:cNvSpPr>
            <a:spLocks noGrp="1"/>
          </p:cNvSpPr>
          <p:nvPr>
            <p:ph type="body" sz="quarter" idx="10"/>
          </p:nvPr>
        </p:nvSpPr>
        <p:spPr/>
        <p:txBody>
          <a:bodyPr/>
          <a:lstStyle/>
          <a:p>
            <a:r>
              <a:rPr lang="en-US" dirty="0"/>
              <a:t>Finalize the project deliverables </a:t>
            </a:r>
          </a:p>
        </p:txBody>
      </p:sp>
    </p:spTree>
    <p:extLst>
      <p:ext uri="{BB962C8B-B14F-4D97-AF65-F5344CB8AC3E}">
        <p14:creationId xmlns:p14="http://schemas.microsoft.com/office/powerpoint/2010/main" val="316900876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70785D3-0A38-4C24-AA06-8529A4E8E781}"/>
              </a:ext>
            </a:extLst>
          </p:cNvPr>
          <p:cNvSpPr>
            <a:spLocks noGrp="1"/>
          </p:cNvSpPr>
          <p:nvPr>
            <p:ph type="title"/>
          </p:nvPr>
        </p:nvSpPr>
        <p:spPr/>
        <p:txBody>
          <a:bodyPr/>
          <a:lstStyle/>
          <a:p>
            <a:r>
              <a:rPr lang="en-US" dirty="0"/>
              <a:t>Data Science process – TDSP </a:t>
            </a:r>
          </a:p>
        </p:txBody>
      </p:sp>
      <p:sp>
        <p:nvSpPr>
          <p:cNvPr id="7" name="Content Placeholder 6">
            <a:extLst>
              <a:ext uri="{FF2B5EF4-FFF2-40B4-BE49-F238E27FC236}">
                <a16:creationId xmlns:a16="http://schemas.microsoft.com/office/drawing/2014/main" id="{D6A88810-6E7B-40B7-9E99-DD1086583F9D}"/>
              </a:ext>
            </a:extLst>
          </p:cNvPr>
          <p:cNvSpPr>
            <a:spLocks noGrp="1"/>
          </p:cNvSpPr>
          <p:nvPr>
            <p:ph idx="1"/>
          </p:nvPr>
        </p:nvSpPr>
        <p:spPr/>
        <p:txBody>
          <a:bodyPr/>
          <a:lstStyle/>
          <a:p>
            <a:r>
              <a:rPr lang="en-US" dirty="0"/>
              <a:t>Increase the chance of a successful completion of a complex data science project</a:t>
            </a:r>
          </a:p>
          <a:p>
            <a:r>
              <a:rPr lang="en-US" dirty="0"/>
              <a:t>Continue to move a data science project forward toward a clear engagement end point</a:t>
            </a:r>
          </a:p>
          <a:p>
            <a:r>
              <a:rPr lang="en-US" dirty="0"/>
              <a:t>Modeled as a sequence of iterated steps</a:t>
            </a:r>
          </a:p>
          <a:p>
            <a:endParaRPr lang="en-US" dirty="0"/>
          </a:p>
          <a:p>
            <a:endParaRPr lang="en-US" dirty="0"/>
          </a:p>
        </p:txBody>
      </p:sp>
      <p:sp>
        <p:nvSpPr>
          <p:cNvPr id="8" name="Text Placeholder 7">
            <a:extLst>
              <a:ext uri="{FF2B5EF4-FFF2-40B4-BE49-F238E27FC236}">
                <a16:creationId xmlns:a16="http://schemas.microsoft.com/office/drawing/2014/main" id="{1D9C3CD1-79F9-412C-B716-716B33DBA785}"/>
              </a:ext>
            </a:extLst>
          </p:cNvPr>
          <p:cNvSpPr>
            <a:spLocks noGrp="1"/>
          </p:cNvSpPr>
          <p:nvPr>
            <p:ph type="body" sz="quarter" idx="10"/>
          </p:nvPr>
        </p:nvSpPr>
        <p:spPr/>
        <p:txBody>
          <a:bodyPr/>
          <a:lstStyle/>
          <a:p>
            <a:r>
              <a:rPr lang="en-US" dirty="0"/>
              <a:t>Team Data Science Process Lifecycle</a:t>
            </a:r>
          </a:p>
        </p:txBody>
      </p:sp>
    </p:spTree>
    <p:extLst>
      <p:ext uri="{BB962C8B-B14F-4D97-AF65-F5344CB8AC3E}">
        <p14:creationId xmlns:p14="http://schemas.microsoft.com/office/powerpoint/2010/main" val="157800197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06C599-50BD-4A1D-A659-712EA7CC5F6C}"/>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96CCB6CC-3A98-433C-B4DC-3656F15289E6}"/>
              </a:ext>
            </a:extLst>
          </p:cNvPr>
          <p:cNvSpPr>
            <a:spLocks noGrp="1"/>
          </p:cNvSpPr>
          <p:nvPr>
            <p:ph idx="1"/>
          </p:nvPr>
        </p:nvSpPr>
        <p:spPr/>
        <p:txBody>
          <a:bodyPr>
            <a:normAutofit/>
          </a:bodyPr>
          <a:lstStyle/>
          <a:p>
            <a:pPr>
              <a:lnSpc>
                <a:spcPct val="250000"/>
              </a:lnSpc>
            </a:pPr>
            <a:r>
              <a:rPr lang="en-US" sz="1800" b="1">
                <a:solidFill>
                  <a:schemeClr val="bg1">
                    <a:lumMod val="50000"/>
                  </a:schemeClr>
                </a:solidFill>
              </a:rPr>
              <a:t>Data Science </a:t>
            </a:r>
          </a:p>
          <a:p>
            <a:pPr>
              <a:lnSpc>
                <a:spcPct val="250000"/>
              </a:lnSpc>
            </a:pPr>
            <a:r>
              <a:rPr lang="en-US" sz="1800" b="1">
                <a:solidFill>
                  <a:schemeClr val="bg1">
                    <a:lumMod val="50000"/>
                  </a:schemeClr>
                </a:solidFill>
              </a:rPr>
              <a:t>Data Science process – TDSP (Team Data Science Process)</a:t>
            </a:r>
          </a:p>
          <a:p>
            <a:pPr>
              <a:lnSpc>
                <a:spcPct val="250000"/>
              </a:lnSpc>
            </a:pPr>
            <a:r>
              <a:rPr lang="en-US" sz="1800" b="1"/>
              <a:t>Data Science Tools</a:t>
            </a:r>
          </a:p>
          <a:p>
            <a:pPr>
              <a:lnSpc>
                <a:spcPct val="250000"/>
              </a:lnSpc>
            </a:pPr>
            <a:r>
              <a:rPr lang="en-US" sz="1800" b="1">
                <a:solidFill>
                  <a:schemeClr val="bg1">
                    <a:lumMod val="50000"/>
                  </a:schemeClr>
                </a:solidFill>
              </a:rPr>
              <a:t>Hands on Lab</a:t>
            </a:r>
            <a:endParaRPr lang="en-US" sz="1800" b="1" dirty="0">
              <a:solidFill>
                <a:schemeClr val="bg1">
                  <a:lumMod val="50000"/>
                </a:schemeClr>
              </a:solidFill>
            </a:endParaRPr>
          </a:p>
        </p:txBody>
      </p:sp>
      <p:sp>
        <p:nvSpPr>
          <p:cNvPr id="4" name="Text Placeholder 3">
            <a:extLst>
              <a:ext uri="{FF2B5EF4-FFF2-40B4-BE49-F238E27FC236}">
                <a16:creationId xmlns:a16="http://schemas.microsoft.com/office/drawing/2014/main" id="{549FE069-2C86-432D-9186-38C9500115F7}"/>
              </a:ext>
            </a:extLst>
          </p:cNvPr>
          <p:cNvSpPr>
            <a:spLocks noGrp="1"/>
          </p:cNvSpPr>
          <p:nvPr>
            <p:ph type="body" sz="quarter" idx="10"/>
          </p:nvPr>
        </p:nvSpPr>
        <p:spPr/>
        <p:txBody>
          <a:bodyPr/>
          <a:lstStyle/>
          <a:p>
            <a:endParaRPr lang="en-US"/>
          </a:p>
        </p:txBody>
      </p:sp>
      <p:pic>
        <p:nvPicPr>
          <p:cNvPr id="5" name="Picture 4">
            <a:extLst>
              <a:ext uri="{FF2B5EF4-FFF2-40B4-BE49-F238E27FC236}">
                <a16:creationId xmlns:a16="http://schemas.microsoft.com/office/drawing/2014/main" id="{1957C566-1576-40CD-A8FE-DC3CE09F597F}"/>
              </a:ext>
            </a:extLst>
          </p:cNvPr>
          <p:cNvPicPr>
            <a:picLocks noChangeAspect="1"/>
          </p:cNvPicPr>
          <p:nvPr/>
        </p:nvPicPr>
        <p:blipFill>
          <a:blip r:embed="rId2"/>
          <a:stretch>
            <a:fillRect/>
          </a:stretch>
        </p:blipFill>
        <p:spPr>
          <a:xfrm>
            <a:off x="5762171" y="3995616"/>
            <a:ext cx="6117407" cy="2414515"/>
          </a:xfrm>
          <a:prstGeom prst="rect">
            <a:avLst/>
          </a:prstGeom>
        </p:spPr>
      </p:pic>
    </p:spTree>
    <p:extLst>
      <p:ext uri="{BB962C8B-B14F-4D97-AF65-F5344CB8AC3E}">
        <p14:creationId xmlns:p14="http://schemas.microsoft.com/office/powerpoint/2010/main" val="519116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Accent Color: Which border color is the best?</a:t>
            </a:r>
          </a:p>
        </p:txBody>
      </p:sp>
      <p:pic>
        <p:nvPicPr>
          <p:cNvPr id="7" name="Picture 2" descr="https://oxfordportal.blob.core.windows.net/vision/Analysis/12.jp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2200274" y="1516062"/>
            <a:ext cx="2612572" cy="2011680"/>
          </a:xfrm>
          <a:prstGeom prst="rect">
            <a:avLst/>
          </a:prstGeom>
          <a:solidFill>
            <a:srgbClr val="000000">
              <a:shade val="95000"/>
            </a:srgbClr>
          </a:solidFill>
          <a:ln w="254000" cap="sq">
            <a:solidFill>
              <a:srgbClr val="000000"/>
            </a:solidFill>
            <a:miter lim="800000"/>
          </a:ln>
          <a:effectLst>
            <a:outerShdw blurRad="254000" dist="190500" dir="2700000" sy="90000" algn="bl" rotWithShape="0">
              <a:srgbClr val="000000">
                <a:alpha val="40000"/>
              </a:srgbClr>
            </a:outerShdw>
          </a:effectLst>
          <a:extLst/>
        </p:spPr>
      </p:pic>
      <p:pic>
        <p:nvPicPr>
          <p:cNvPr id="8" name="Picture 2" descr="https://oxfordportal.blob.core.windows.net/vision/Analysis/12.jp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599237" y="1516062"/>
            <a:ext cx="2612572" cy="2011680"/>
          </a:xfrm>
          <a:prstGeom prst="rect">
            <a:avLst/>
          </a:prstGeom>
          <a:solidFill>
            <a:srgbClr val="000000">
              <a:shade val="95000"/>
            </a:srgbClr>
          </a:solidFill>
          <a:ln w="254000" cap="sq">
            <a:solidFill>
              <a:srgbClr val="107C10"/>
            </a:solidFill>
            <a:miter lim="800000"/>
          </a:ln>
          <a:effectLst>
            <a:outerShdw blurRad="254000" dist="190500" dir="2700000" sy="90000" algn="bl" rotWithShape="0">
              <a:srgbClr val="000000">
                <a:alpha val="40000"/>
              </a:srgbClr>
            </a:outerShdw>
          </a:effectLst>
          <a:extLst/>
        </p:spPr>
      </p:pic>
      <p:pic>
        <p:nvPicPr>
          <p:cNvPr id="9" name="Picture 2" descr="https://oxfordportal.blob.core.windows.net/vision/Analysis/12.jp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2179637" y="4411662"/>
            <a:ext cx="2612572" cy="2011680"/>
          </a:xfrm>
          <a:prstGeom prst="rect">
            <a:avLst/>
          </a:prstGeom>
          <a:solidFill>
            <a:srgbClr val="000000">
              <a:shade val="95000"/>
            </a:srgbClr>
          </a:solidFill>
          <a:ln w="254000" cap="sq">
            <a:solidFill>
              <a:srgbClr val="E81123"/>
            </a:solidFill>
            <a:miter lim="800000"/>
          </a:ln>
          <a:effectLst>
            <a:outerShdw blurRad="254000" dist="190500" dir="2700000" sy="90000" algn="bl" rotWithShape="0">
              <a:srgbClr val="000000">
                <a:alpha val="40000"/>
              </a:srgbClr>
            </a:outerShdw>
          </a:effectLst>
          <a:extLst/>
        </p:spPr>
      </p:pic>
      <p:pic>
        <p:nvPicPr>
          <p:cNvPr id="10" name="Picture 2" descr="https://oxfordportal.blob.core.windows.net/vision/Analysis/12.jp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599236" y="4414837"/>
            <a:ext cx="2612572" cy="2011680"/>
          </a:xfrm>
          <a:prstGeom prst="rect">
            <a:avLst/>
          </a:prstGeom>
          <a:solidFill>
            <a:srgbClr val="000000">
              <a:shade val="95000"/>
            </a:srgbClr>
          </a:solidFill>
          <a:ln w="254000" cap="sq">
            <a:solidFill>
              <a:srgbClr val="C8A403"/>
            </a:solidFill>
            <a:miter lim="800000"/>
          </a:ln>
          <a:effectLst>
            <a:outerShdw blurRad="254000" dist="190500" dir="2700000" sy="90000" algn="bl" rotWithShape="0">
              <a:srgbClr val="000000">
                <a:alpha val="40000"/>
              </a:srgbClr>
            </a:outerShdw>
          </a:effectLst>
          <a:extLst/>
        </p:spPr>
      </p:pic>
    </p:spTree>
    <p:extLst>
      <p:ext uri="{BB962C8B-B14F-4D97-AF65-F5344CB8AC3E}">
        <p14:creationId xmlns:p14="http://schemas.microsoft.com/office/powerpoint/2010/main" val="331918895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C8F42D-39A1-4E92-9144-4B6160DDF8F7}"/>
              </a:ext>
            </a:extLst>
          </p:cNvPr>
          <p:cNvSpPr>
            <a:spLocks noGrp="1"/>
          </p:cNvSpPr>
          <p:nvPr>
            <p:ph type="title"/>
          </p:nvPr>
        </p:nvSpPr>
        <p:spPr/>
        <p:txBody>
          <a:bodyPr>
            <a:normAutofit/>
          </a:bodyPr>
          <a:lstStyle/>
          <a:p>
            <a:r>
              <a:rPr lang="en-US" dirty="0"/>
              <a:t>Data Science Tools</a:t>
            </a:r>
          </a:p>
        </p:txBody>
      </p:sp>
      <p:sp>
        <p:nvSpPr>
          <p:cNvPr id="3" name="Content Placeholder 2">
            <a:extLst>
              <a:ext uri="{FF2B5EF4-FFF2-40B4-BE49-F238E27FC236}">
                <a16:creationId xmlns:a16="http://schemas.microsoft.com/office/drawing/2014/main" id="{1371CEE7-5D3A-4EC6-BC56-12FBA4B9164B}"/>
              </a:ext>
            </a:extLst>
          </p:cNvPr>
          <p:cNvSpPr>
            <a:spLocks noGrp="1"/>
          </p:cNvSpPr>
          <p:nvPr>
            <p:ph idx="1"/>
          </p:nvPr>
        </p:nvSpPr>
        <p:spPr/>
        <p:txBody>
          <a:bodyPr/>
          <a:lstStyle/>
          <a:p>
            <a:endParaRPr lang="en-US" dirty="0"/>
          </a:p>
        </p:txBody>
      </p:sp>
      <p:sp>
        <p:nvSpPr>
          <p:cNvPr id="4" name="Text Placeholder 3">
            <a:extLst>
              <a:ext uri="{FF2B5EF4-FFF2-40B4-BE49-F238E27FC236}">
                <a16:creationId xmlns:a16="http://schemas.microsoft.com/office/drawing/2014/main" id="{2936C220-C769-4DF8-A2AE-EA45B14B1CD1}"/>
              </a:ext>
            </a:extLst>
          </p:cNvPr>
          <p:cNvSpPr>
            <a:spLocks noGrp="1"/>
          </p:cNvSpPr>
          <p:nvPr>
            <p:ph type="body" sz="quarter" idx="10"/>
          </p:nvPr>
        </p:nvSpPr>
        <p:spPr/>
        <p:txBody>
          <a:bodyPr/>
          <a:lstStyle/>
          <a:p>
            <a:endParaRPr lang="en-US"/>
          </a:p>
        </p:txBody>
      </p:sp>
      <p:graphicFrame>
        <p:nvGraphicFramePr>
          <p:cNvPr id="5" name="Diagram 4">
            <a:extLst>
              <a:ext uri="{FF2B5EF4-FFF2-40B4-BE49-F238E27FC236}">
                <a16:creationId xmlns:a16="http://schemas.microsoft.com/office/drawing/2014/main" id="{514A9C5A-174F-4B72-97DA-33F741667DF8}"/>
              </a:ext>
            </a:extLst>
          </p:cNvPr>
          <p:cNvGraphicFramePr/>
          <p:nvPr>
            <p:extLst>
              <p:ext uri="{D42A27DB-BD31-4B8C-83A1-F6EECF244321}">
                <p14:modId xmlns:p14="http://schemas.microsoft.com/office/powerpoint/2010/main" val="533705675"/>
              </p:ext>
            </p:extLst>
          </p:nvPr>
        </p:nvGraphicFramePr>
        <p:xfrm>
          <a:off x="312417" y="1212981"/>
          <a:ext cx="5516884" cy="519293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6" name="Diagram 5">
            <a:extLst>
              <a:ext uri="{FF2B5EF4-FFF2-40B4-BE49-F238E27FC236}">
                <a16:creationId xmlns:a16="http://schemas.microsoft.com/office/drawing/2014/main" id="{D8DE15DE-7473-4B2D-8047-5707FF386405}"/>
              </a:ext>
            </a:extLst>
          </p:cNvPr>
          <p:cNvGraphicFramePr/>
          <p:nvPr>
            <p:extLst>
              <p:ext uri="{D42A27DB-BD31-4B8C-83A1-F6EECF244321}">
                <p14:modId xmlns:p14="http://schemas.microsoft.com/office/powerpoint/2010/main" val="917318254"/>
              </p:ext>
            </p:extLst>
          </p:nvPr>
        </p:nvGraphicFramePr>
        <p:xfrm>
          <a:off x="6167231" y="1202418"/>
          <a:ext cx="5307495" cy="5203498"/>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3555638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C8F42D-39A1-4E92-9144-4B6160DDF8F7}"/>
              </a:ext>
            </a:extLst>
          </p:cNvPr>
          <p:cNvSpPr>
            <a:spLocks noGrp="1"/>
          </p:cNvSpPr>
          <p:nvPr>
            <p:ph type="title"/>
          </p:nvPr>
        </p:nvSpPr>
        <p:spPr/>
        <p:txBody>
          <a:bodyPr>
            <a:normAutofit/>
          </a:bodyPr>
          <a:lstStyle/>
          <a:p>
            <a:r>
              <a:rPr lang="en-US" dirty="0"/>
              <a:t>Data Science Tools</a:t>
            </a:r>
          </a:p>
        </p:txBody>
      </p:sp>
      <p:sp>
        <p:nvSpPr>
          <p:cNvPr id="3" name="Content Placeholder 2">
            <a:extLst>
              <a:ext uri="{FF2B5EF4-FFF2-40B4-BE49-F238E27FC236}">
                <a16:creationId xmlns:a16="http://schemas.microsoft.com/office/drawing/2014/main" id="{1371CEE7-5D3A-4EC6-BC56-12FBA4B9164B}"/>
              </a:ext>
            </a:extLst>
          </p:cNvPr>
          <p:cNvSpPr>
            <a:spLocks noGrp="1"/>
          </p:cNvSpPr>
          <p:nvPr>
            <p:ph idx="1"/>
          </p:nvPr>
        </p:nvSpPr>
        <p:spPr/>
        <p:txBody>
          <a:bodyPr/>
          <a:lstStyle/>
          <a:p>
            <a:endParaRPr lang="en-US" dirty="0"/>
          </a:p>
        </p:txBody>
      </p:sp>
      <p:sp>
        <p:nvSpPr>
          <p:cNvPr id="4" name="Text Placeholder 3">
            <a:extLst>
              <a:ext uri="{FF2B5EF4-FFF2-40B4-BE49-F238E27FC236}">
                <a16:creationId xmlns:a16="http://schemas.microsoft.com/office/drawing/2014/main" id="{2936C220-C769-4DF8-A2AE-EA45B14B1CD1}"/>
              </a:ext>
            </a:extLst>
          </p:cNvPr>
          <p:cNvSpPr>
            <a:spLocks noGrp="1"/>
          </p:cNvSpPr>
          <p:nvPr>
            <p:ph type="body" sz="quarter" idx="10"/>
          </p:nvPr>
        </p:nvSpPr>
        <p:spPr/>
        <p:txBody>
          <a:bodyPr/>
          <a:lstStyle/>
          <a:p>
            <a:endParaRPr lang="en-US"/>
          </a:p>
        </p:txBody>
      </p:sp>
      <p:graphicFrame>
        <p:nvGraphicFramePr>
          <p:cNvPr id="5" name="Diagram 4">
            <a:extLst>
              <a:ext uri="{FF2B5EF4-FFF2-40B4-BE49-F238E27FC236}">
                <a16:creationId xmlns:a16="http://schemas.microsoft.com/office/drawing/2014/main" id="{514A9C5A-174F-4B72-97DA-33F741667DF8}"/>
              </a:ext>
            </a:extLst>
          </p:cNvPr>
          <p:cNvGraphicFramePr/>
          <p:nvPr>
            <p:extLst/>
          </p:nvPr>
        </p:nvGraphicFramePr>
        <p:xfrm>
          <a:off x="312417" y="1212981"/>
          <a:ext cx="5516884" cy="519293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6" name="Diagram 5">
            <a:extLst>
              <a:ext uri="{FF2B5EF4-FFF2-40B4-BE49-F238E27FC236}">
                <a16:creationId xmlns:a16="http://schemas.microsoft.com/office/drawing/2014/main" id="{D8DE15DE-7473-4B2D-8047-5707FF386405}"/>
              </a:ext>
            </a:extLst>
          </p:cNvPr>
          <p:cNvGraphicFramePr/>
          <p:nvPr>
            <p:extLst/>
          </p:nvPr>
        </p:nvGraphicFramePr>
        <p:xfrm>
          <a:off x="6167231" y="1202418"/>
          <a:ext cx="5307495" cy="5203498"/>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2723643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19DF3E19-1097-44CA-A3D1-94611618D116}"/>
              </a:ext>
            </a:extLst>
          </p:cNvPr>
          <p:cNvSpPr>
            <a:spLocks noGrp="1"/>
          </p:cNvSpPr>
          <p:nvPr>
            <p:ph type="title"/>
          </p:nvPr>
        </p:nvSpPr>
        <p:spPr/>
        <p:txBody>
          <a:bodyPr/>
          <a:lstStyle/>
          <a:p>
            <a:r>
              <a:rPr lang="en-US" dirty="0"/>
              <a:t>1. Business Understanding</a:t>
            </a:r>
          </a:p>
        </p:txBody>
      </p:sp>
      <p:sp>
        <p:nvSpPr>
          <p:cNvPr id="12" name="Text Placeholder 11">
            <a:extLst>
              <a:ext uri="{FF2B5EF4-FFF2-40B4-BE49-F238E27FC236}">
                <a16:creationId xmlns:a16="http://schemas.microsoft.com/office/drawing/2014/main" id="{90B2F514-6D47-4CCD-87D0-52C73EE56C3A}"/>
              </a:ext>
            </a:extLst>
          </p:cNvPr>
          <p:cNvSpPr>
            <a:spLocks noGrp="1"/>
          </p:cNvSpPr>
          <p:nvPr>
            <p:ph type="body" sz="quarter" idx="12"/>
          </p:nvPr>
        </p:nvSpPr>
        <p:spPr/>
        <p:txBody>
          <a:bodyPr/>
          <a:lstStyle/>
          <a:p>
            <a:r>
              <a:rPr lang="en-US" dirty="0"/>
              <a:t>Data Science Tools</a:t>
            </a:r>
          </a:p>
        </p:txBody>
      </p:sp>
      <p:sp>
        <p:nvSpPr>
          <p:cNvPr id="10" name="Content Placeholder 9">
            <a:extLst>
              <a:ext uri="{FF2B5EF4-FFF2-40B4-BE49-F238E27FC236}">
                <a16:creationId xmlns:a16="http://schemas.microsoft.com/office/drawing/2014/main" id="{63350E4B-27BD-436C-A0F2-A32373FC52CE}"/>
              </a:ext>
            </a:extLst>
          </p:cNvPr>
          <p:cNvSpPr>
            <a:spLocks noGrp="1"/>
          </p:cNvSpPr>
          <p:nvPr>
            <p:ph idx="1"/>
          </p:nvPr>
        </p:nvSpPr>
        <p:spPr/>
        <p:txBody>
          <a:bodyPr/>
          <a:lstStyle/>
          <a:p>
            <a:r>
              <a:rPr lang="en-US" dirty="0"/>
              <a:t>Find data sources using Azure Data Catalog </a:t>
            </a:r>
          </a:p>
        </p:txBody>
      </p:sp>
      <p:sp>
        <p:nvSpPr>
          <p:cNvPr id="11" name="Text Placeholder 10">
            <a:extLst>
              <a:ext uri="{FF2B5EF4-FFF2-40B4-BE49-F238E27FC236}">
                <a16:creationId xmlns:a16="http://schemas.microsoft.com/office/drawing/2014/main" id="{FB0549AA-99CD-423D-BBA3-7CA78EE18F09}"/>
              </a:ext>
            </a:extLst>
          </p:cNvPr>
          <p:cNvSpPr>
            <a:spLocks noGrp="1"/>
          </p:cNvSpPr>
          <p:nvPr>
            <p:ph type="body" sz="quarter" idx="10"/>
          </p:nvPr>
        </p:nvSpPr>
        <p:spPr/>
        <p:txBody>
          <a:bodyPr/>
          <a:lstStyle/>
          <a:p>
            <a:r>
              <a:rPr lang="en-US" dirty="0"/>
              <a:t>Analyze business needs</a:t>
            </a:r>
          </a:p>
        </p:txBody>
      </p:sp>
      <p:grpSp>
        <p:nvGrpSpPr>
          <p:cNvPr id="6" name="Group 5">
            <a:extLst>
              <a:ext uri="{FF2B5EF4-FFF2-40B4-BE49-F238E27FC236}">
                <a16:creationId xmlns:a16="http://schemas.microsoft.com/office/drawing/2014/main" id="{8740A031-C39A-49C0-A405-26349FC17DB5}"/>
              </a:ext>
            </a:extLst>
          </p:cNvPr>
          <p:cNvGrpSpPr/>
          <p:nvPr/>
        </p:nvGrpSpPr>
        <p:grpSpPr>
          <a:xfrm>
            <a:off x="2223574" y="1572307"/>
            <a:ext cx="7744853" cy="3620081"/>
            <a:chOff x="1759483" y="1309669"/>
            <a:chExt cx="7744853" cy="3620081"/>
          </a:xfrm>
        </p:grpSpPr>
        <p:pic>
          <p:nvPicPr>
            <p:cNvPr id="7" name="Picture 6">
              <a:extLst>
                <a:ext uri="{FF2B5EF4-FFF2-40B4-BE49-F238E27FC236}">
                  <a16:creationId xmlns:a16="http://schemas.microsoft.com/office/drawing/2014/main" id="{FDE7877F-4358-4719-B26B-9C1661F605AC}"/>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2868850" y="1708911"/>
              <a:ext cx="5527519" cy="3171985"/>
            </a:xfrm>
            <a:prstGeom prst="rect">
              <a:avLst/>
            </a:prstGeom>
          </p:spPr>
        </p:pic>
        <p:pic>
          <p:nvPicPr>
            <p:cNvPr id="8" name="Picture 7">
              <a:extLst>
                <a:ext uri="{FF2B5EF4-FFF2-40B4-BE49-F238E27FC236}">
                  <a16:creationId xmlns:a16="http://schemas.microsoft.com/office/drawing/2014/main" id="{D06A79F2-FF2C-4AC8-A24E-101A01F7A51F}"/>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759483" y="1309669"/>
              <a:ext cx="7744853" cy="3620081"/>
            </a:xfrm>
            <a:prstGeom prst="rect">
              <a:avLst/>
            </a:prstGeom>
          </p:spPr>
        </p:pic>
      </p:grpSp>
      <p:grpSp>
        <p:nvGrpSpPr>
          <p:cNvPr id="13" name="Group 12">
            <a:extLst>
              <a:ext uri="{FF2B5EF4-FFF2-40B4-BE49-F238E27FC236}">
                <a16:creationId xmlns:a16="http://schemas.microsoft.com/office/drawing/2014/main" id="{34C3D1DB-9E2F-4437-947E-C7EB8C46B9F8}"/>
              </a:ext>
            </a:extLst>
          </p:cNvPr>
          <p:cNvGrpSpPr/>
          <p:nvPr/>
        </p:nvGrpSpPr>
        <p:grpSpPr>
          <a:xfrm>
            <a:off x="899935" y="5309159"/>
            <a:ext cx="10392131" cy="1280351"/>
            <a:chOff x="2194921" y="5397960"/>
            <a:chExt cx="10392131" cy="1280351"/>
          </a:xfrm>
        </p:grpSpPr>
        <p:sp>
          <p:nvSpPr>
            <p:cNvPr id="14" name="TextBox 13">
              <a:extLst>
                <a:ext uri="{FF2B5EF4-FFF2-40B4-BE49-F238E27FC236}">
                  <a16:creationId xmlns:a16="http://schemas.microsoft.com/office/drawing/2014/main" id="{3D8C752A-008C-4740-8223-41B2E3A931A9}"/>
                </a:ext>
              </a:extLst>
            </p:cNvPr>
            <p:cNvSpPr txBox="1"/>
            <p:nvPr/>
          </p:nvSpPr>
          <p:spPr>
            <a:xfrm>
              <a:off x="2194921" y="5397960"/>
              <a:ext cx="5454426" cy="1280351"/>
            </a:xfrm>
            <a:prstGeom prst="rect">
              <a:avLst/>
            </a:prstGeom>
            <a:noFill/>
          </p:spPr>
          <p:txBody>
            <a:bodyPr wrap="square" lIns="182880" tIns="146304" rIns="182880" bIns="146304" rtlCol="0">
              <a:spAutoFit/>
            </a:bodyPr>
            <a:lstStyle/>
            <a:p>
              <a:pPr marL="177800" indent="-177800">
                <a:lnSpc>
                  <a:spcPct val="90000"/>
                </a:lnSpc>
                <a:spcAft>
                  <a:spcPts val="600"/>
                </a:spcAft>
                <a:buClr>
                  <a:schemeClr val="accent1"/>
                </a:buClr>
                <a:buFont typeface="Arial" panose="020B0604020202020204" pitchFamily="34" charset="0"/>
                <a:buChar char="•"/>
              </a:pPr>
              <a:r>
                <a:rPr lang="en-US" sz="1200" dirty="0"/>
                <a:t>Spend less time looking for data, and more time getting value from it</a:t>
              </a:r>
            </a:p>
            <a:p>
              <a:pPr marL="177800" indent="-177800">
                <a:lnSpc>
                  <a:spcPct val="90000"/>
                </a:lnSpc>
                <a:spcAft>
                  <a:spcPts val="600"/>
                </a:spcAft>
                <a:buClr>
                  <a:schemeClr val="accent1"/>
                </a:buClr>
                <a:buFont typeface="Arial" panose="020B0604020202020204" pitchFamily="34" charset="0"/>
                <a:buChar char="•"/>
              </a:pPr>
              <a:r>
                <a:rPr lang="en-US" sz="1200" dirty="0"/>
                <a:t>Register enterprise data sources, discover data assets and unlock their potential, and capture tribal knowledge to make data understandable</a:t>
              </a:r>
            </a:p>
            <a:p>
              <a:pPr marL="177800" indent="-177800">
                <a:lnSpc>
                  <a:spcPct val="90000"/>
                </a:lnSpc>
                <a:spcAft>
                  <a:spcPts val="600"/>
                </a:spcAft>
                <a:buClr>
                  <a:schemeClr val="accent1"/>
                </a:buClr>
                <a:buFont typeface="Arial" panose="020B0604020202020204" pitchFamily="34" charset="0"/>
                <a:buChar char="•"/>
              </a:pPr>
              <a:r>
                <a:rPr lang="en-US" sz="1200" dirty="0"/>
                <a:t>Bridge the gap between IT and the business, allowing everyone to contribute their insights, tags, and descriptions</a:t>
              </a:r>
            </a:p>
          </p:txBody>
        </p:sp>
        <p:sp>
          <p:nvSpPr>
            <p:cNvPr id="15" name="TextBox 14">
              <a:extLst>
                <a:ext uri="{FF2B5EF4-FFF2-40B4-BE49-F238E27FC236}">
                  <a16:creationId xmlns:a16="http://schemas.microsoft.com/office/drawing/2014/main" id="{E9410503-5BBC-4915-89AE-BD7550642789}"/>
                </a:ext>
              </a:extLst>
            </p:cNvPr>
            <p:cNvSpPr txBox="1"/>
            <p:nvPr/>
          </p:nvSpPr>
          <p:spPr>
            <a:xfrm>
              <a:off x="7375029" y="5397960"/>
              <a:ext cx="5212023" cy="1280351"/>
            </a:xfrm>
            <a:prstGeom prst="rect">
              <a:avLst/>
            </a:prstGeom>
            <a:noFill/>
          </p:spPr>
          <p:txBody>
            <a:bodyPr wrap="square" lIns="182880" tIns="146304" rIns="182880" bIns="146304" rtlCol="0">
              <a:spAutoFit/>
            </a:bodyPr>
            <a:lstStyle/>
            <a:p>
              <a:pPr marL="177800" indent="-177800">
                <a:lnSpc>
                  <a:spcPct val="90000"/>
                </a:lnSpc>
                <a:spcAft>
                  <a:spcPts val="600"/>
                </a:spcAft>
                <a:buClr>
                  <a:schemeClr val="accent1"/>
                </a:buClr>
                <a:buFont typeface="Arial" panose="020B0604020202020204" pitchFamily="34" charset="0"/>
                <a:buChar char="•"/>
              </a:pPr>
              <a:r>
                <a:rPr lang="en-US" sz="1200" dirty="0"/>
                <a:t>Intuitive search and filtering to understand the data sources and their purpose</a:t>
              </a:r>
            </a:p>
            <a:p>
              <a:pPr marL="177800" indent="-177800">
                <a:lnSpc>
                  <a:spcPct val="90000"/>
                </a:lnSpc>
                <a:spcAft>
                  <a:spcPts val="600"/>
                </a:spcAft>
                <a:buClr>
                  <a:schemeClr val="accent1"/>
                </a:buClr>
                <a:buFont typeface="Arial" panose="020B0604020202020204" pitchFamily="34" charset="0"/>
                <a:buChar char="•"/>
              </a:pPr>
              <a:r>
                <a:rPr lang="en-US" sz="1200" dirty="0"/>
                <a:t>Let your data live where you want; connect using tools you choose</a:t>
              </a:r>
            </a:p>
            <a:p>
              <a:pPr marL="177800" indent="-177800">
                <a:lnSpc>
                  <a:spcPct val="90000"/>
                </a:lnSpc>
                <a:spcAft>
                  <a:spcPts val="600"/>
                </a:spcAft>
                <a:buClr>
                  <a:schemeClr val="accent1"/>
                </a:buClr>
                <a:buFont typeface="Arial" panose="020B0604020202020204" pitchFamily="34" charset="0"/>
                <a:buChar char="•"/>
              </a:pPr>
              <a:r>
                <a:rPr lang="en-US" sz="1200" dirty="0"/>
                <a:t>Integrate into existing tools and processes with open REST APIs</a:t>
              </a:r>
            </a:p>
          </p:txBody>
        </p:sp>
      </p:grpSp>
    </p:spTree>
    <p:extLst>
      <p:ext uri="{BB962C8B-B14F-4D97-AF65-F5344CB8AC3E}">
        <p14:creationId xmlns:p14="http://schemas.microsoft.com/office/powerpoint/2010/main" val="386281305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8097C36-A44E-4C37-972B-2246B79B9FF4}"/>
              </a:ext>
            </a:extLst>
          </p:cNvPr>
          <p:cNvSpPr>
            <a:spLocks noGrp="1"/>
          </p:cNvSpPr>
          <p:nvPr>
            <p:ph type="title"/>
          </p:nvPr>
        </p:nvSpPr>
        <p:spPr/>
        <p:txBody>
          <a:bodyPr/>
          <a:lstStyle/>
          <a:p>
            <a:r>
              <a:rPr lang="en-US" dirty="0"/>
              <a:t>Data Catalog</a:t>
            </a:r>
          </a:p>
        </p:txBody>
      </p:sp>
      <p:sp>
        <p:nvSpPr>
          <p:cNvPr id="7" name="Text Placeholder 6">
            <a:extLst>
              <a:ext uri="{FF2B5EF4-FFF2-40B4-BE49-F238E27FC236}">
                <a16:creationId xmlns:a16="http://schemas.microsoft.com/office/drawing/2014/main" id="{2DF7471D-2BFD-458A-8ED3-6935BEBA613D}"/>
              </a:ext>
            </a:extLst>
          </p:cNvPr>
          <p:cNvSpPr>
            <a:spLocks noGrp="1"/>
          </p:cNvSpPr>
          <p:nvPr>
            <p:ph type="body" idx="1"/>
          </p:nvPr>
        </p:nvSpPr>
        <p:spPr/>
        <p:txBody>
          <a:bodyPr/>
          <a:lstStyle/>
          <a:p>
            <a:r>
              <a:rPr lang="en-US" dirty="0"/>
              <a:t>https://www.azuredatacatalog.com</a:t>
            </a:r>
          </a:p>
        </p:txBody>
      </p:sp>
    </p:spTree>
    <p:extLst>
      <p:ext uri="{BB962C8B-B14F-4D97-AF65-F5344CB8AC3E}">
        <p14:creationId xmlns:p14="http://schemas.microsoft.com/office/powerpoint/2010/main" val="114457802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C8F42D-39A1-4E92-9144-4B6160DDF8F7}"/>
              </a:ext>
            </a:extLst>
          </p:cNvPr>
          <p:cNvSpPr>
            <a:spLocks noGrp="1"/>
          </p:cNvSpPr>
          <p:nvPr>
            <p:ph type="title"/>
          </p:nvPr>
        </p:nvSpPr>
        <p:spPr/>
        <p:txBody>
          <a:bodyPr>
            <a:normAutofit/>
          </a:bodyPr>
          <a:lstStyle/>
          <a:p>
            <a:r>
              <a:rPr lang="en-US" dirty="0"/>
              <a:t>Data Science Tools</a:t>
            </a:r>
          </a:p>
        </p:txBody>
      </p:sp>
      <p:sp>
        <p:nvSpPr>
          <p:cNvPr id="3" name="Content Placeholder 2">
            <a:extLst>
              <a:ext uri="{FF2B5EF4-FFF2-40B4-BE49-F238E27FC236}">
                <a16:creationId xmlns:a16="http://schemas.microsoft.com/office/drawing/2014/main" id="{1371CEE7-5D3A-4EC6-BC56-12FBA4B9164B}"/>
              </a:ext>
            </a:extLst>
          </p:cNvPr>
          <p:cNvSpPr>
            <a:spLocks noGrp="1"/>
          </p:cNvSpPr>
          <p:nvPr>
            <p:ph idx="1"/>
          </p:nvPr>
        </p:nvSpPr>
        <p:spPr/>
        <p:txBody>
          <a:bodyPr/>
          <a:lstStyle/>
          <a:p>
            <a:endParaRPr lang="en-US" dirty="0"/>
          </a:p>
        </p:txBody>
      </p:sp>
      <p:sp>
        <p:nvSpPr>
          <p:cNvPr id="4" name="Text Placeholder 3">
            <a:extLst>
              <a:ext uri="{FF2B5EF4-FFF2-40B4-BE49-F238E27FC236}">
                <a16:creationId xmlns:a16="http://schemas.microsoft.com/office/drawing/2014/main" id="{2936C220-C769-4DF8-A2AE-EA45B14B1CD1}"/>
              </a:ext>
            </a:extLst>
          </p:cNvPr>
          <p:cNvSpPr>
            <a:spLocks noGrp="1"/>
          </p:cNvSpPr>
          <p:nvPr>
            <p:ph type="body" sz="quarter" idx="10"/>
          </p:nvPr>
        </p:nvSpPr>
        <p:spPr/>
        <p:txBody>
          <a:bodyPr/>
          <a:lstStyle/>
          <a:p>
            <a:endParaRPr lang="en-US"/>
          </a:p>
        </p:txBody>
      </p:sp>
      <p:graphicFrame>
        <p:nvGraphicFramePr>
          <p:cNvPr id="5" name="Diagram 4">
            <a:extLst>
              <a:ext uri="{FF2B5EF4-FFF2-40B4-BE49-F238E27FC236}">
                <a16:creationId xmlns:a16="http://schemas.microsoft.com/office/drawing/2014/main" id="{514A9C5A-174F-4B72-97DA-33F741667DF8}"/>
              </a:ext>
            </a:extLst>
          </p:cNvPr>
          <p:cNvGraphicFramePr/>
          <p:nvPr>
            <p:extLst>
              <p:ext uri="{D42A27DB-BD31-4B8C-83A1-F6EECF244321}">
                <p14:modId xmlns:p14="http://schemas.microsoft.com/office/powerpoint/2010/main" val="1627769827"/>
              </p:ext>
            </p:extLst>
          </p:nvPr>
        </p:nvGraphicFramePr>
        <p:xfrm>
          <a:off x="312417" y="1212981"/>
          <a:ext cx="5516884" cy="519293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6" name="Diagram 5">
            <a:extLst>
              <a:ext uri="{FF2B5EF4-FFF2-40B4-BE49-F238E27FC236}">
                <a16:creationId xmlns:a16="http://schemas.microsoft.com/office/drawing/2014/main" id="{D8DE15DE-7473-4B2D-8047-5707FF386405}"/>
              </a:ext>
            </a:extLst>
          </p:cNvPr>
          <p:cNvGraphicFramePr/>
          <p:nvPr>
            <p:extLst>
              <p:ext uri="{D42A27DB-BD31-4B8C-83A1-F6EECF244321}">
                <p14:modId xmlns:p14="http://schemas.microsoft.com/office/powerpoint/2010/main" val="3196668866"/>
              </p:ext>
            </p:extLst>
          </p:nvPr>
        </p:nvGraphicFramePr>
        <p:xfrm>
          <a:off x="6167231" y="1202418"/>
          <a:ext cx="5307495" cy="5203498"/>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394566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19DF3E19-1097-44CA-A3D1-94611618D116}"/>
              </a:ext>
            </a:extLst>
          </p:cNvPr>
          <p:cNvSpPr>
            <a:spLocks noGrp="1"/>
          </p:cNvSpPr>
          <p:nvPr>
            <p:ph type="title"/>
          </p:nvPr>
        </p:nvSpPr>
        <p:spPr/>
        <p:txBody>
          <a:bodyPr/>
          <a:lstStyle/>
          <a:p>
            <a:r>
              <a:rPr lang="en-US" dirty="0"/>
              <a:t>2. Data Acquisition and Understanding </a:t>
            </a:r>
          </a:p>
        </p:txBody>
      </p:sp>
      <p:sp>
        <p:nvSpPr>
          <p:cNvPr id="12" name="Text Placeholder 11">
            <a:extLst>
              <a:ext uri="{FF2B5EF4-FFF2-40B4-BE49-F238E27FC236}">
                <a16:creationId xmlns:a16="http://schemas.microsoft.com/office/drawing/2014/main" id="{90B2F514-6D47-4CCD-87D0-52C73EE56C3A}"/>
              </a:ext>
            </a:extLst>
          </p:cNvPr>
          <p:cNvSpPr>
            <a:spLocks noGrp="1"/>
          </p:cNvSpPr>
          <p:nvPr>
            <p:ph type="body" sz="quarter" idx="12"/>
          </p:nvPr>
        </p:nvSpPr>
        <p:spPr/>
        <p:txBody>
          <a:bodyPr/>
          <a:lstStyle/>
          <a:p>
            <a:r>
              <a:rPr lang="en-US" dirty="0"/>
              <a:t>Data Science Tools</a:t>
            </a:r>
          </a:p>
        </p:txBody>
      </p:sp>
      <p:sp>
        <p:nvSpPr>
          <p:cNvPr id="11" name="Text Placeholder 10">
            <a:extLst>
              <a:ext uri="{FF2B5EF4-FFF2-40B4-BE49-F238E27FC236}">
                <a16:creationId xmlns:a16="http://schemas.microsoft.com/office/drawing/2014/main" id="{FB0549AA-99CD-423D-BBA3-7CA78EE18F09}"/>
              </a:ext>
            </a:extLst>
          </p:cNvPr>
          <p:cNvSpPr>
            <a:spLocks noGrp="1"/>
          </p:cNvSpPr>
          <p:nvPr>
            <p:ph type="body" sz="quarter" idx="10"/>
          </p:nvPr>
        </p:nvSpPr>
        <p:spPr/>
        <p:txBody>
          <a:bodyPr/>
          <a:lstStyle/>
          <a:p>
            <a:r>
              <a:rPr lang="en-US" dirty="0"/>
              <a:t>Move data via network</a:t>
            </a:r>
          </a:p>
        </p:txBody>
      </p:sp>
      <p:sp>
        <p:nvSpPr>
          <p:cNvPr id="3" name="Content Placeholder 2">
            <a:extLst>
              <a:ext uri="{FF2B5EF4-FFF2-40B4-BE49-F238E27FC236}">
                <a16:creationId xmlns:a16="http://schemas.microsoft.com/office/drawing/2014/main" id="{6EC68079-AE05-4230-9695-6564625CC0FD}"/>
              </a:ext>
            </a:extLst>
          </p:cNvPr>
          <p:cNvSpPr>
            <a:spLocks noGrp="1"/>
          </p:cNvSpPr>
          <p:nvPr>
            <p:ph idx="1"/>
          </p:nvPr>
        </p:nvSpPr>
        <p:spPr/>
        <p:txBody>
          <a:bodyPr>
            <a:normAutofit/>
          </a:bodyPr>
          <a:lstStyle/>
          <a:p>
            <a:r>
              <a:rPr lang="en-US" sz="1600" dirty="0"/>
              <a:t>Connect on-premises to &lt;anything&gt;</a:t>
            </a:r>
          </a:p>
          <a:p>
            <a:pPr lvl="1"/>
            <a:r>
              <a:rPr lang="en-US" sz="1400" dirty="0"/>
              <a:t>VPN Gateway</a:t>
            </a:r>
          </a:p>
          <a:p>
            <a:pPr lvl="2"/>
            <a:r>
              <a:rPr lang="en-US" sz="1200" dirty="0"/>
              <a:t>Send network traffic from virtual networks to on-</a:t>
            </a:r>
            <a:r>
              <a:rPr lang="en-US" sz="1200" dirty="0" err="1"/>
              <a:t>prem</a:t>
            </a:r>
            <a:r>
              <a:rPr lang="en-US" sz="1200" dirty="0"/>
              <a:t> locations</a:t>
            </a:r>
          </a:p>
          <a:p>
            <a:pPr lvl="2"/>
            <a:r>
              <a:rPr lang="en-US" sz="1200" dirty="0"/>
              <a:t>Send network traffic between virtual networks within Azure</a:t>
            </a:r>
          </a:p>
          <a:p>
            <a:pPr lvl="2"/>
            <a:r>
              <a:rPr lang="en-US" sz="1200" dirty="0"/>
              <a:t>Site-to-site vs. Point-to-site</a:t>
            </a:r>
          </a:p>
          <a:p>
            <a:pPr lvl="2"/>
            <a:r>
              <a:rPr lang="en-US" sz="1200" dirty="0"/>
              <a:t>You can connect multiple on-</a:t>
            </a:r>
            <a:r>
              <a:rPr lang="en-US" sz="1200" dirty="0" err="1"/>
              <a:t>prem</a:t>
            </a:r>
            <a:r>
              <a:rPr lang="en-US" sz="1200" dirty="0"/>
              <a:t> locations to a virtual network (Multi-site)</a:t>
            </a:r>
          </a:p>
          <a:p>
            <a:pPr lvl="1"/>
            <a:r>
              <a:rPr lang="en-US" sz="1400" dirty="0"/>
              <a:t>ExpressRoute can directly connect your WAN to Azure</a:t>
            </a:r>
          </a:p>
          <a:p>
            <a:pPr lvl="1"/>
            <a:endParaRPr lang="en-US" sz="1400" dirty="0"/>
          </a:p>
        </p:txBody>
      </p:sp>
      <p:pic>
        <p:nvPicPr>
          <p:cNvPr id="254" name="Picture 253">
            <a:extLst>
              <a:ext uri="{FF2B5EF4-FFF2-40B4-BE49-F238E27FC236}">
                <a16:creationId xmlns:a16="http://schemas.microsoft.com/office/drawing/2014/main" id="{CF328E9F-0C8C-46DB-B2F7-A490D326B30A}"/>
              </a:ext>
            </a:extLst>
          </p:cNvPr>
          <p:cNvPicPr>
            <a:picLocks noChangeAspect="1"/>
          </p:cNvPicPr>
          <p:nvPr/>
        </p:nvPicPr>
        <p:blipFill>
          <a:blip r:embed="rId2"/>
          <a:stretch>
            <a:fillRect/>
          </a:stretch>
        </p:blipFill>
        <p:spPr>
          <a:xfrm>
            <a:off x="1661169" y="3555382"/>
            <a:ext cx="8987226" cy="2741105"/>
          </a:xfrm>
          <a:prstGeom prst="rect">
            <a:avLst/>
          </a:prstGeom>
        </p:spPr>
      </p:pic>
    </p:spTree>
    <p:extLst>
      <p:ext uri="{BB962C8B-B14F-4D97-AF65-F5344CB8AC3E}">
        <p14:creationId xmlns:p14="http://schemas.microsoft.com/office/powerpoint/2010/main" val="348099809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19DF3E19-1097-44CA-A3D1-94611618D116}"/>
              </a:ext>
            </a:extLst>
          </p:cNvPr>
          <p:cNvSpPr>
            <a:spLocks noGrp="1"/>
          </p:cNvSpPr>
          <p:nvPr>
            <p:ph type="title"/>
          </p:nvPr>
        </p:nvSpPr>
        <p:spPr/>
        <p:txBody>
          <a:bodyPr/>
          <a:lstStyle/>
          <a:p>
            <a:r>
              <a:rPr lang="en-US" dirty="0"/>
              <a:t>2. Data Acquisition and Understanding </a:t>
            </a:r>
          </a:p>
        </p:txBody>
      </p:sp>
      <p:sp>
        <p:nvSpPr>
          <p:cNvPr id="12" name="Text Placeholder 11">
            <a:extLst>
              <a:ext uri="{FF2B5EF4-FFF2-40B4-BE49-F238E27FC236}">
                <a16:creationId xmlns:a16="http://schemas.microsoft.com/office/drawing/2014/main" id="{90B2F514-6D47-4CCD-87D0-52C73EE56C3A}"/>
              </a:ext>
            </a:extLst>
          </p:cNvPr>
          <p:cNvSpPr>
            <a:spLocks noGrp="1"/>
          </p:cNvSpPr>
          <p:nvPr>
            <p:ph type="body" sz="quarter" idx="12"/>
          </p:nvPr>
        </p:nvSpPr>
        <p:spPr/>
        <p:txBody>
          <a:bodyPr/>
          <a:lstStyle/>
          <a:p>
            <a:r>
              <a:rPr lang="en-US" dirty="0"/>
              <a:t>Data Science Tools</a:t>
            </a:r>
          </a:p>
        </p:txBody>
      </p:sp>
      <p:sp>
        <p:nvSpPr>
          <p:cNvPr id="10" name="Content Placeholder 9">
            <a:extLst>
              <a:ext uri="{FF2B5EF4-FFF2-40B4-BE49-F238E27FC236}">
                <a16:creationId xmlns:a16="http://schemas.microsoft.com/office/drawing/2014/main" id="{63350E4B-27BD-436C-A0F2-A32373FC52CE}"/>
              </a:ext>
            </a:extLst>
          </p:cNvPr>
          <p:cNvSpPr>
            <a:spLocks noGrp="1"/>
          </p:cNvSpPr>
          <p:nvPr>
            <p:ph idx="1"/>
          </p:nvPr>
        </p:nvSpPr>
        <p:spPr/>
        <p:txBody>
          <a:bodyPr/>
          <a:lstStyle/>
          <a:p>
            <a:r>
              <a:rPr lang="en-US" dirty="0"/>
              <a:t>Azure portal</a:t>
            </a:r>
          </a:p>
          <a:p>
            <a:r>
              <a:rPr lang="en-US" dirty="0"/>
              <a:t>PowerShell</a:t>
            </a:r>
          </a:p>
          <a:p>
            <a:r>
              <a:rPr lang="en-US" dirty="0"/>
              <a:t>Azure Data Factory</a:t>
            </a:r>
          </a:p>
          <a:p>
            <a:r>
              <a:rPr lang="en-US" dirty="0"/>
              <a:t>Azure Event Hubs</a:t>
            </a:r>
          </a:p>
          <a:p>
            <a:r>
              <a:rPr lang="en-US" dirty="0"/>
              <a:t>Azure storage SDKs (.NET, Node.js, python, C++, etc.)</a:t>
            </a:r>
          </a:p>
          <a:p>
            <a:r>
              <a:rPr lang="en-US" dirty="0" err="1"/>
              <a:t>AzCopy</a:t>
            </a:r>
            <a:r>
              <a:rPr lang="en-US" dirty="0"/>
              <a:t> (blob, file, and table only)</a:t>
            </a:r>
          </a:p>
          <a:p>
            <a:r>
              <a:rPr lang="en-US" dirty="0"/>
              <a:t>Import/Export service</a:t>
            </a:r>
          </a:p>
        </p:txBody>
      </p:sp>
      <p:sp>
        <p:nvSpPr>
          <p:cNvPr id="11" name="Text Placeholder 10">
            <a:extLst>
              <a:ext uri="{FF2B5EF4-FFF2-40B4-BE49-F238E27FC236}">
                <a16:creationId xmlns:a16="http://schemas.microsoft.com/office/drawing/2014/main" id="{FB0549AA-99CD-423D-BBA3-7CA78EE18F09}"/>
              </a:ext>
            </a:extLst>
          </p:cNvPr>
          <p:cNvSpPr>
            <a:spLocks noGrp="1"/>
          </p:cNvSpPr>
          <p:nvPr>
            <p:ph type="body" sz="quarter" idx="10"/>
          </p:nvPr>
        </p:nvSpPr>
        <p:spPr/>
        <p:txBody>
          <a:bodyPr/>
          <a:lstStyle/>
          <a:p>
            <a:r>
              <a:rPr lang="en-US" dirty="0"/>
              <a:t>Acquire and understand data</a:t>
            </a:r>
          </a:p>
        </p:txBody>
      </p:sp>
      <p:grpSp>
        <p:nvGrpSpPr>
          <p:cNvPr id="5" name="Group 4">
            <a:extLst>
              <a:ext uri="{FF2B5EF4-FFF2-40B4-BE49-F238E27FC236}">
                <a16:creationId xmlns:a16="http://schemas.microsoft.com/office/drawing/2014/main" id="{60D16786-1E78-4D6A-8095-55FE1035D05E}"/>
              </a:ext>
            </a:extLst>
          </p:cNvPr>
          <p:cNvGrpSpPr/>
          <p:nvPr/>
        </p:nvGrpSpPr>
        <p:grpSpPr>
          <a:xfrm>
            <a:off x="312418" y="3450444"/>
            <a:ext cx="3599070" cy="2959687"/>
            <a:chOff x="1237131" y="2971800"/>
            <a:chExt cx="3599070" cy="2959687"/>
          </a:xfrm>
        </p:grpSpPr>
        <p:pic>
          <p:nvPicPr>
            <p:cNvPr id="2" name="Picture 1">
              <a:extLst>
                <a:ext uri="{FF2B5EF4-FFF2-40B4-BE49-F238E27FC236}">
                  <a16:creationId xmlns:a16="http://schemas.microsoft.com/office/drawing/2014/main" id="{E34AC3FA-76D2-467B-B754-6606791B503C}"/>
                </a:ext>
              </a:extLst>
            </p:cNvPr>
            <p:cNvPicPr>
              <a:picLocks noChangeAspect="1"/>
            </p:cNvPicPr>
            <p:nvPr/>
          </p:nvPicPr>
          <p:blipFill>
            <a:blip r:embed="rId2"/>
            <a:stretch>
              <a:fillRect/>
            </a:stretch>
          </p:blipFill>
          <p:spPr>
            <a:xfrm>
              <a:off x="1237131" y="2971800"/>
              <a:ext cx="3599070" cy="2471251"/>
            </a:xfrm>
            <a:prstGeom prst="rect">
              <a:avLst/>
            </a:prstGeom>
            <a:ln>
              <a:noFill/>
            </a:ln>
            <a:effectLst>
              <a:outerShdw blurRad="292100" dist="139700" dir="2700000" algn="tl" rotWithShape="0">
                <a:srgbClr val="333333">
                  <a:alpha val="65000"/>
                </a:srgbClr>
              </a:outerShdw>
            </a:effectLst>
          </p:spPr>
        </p:pic>
        <p:sp>
          <p:nvSpPr>
            <p:cNvPr id="4" name="TextBox 3">
              <a:extLst>
                <a:ext uri="{FF2B5EF4-FFF2-40B4-BE49-F238E27FC236}">
                  <a16:creationId xmlns:a16="http://schemas.microsoft.com/office/drawing/2014/main" id="{2ED8091F-30F1-4B21-B923-7A4D33FC5A1F}"/>
                </a:ext>
              </a:extLst>
            </p:cNvPr>
            <p:cNvSpPr txBox="1"/>
            <p:nvPr/>
          </p:nvSpPr>
          <p:spPr>
            <a:xfrm>
              <a:off x="2415502" y="5654488"/>
              <a:ext cx="1242328" cy="276999"/>
            </a:xfrm>
            <a:prstGeom prst="rect">
              <a:avLst/>
            </a:prstGeom>
            <a:noFill/>
          </p:spPr>
          <p:txBody>
            <a:bodyPr wrap="none" rtlCol="0">
              <a:spAutoFit/>
            </a:bodyPr>
            <a:lstStyle/>
            <a:p>
              <a:r>
                <a:rPr lang="en-US" sz="1200" dirty="0"/>
                <a:t>[ Azure Portal ]</a:t>
              </a:r>
            </a:p>
          </p:txBody>
        </p:sp>
      </p:grpSp>
      <p:grpSp>
        <p:nvGrpSpPr>
          <p:cNvPr id="689" name="Group 688">
            <a:extLst>
              <a:ext uri="{FF2B5EF4-FFF2-40B4-BE49-F238E27FC236}">
                <a16:creationId xmlns:a16="http://schemas.microsoft.com/office/drawing/2014/main" id="{669D409A-5C8E-4735-B803-FA269AC68F00}"/>
              </a:ext>
            </a:extLst>
          </p:cNvPr>
          <p:cNvGrpSpPr/>
          <p:nvPr/>
        </p:nvGrpSpPr>
        <p:grpSpPr>
          <a:xfrm>
            <a:off x="4342563" y="3450444"/>
            <a:ext cx="3506875" cy="2959687"/>
            <a:chOff x="6868867" y="2971800"/>
            <a:chExt cx="3506875" cy="2959687"/>
          </a:xfrm>
        </p:grpSpPr>
        <p:pic>
          <p:nvPicPr>
            <p:cNvPr id="3" name="Picture 2">
              <a:extLst>
                <a:ext uri="{FF2B5EF4-FFF2-40B4-BE49-F238E27FC236}">
                  <a16:creationId xmlns:a16="http://schemas.microsoft.com/office/drawing/2014/main" id="{6A1F5D43-3038-4CA1-A501-BCABF70895A6}"/>
                </a:ext>
              </a:extLst>
            </p:cNvPr>
            <p:cNvPicPr>
              <a:picLocks noChangeAspect="1"/>
            </p:cNvPicPr>
            <p:nvPr/>
          </p:nvPicPr>
          <p:blipFill>
            <a:blip r:embed="rId3"/>
            <a:stretch>
              <a:fillRect/>
            </a:stretch>
          </p:blipFill>
          <p:spPr>
            <a:xfrm>
              <a:off x="6868867" y="2971800"/>
              <a:ext cx="3506875" cy="2471251"/>
            </a:xfrm>
            <a:prstGeom prst="rect">
              <a:avLst/>
            </a:prstGeom>
            <a:ln>
              <a:noFill/>
            </a:ln>
            <a:effectLst>
              <a:outerShdw blurRad="292100" dist="139700" dir="2700000" algn="tl" rotWithShape="0">
                <a:srgbClr val="333333">
                  <a:alpha val="65000"/>
                </a:srgbClr>
              </a:outerShdw>
            </a:effectLst>
          </p:spPr>
        </p:pic>
        <p:sp>
          <p:nvSpPr>
            <p:cNvPr id="688" name="TextBox 687">
              <a:extLst>
                <a:ext uri="{FF2B5EF4-FFF2-40B4-BE49-F238E27FC236}">
                  <a16:creationId xmlns:a16="http://schemas.microsoft.com/office/drawing/2014/main" id="{7DA0F5AA-5C6C-4A60-8714-EC0F240815FB}"/>
                </a:ext>
              </a:extLst>
            </p:cNvPr>
            <p:cNvSpPr txBox="1"/>
            <p:nvPr/>
          </p:nvSpPr>
          <p:spPr>
            <a:xfrm>
              <a:off x="7628154" y="5654488"/>
              <a:ext cx="1988301" cy="276999"/>
            </a:xfrm>
            <a:prstGeom prst="rect">
              <a:avLst/>
            </a:prstGeom>
            <a:noFill/>
          </p:spPr>
          <p:txBody>
            <a:bodyPr wrap="none" rtlCol="0">
              <a:spAutoFit/>
            </a:bodyPr>
            <a:lstStyle/>
            <a:p>
              <a:r>
                <a:rPr lang="en-US" sz="1200" dirty="0"/>
                <a:t>[ Azure Storage Explorer ]</a:t>
              </a:r>
            </a:p>
          </p:txBody>
        </p:sp>
      </p:grpSp>
      <p:grpSp>
        <p:nvGrpSpPr>
          <p:cNvPr id="693" name="Group 692">
            <a:extLst>
              <a:ext uri="{FF2B5EF4-FFF2-40B4-BE49-F238E27FC236}">
                <a16:creationId xmlns:a16="http://schemas.microsoft.com/office/drawing/2014/main" id="{8900666F-F38E-44A5-BC39-3D93D9692659}"/>
              </a:ext>
            </a:extLst>
          </p:cNvPr>
          <p:cNvGrpSpPr/>
          <p:nvPr/>
        </p:nvGrpSpPr>
        <p:grpSpPr>
          <a:xfrm>
            <a:off x="8445245" y="3450445"/>
            <a:ext cx="3506874" cy="2900458"/>
            <a:chOff x="8445245" y="2971801"/>
            <a:chExt cx="3506874" cy="2900458"/>
          </a:xfrm>
        </p:grpSpPr>
        <p:pic>
          <p:nvPicPr>
            <p:cNvPr id="691" name="그림 6">
              <a:extLst>
                <a:ext uri="{FF2B5EF4-FFF2-40B4-BE49-F238E27FC236}">
                  <a16:creationId xmlns:a16="http://schemas.microsoft.com/office/drawing/2014/main" id="{DF5DE6C9-9E68-42D0-9D59-CBFBB2E887BF}"/>
                </a:ext>
              </a:extLst>
            </p:cNvPr>
            <p:cNvPicPr>
              <a:picLocks noChangeAspect="1"/>
            </p:cNvPicPr>
            <p:nvPr/>
          </p:nvPicPr>
          <p:blipFill rotWithShape="1">
            <a:blip r:embed="rId4"/>
            <a:srcRect b="65293"/>
            <a:stretch/>
          </p:blipFill>
          <p:spPr>
            <a:xfrm>
              <a:off x="8445245" y="2971801"/>
              <a:ext cx="3506874" cy="2471250"/>
            </a:xfrm>
            <a:prstGeom prst="rect">
              <a:avLst/>
            </a:prstGeom>
          </p:spPr>
        </p:pic>
        <p:sp>
          <p:nvSpPr>
            <p:cNvPr id="692" name="TextBox 691">
              <a:extLst>
                <a:ext uri="{FF2B5EF4-FFF2-40B4-BE49-F238E27FC236}">
                  <a16:creationId xmlns:a16="http://schemas.microsoft.com/office/drawing/2014/main" id="{888F4542-1D97-4E08-8C40-18A9CF3627F9}"/>
                </a:ext>
              </a:extLst>
            </p:cNvPr>
            <p:cNvSpPr txBox="1"/>
            <p:nvPr/>
          </p:nvSpPr>
          <p:spPr>
            <a:xfrm>
              <a:off x="9740865" y="5595260"/>
              <a:ext cx="915635" cy="276999"/>
            </a:xfrm>
            <a:prstGeom prst="rect">
              <a:avLst/>
            </a:prstGeom>
            <a:noFill/>
          </p:spPr>
          <p:txBody>
            <a:bodyPr wrap="none" rtlCol="0">
              <a:spAutoFit/>
            </a:bodyPr>
            <a:lstStyle/>
            <a:p>
              <a:r>
                <a:rPr lang="en-US" sz="1200" dirty="0"/>
                <a:t>[ </a:t>
              </a:r>
              <a:r>
                <a:rPr lang="en-US" sz="1200" dirty="0" err="1"/>
                <a:t>AZcopy</a:t>
              </a:r>
              <a:r>
                <a:rPr lang="en-US" sz="1200" dirty="0"/>
                <a:t> ]</a:t>
              </a:r>
            </a:p>
          </p:txBody>
        </p:sp>
      </p:grpSp>
    </p:spTree>
    <p:extLst>
      <p:ext uri="{BB962C8B-B14F-4D97-AF65-F5344CB8AC3E}">
        <p14:creationId xmlns:p14="http://schemas.microsoft.com/office/powerpoint/2010/main" val="378413440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19DF3E19-1097-44CA-A3D1-94611618D116}"/>
              </a:ext>
            </a:extLst>
          </p:cNvPr>
          <p:cNvSpPr>
            <a:spLocks noGrp="1"/>
          </p:cNvSpPr>
          <p:nvPr>
            <p:ph type="title"/>
          </p:nvPr>
        </p:nvSpPr>
        <p:spPr/>
        <p:txBody>
          <a:bodyPr/>
          <a:lstStyle/>
          <a:p>
            <a:r>
              <a:rPr lang="en-US" dirty="0"/>
              <a:t>2. Data Acquisition and Understanding </a:t>
            </a:r>
          </a:p>
        </p:txBody>
      </p:sp>
      <p:sp>
        <p:nvSpPr>
          <p:cNvPr id="12" name="Text Placeholder 11">
            <a:extLst>
              <a:ext uri="{FF2B5EF4-FFF2-40B4-BE49-F238E27FC236}">
                <a16:creationId xmlns:a16="http://schemas.microsoft.com/office/drawing/2014/main" id="{90B2F514-6D47-4CCD-87D0-52C73EE56C3A}"/>
              </a:ext>
            </a:extLst>
          </p:cNvPr>
          <p:cNvSpPr>
            <a:spLocks noGrp="1"/>
          </p:cNvSpPr>
          <p:nvPr>
            <p:ph type="body" sz="quarter" idx="12"/>
          </p:nvPr>
        </p:nvSpPr>
        <p:spPr/>
        <p:txBody>
          <a:bodyPr/>
          <a:lstStyle/>
          <a:p>
            <a:r>
              <a:rPr lang="en-US" dirty="0"/>
              <a:t>Data Science Tools</a:t>
            </a:r>
          </a:p>
        </p:txBody>
      </p:sp>
      <p:sp>
        <p:nvSpPr>
          <p:cNvPr id="10" name="Content Placeholder 9">
            <a:extLst>
              <a:ext uri="{FF2B5EF4-FFF2-40B4-BE49-F238E27FC236}">
                <a16:creationId xmlns:a16="http://schemas.microsoft.com/office/drawing/2014/main" id="{63350E4B-27BD-436C-A0F2-A32373FC52CE}"/>
              </a:ext>
            </a:extLst>
          </p:cNvPr>
          <p:cNvSpPr>
            <a:spLocks noGrp="1"/>
          </p:cNvSpPr>
          <p:nvPr>
            <p:ph idx="1"/>
          </p:nvPr>
        </p:nvSpPr>
        <p:spPr/>
        <p:txBody>
          <a:bodyPr/>
          <a:lstStyle/>
          <a:p>
            <a:r>
              <a:rPr lang="en-US" dirty="0"/>
              <a:t>Azure Data Factory</a:t>
            </a:r>
          </a:p>
        </p:txBody>
      </p:sp>
      <p:sp>
        <p:nvSpPr>
          <p:cNvPr id="11" name="Text Placeholder 10">
            <a:extLst>
              <a:ext uri="{FF2B5EF4-FFF2-40B4-BE49-F238E27FC236}">
                <a16:creationId xmlns:a16="http://schemas.microsoft.com/office/drawing/2014/main" id="{FB0549AA-99CD-423D-BBA3-7CA78EE18F09}"/>
              </a:ext>
            </a:extLst>
          </p:cNvPr>
          <p:cNvSpPr>
            <a:spLocks noGrp="1"/>
          </p:cNvSpPr>
          <p:nvPr>
            <p:ph type="body" sz="quarter" idx="10"/>
          </p:nvPr>
        </p:nvSpPr>
        <p:spPr/>
        <p:txBody>
          <a:bodyPr/>
          <a:lstStyle/>
          <a:p>
            <a:r>
              <a:rPr lang="en-US" dirty="0"/>
              <a:t>Ingest Data</a:t>
            </a:r>
          </a:p>
        </p:txBody>
      </p:sp>
      <p:grpSp>
        <p:nvGrpSpPr>
          <p:cNvPr id="436" name="Group 435">
            <a:extLst>
              <a:ext uri="{FF2B5EF4-FFF2-40B4-BE49-F238E27FC236}">
                <a16:creationId xmlns:a16="http://schemas.microsoft.com/office/drawing/2014/main" id="{8CA9153D-CA1E-465D-AECF-FCE9377A3541}"/>
              </a:ext>
            </a:extLst>
          </p:cNvPr>
          <p:cNvGrpSpPr/>
          <p:nvPr/>
        </p:nvGrpSpPr>
        <p:grpSpPr>
          <a:xfrm>
            <a:off x="11143674" y="1556376"/>
            <a:ext cx="7373407" cy="2862438"/>
            <a:chOff x="8333265" y="1782586"/>
            <a:chExt cx="7373407" cy="2862438"/>
          </a:xfrm>
          <a:solidFill>
            <a:srgbClr val="0078D7"/>
          </a:solidFill>
        </p:grpSpPr>
        <p:cxnSp>
          <p:nvCxnSpPr>
            <p:cNvPr id="437" name="Straight Connector 436">
              <a:extLst>
                <a:ext uri="{FF2B5EF4-FFF2-40B4-BE49-F238E27FC236}">
                  <a16:creationId xmlns:a16="http://schemas.microsoft.com/office/drawing/2014/main" id="{39F632F4-98A0-4BE6-8124-991EA754D86C}"/>
                </a:ext>
              </a:extLst>
            </p:cNvPr>
            <p:cNvCxnSpPr>
              <a:stCxn id="495" idx="6"/>
              <a:endCxn id="606" idx="2"/>
            </p:cNvCxnSpPr>
            <p:nvPr/>
          </p:nvCxnSpPr>
          <p:spPr>
            <a:xfrm>
              <a:off x="9662441" y="3393670"/>
              <a:ext cx="168632" cy="0"/>
            </a:xfrm>
            <a:prstGeom prst="line">
              <a:avLst/>
            </a:prstGeom>
            <a:grpFill/>
            <a:ln w="9525" cap="flat" cmpd="sng" algn="ctr">
              <a:solidFill>
                <a:srgbClr val="0078D7"/>
              </a:solidFill>
              <a:prstDash val="dash"/>
              <a:headEnd type="none"/>
              <a:tailEnd type="none"/>
            </a:ln>
            <a:effectLst/>
          </p:spPr>
        </p:cxnSp>
        <p:cxnSp>
          <p:nvCxnSpPr>
            <p:cNvPr id="438" name="Straight Connector 437">
              <a:extLst>
                <a:ext uri="{FF2B5EF4-FFF2-40B4-BE49-F238E27FC236}">
                  <a16:creationId xmlns:a16="http://schemas.microsoft.com/office/drawing/2014/main" id="{58BEA410-C1E5-49BB-A1DE-C6BF65C5C832}"/>
                </a:ext>
              </a:extLst>
            </p:cNvPr>
            <p:cNvCxnSpPr>
              <a:stCxn id="565" idx="6"/>
              <a:endCxn id="537" idx="2"/>
            </p:cNvCxnSpPr>
            <p:nvPr/>
          </p:nvCxnSpPr>
          <p:spPr>
            <a:xfrm>
              <a:off x="12658057" y="3393670"/>
              <a:ext cx="168631" cy="0"/>
            </a:xfrm>
            <a:prstGeom prst="line">
              <a:avLst/>
            </a:prstGeom>
            <a:grpFill/>
            <a:ln w="9525" cap="flat" cmpd="sng" algn="ctr">
              <a:solidFill>
                <a:srgbClr val="0078D7"/>
              </a:solidFill>
              <a:prstDash val="dash"/>
              <a:headEnd type="none"/>
              <a:tailEnd type="none"/>
            </a:ln>
            <a:effectLst/>
          </p:spPr>
        </p:cxnSp>
        <p:grpSp>
          <p:nvGrpSpPr>
            <p:cNvPr id="439" name="Group 438">
              <a:extLst>
                <a:ext uri="{FF2B5EF4-FFF2-40B4-BE49-F238E27FC236}">
                  <a16:creationId xmlns:a16="http://schemas.microsoft.com/office/drawing/2014/main" id="{2EB072F2-38D7-4672-95CB-7889752D7C5E}"/>
                </a:ext>
              </a:extLst>
            </p:cNvPr>
            <p:cNvGrpSpPr/>
            <p:nvPr/>
          </p:nvGrpSpPr>
          <p:grpSpPr>
            <a:xfrm>
              <a:off x="9831073" y="2729082"/>
              <a:ext cx="1329176" cy="1329176"/>
              <a:chOff x="6330582" y="2729082"/>
              <a:chExt cx="1329176" cy="1329176"/>
            </a:xfrm>
            <a:grpFill/>
          </p:grpSpPr>
          <p:sp>
            <p:nvSpPr>
              <p:cNvPr id="606" name="Oval 605">
                <a:extLst>
                  <a:ext uri="{FF2B5EF4-FFF2-40B4-BE49-F238E27FC236}">
                    <a16:creationId xmlns:a16="http://schemas.microsoft.com/office/drawing/2014/main" id="{D60C4CFB-B1AF-4F5C-9349-8B20ED0A465E}"/>
                  </a:ext>
                </a:extLst>
              </p:cNvPr>
              <p:cNvSpPr/>
              <p:nvPr/>
            </p:nvSpPr>
            <p:spPr bwMode="auto">
              <a:xfrm>
                <a:off x="6330582" y="2729082"/>
                <a:ext cx="1329176" cy="1329176"/>
              </a:xfrm>
              <a:prstGeom prst="ellipse">
                <a:avLst/>
              </a:prstGeom>
              <a:noFill/>
              <a:ln w="19050" cap="flat" cmpd="sng" algn="ctr">
                <a:solidFill>
                  <a:srgbClr val="0078D7"/>
                </a:solidFill>
                <a:prstDash val="solid"/>
                <a:headEnd type="none" w="med" len="med"/>
                <a:tailEnd type="none" w="med" len="med"/>
              </a:ln>
              <a:effectLst/>
            </p:spPr>
            <p:txBody>
              <a:bodyPr vert="horz" wrap="square" lIns="0" tIns="0" rIns="0" bIns="1005840" numCol="1" rtlCol="0" anchor="t"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78D7">
                        <a:lumMod val="75000"/>
                      </a:srgbClr>
                    </a:solidFill>
                    <a:effectLst/>
                    <a:uLnTx/>
                    <a:uFillTx/>
                    <a:latin typeface="Segoe UI"/>
                    <a:ea typeface="+mn-ea"/>
                    <a:cs typeface="+mn-cs"/>
                  </a:rPr>
                  <a:t>PREPARE</a:t>
                </a:r>
              </a:p>
            </p:txBody>
          </p:sp>
          <p:sp>
            <p:nvSpPr>
              <p:cNvPr id="607" name="Freeform 574">
                <a:extLst>
                  <a:ext uri="{FF2B5EF4-FFF2-40B4-BE49-F238E27FC236}">
                    <a16:creationId xmlns:a16="http://schemas.microsoft.com/office/drawing/2014/main" id="{E664E9B1-4560-4E70-A227-7841FC568271}"/>
                  </a:ext>
                </a:extLst>
              </p:cNvPr>
              <p:cNvSpPr>
                <a:spLocks/>
              </p:cNvSpPr>
              <p:nvPr/>
            </p:nvSpPr>
            <p:spPr bwMode="auto">
              <a:xfrm>
                <a:off x="6539636" y="3209358"/>
                <a:ext cx="268592" cy="346642"/>
              </a:xfrm>
              <a:custGeom>
                <a:avLst/>
                <a:gdLst>
                  <a:gd name="connsiteX0" fmla="*/ 134296 w 268592"/>
                  <a:gd name="connsiteY0" fmla="*/ 12674 h 346642"/>
                  <a:gd name="connsiteX1" fmla="*/ 10863 w 268592"/>
                  <a:gd name="connsiteY1" fmla="*/ 61971 h 346642"/>
                  <a:gd name="connsiteX2" fmla="*/ 134296 w 268592"/>
                  <a:gd name="connsiteY2" fmla="*/ 111268 h 346642"/>
                  <a:gd name="connsiteX3" fmla="*/ 257730 w 268592"/>
                  <a:gd name="connsiteY3" fmla="*/ 61971 h 346642"/>
                  <a:gd name="connsiteX4" fmla="*/ 134296 w 268592"/>
                  <a:gd name="connsiteY4" fmla="*/ 12674 h 346642"/>
                  <a:gd name="connsiteX5" fmla="*/ 134296 w 268592"/>
                  <a:gd name="connsiteY5" fmla="*/ 0 h 346642"/>
                  <a:gd name="connsiteX6" fmla="*/ 227250 w 268592"/>
                  <a:gd name="connsiteY6" fmla="*/ 16693 h 346642"/>
                  <a:gd name="connsiteX7" fmla="*/ 268592 w 268592"/>
                  <a:gd name="connsiteY7" fmla="*/ 61731 h 346642"/>
                  <a:gd name="connsiteX8" fmla="*/ 268199 w 268592"/>
                  <a:gd name="connsiteY8" fmla="*/ 65510 h 346642"/>
                  <a:gd name="connsiteX9" fmla="*/ 268592 w 268592"/>
                  <a:gd name="connsiteY9" fmla="*/ 65510 h 346642"/>
                  <a:gd name="connsiteX10" fmla="*/ 268592 w 268592"/>
                  <a:gd name="connsiteY10" fmla="*/ 221257 h 346642"/>
                  <a:gd name="connsiteX11" fmla="*/ 258196 w 268592"/>
                  <a:gd name="connsiteY11" fmla="*/ 221257 h 346642"/>
                  <a:gd name="connsiteX12" fmla="*/ 258196 w 268592"/>
                  <a:gd name="connsiteY12" fmla="*/ 129929 h 346642"/>
                  <a:gd name="connsiteX13" fmla="*/ 257730 w 268592"/>
                  <a:gd name="connsiteY13" fmla="*/ 129929 h 346642"/>
                  <a:gd name="connsiteX14" fmla="*/ 257730 w 268592"/>
                  <a:gd name="connsiteY14" fmla="*/ 86865 h 346642"/>
                  <a:gd name="connsiteX15" fmla="*/ 252087 w 268592"/>
                  <a:gd name="connsiteY15" fmla="*/ 92264 h 346642"/>
                  <a:gd name="connsiteX16" fmla="*/ 227250 w 268592"/>
                  <a:gd name="connsiteY16" fmla="*/ 107085 h 346642"/>
                  <a:gd name="connsiteX17" fmla="*/ 134296 w 268592"/>
                  <a:gd name="connsiteY17" fmla="*/ 123777 h 346642"/>
                  <a:gd name="connsiteX18" fmla="*/ 41343 w 268592"/>
                  <a:gd name="connsiteY18" fmla="*/ 107085 h 346642"/>
                  <a:gd name="connsiteX19" fmla="*/ 16506 w 268592"/>
                  <a:gd name="connsiteY19" fmla="*/ 92264 h 346642"/>
                  <a:gd name="connsiteX20" fmla="*/ 10863 w 268592"/>
                  <a:gd name="connsiteY20" fmla="*/ 86865 h 346642"/>
                  <a:gd name="connsiteX21" fmla="*/ 10863 w 268592"/>
                  <a:gd name="connsiteY21" fmla="*/ 129929 h 346642"/>
                  <a:gd name="connsiteX22" fmla="*/ 10632 w 268592"/>
                  <a:gd name="connsiteY22" fmla="*/ 129929 h 346642"/>
                  <a:gd name="connsiteX23" fmla="*/ 10632 w 268592"/>
                  <a:gd name="connsiteY23" fmla="*/ 280560 h 346642"/>
                  <a:gd name="connsiteX24" fmla="*/ 10863 w 268592"/>
                  <a:gd name="connsiteY24" fmla="*/ 280560 h 346642"/>
                  <a:gd name="connsiteX25" fmla="*/ 10863 w 268592"/>
                  <a:gd name="connsiteY25" fmla="*/ 284918 h 346642"/>
                  <a:gd name="connsiteX26" fmla="*/ 10809 w 268592"/>
                  <a:gd name="connsiteY26" fmla="*/ 284918 h 346642"/>
                  <a:gd name="connsiteX27" fmla="*/ 134296 w 268592"/>
                  <a:gd name="connsiteY27" fmla="*/ 334045 h 346642"/>
                  <a:gd name="connsiteX28" fmla="*/ 248711 w 268592"/>
                  <a:gd name="connsiteY28" fmla="*/ 302426 h 346642"/>
                  <a:gd name="connsiteX29" fmla="*/ 249655 w 268592"/>
                  <a:gd name="connsiteY29" fmla="*/ 300604 h 346642"/>
                  <a:gd name="connsiteX30" fmla="*/ 261884 w 268592"/>
                  <a:gd name="connsiteY30" fmla="*/ 300604 h 346642"/>
                  <a:gd name="connsiteX31" fmla="*/ 257953 w 268592"/>
                  <a:gd name="connsiteY31" fmla="*/ 309797 h 346642"/>
                  <a:gd name="connsiteX32" fmla="*/ 227250 w 268592"/>
                  <a:gd name="connsiteY32" fmla="*/ 329952 h 346642"/>
                  <a:gd name="connsiteX33" fmla="*/ 134296 w 268592"/>
                  <a:gd name="connsiteY33" fmla="*/ 346642 h 346642"/>
                  <a:gd name="connsiteX34" fmla="*/ 41343 w 268592"/>
                  <a:gd name="connsiteY34" fmla="*/ 329952 h 346642"/>
                  <a:gd name="connsiteX35" fmla="*/ 0 w 268592"/>
                  <a:gd name="connsiteY35" fmla="*/ 284918 h 346642"/>
                  <a:gd name="connsiteX36" fmla="*/ 0 w 268592"/>
                  <a:gd name="connsiteY36" fmla="*/ 212166 h 346642"/>
                  <a:gd name="connsiteX37" fmla="*/ 0 w 268592"/>
                  <a:gd name="connsiteY37" fmla="*/ 132995 h 346642"/>
                  <a:gd name="connsiteX38" fmla="*/ 0 w 268592"/>
                  <a:gd name="connsiteY38" fmla="*/ 65510 h 346642"/>
                  <a:gd name="connsiteX39" fmla="*/ 393 w 268592"/>
                  <a:gd name="connsiteY39" fmla="*/ 65510 h 346642"/>
                  <a:gd name="connsiteX40" fmla="*/ 0 w 268592"/>
                  <a:gd name="connsiteY40" fmla="*/ 61731 h 346642"/>
                  <a:gd name="connsiteX41" fmla="*/ 41343 w 268592"/>
                  <a:gd name="connsiteY41" fmla="*/ 16693 h 346642"/>
                  <a:gd name="connsiteX42" fmla="*/ 134296 w 268592"/>
                  <a:gd name="connsiteY42" fmla="*/ 0 h 346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68592" h="346642">
                    <a:moveTo>
                      <a:pt x="134296" y="12674"/>
                    </a:moveTo>
                    <a:cubicBezTo>
                      <a:pt x="66126" y="12674"/>
                      <a:pt x="10863" y="34745"/>
                      <a:pt x="10863" y="61971"/>
                    </a:cubicBezTo>
                    <a:cubicBezTo>
                      <a:pt x="10863" y="89197"/>
                      <a:pt x="66126" y="111268"/>
                      <a:pt x="134296" y="111268"/>
                    </a:cubicBezTo>
                    <a:cubicBezTo>
                      <a:pt x="202467" y="111268"/>
                      <a:pt x="257730" y="89197"/>
                      <a:pt x="257730" y="61971"/>
                    </a:cubicBezTo>
                    <a:cubicBezTo>
                      <a:pt x="257730" y="34745"/>
                      <a:pt x="202467" y="12674"/>
                      <a:pt x="134296" y="12674"/>
                    </a:cubicBezTo>
                    <a:close/>
                    <a:moveTo>
                      <a:pt x="134296" y="0"/>
                    </a:moveTo>
                    <a:cubicBezTo>
                      <a:pt x="169424" y="0"/>
                      <a:pt x="202390" y="5984"/>
                      <a:pt x="227250" y="16693"/>
                    </a:cubicBezTo>
                    <a:cubicBezTo>
                      <a:pt x="254001" y="28031"/>
                      <a:pt x="268592" y="44094"/>
                      <a:pt x="268592" y="61731"/>
                    </a:cubicBezTo>
                    <a:lnTo>
                      <a:pt x="268199" y="65510"/>
                    </a:lnTo>
                    <a:lnTo>
                      <a:pt x="268592" y="65510"/>
                    </a:lnTo>
                    <a:lnTo>
                      <a:pt x="268592" y="221257"/>
                    </a:lnTo>
                    <a:lnTo>
                      <a:pt x="258196" y="221257"/>
                    </a:lnTo>
                    <a:lnTo>
                      <a:pt x="258196" y="129929"/>
                    </a:lnTo>
                    <a:lnTo>
                      <a:pt x="257730" y="129929"/>
                    </a:lnTo>
                    <a:lnTo>
                      <a:pt x="257730" y="86865"/>
                    </a:lnTo>
                    <a:lnTo>
                      <a:pt x="252087" y="92264"/>
                    </a:lnTo>
                    <a:cubicBezTo>
                      <a:pt x="245603" y="97725"/>
                      <a:pt x="237281" y="102715"/>
                      <a:pt x="227250" y="107085"/>
                    </a:cubicBezTo>
                    <a:cubicBezTo>
                      <a:pt x="202390" y="117793"/>
                      <a:pt x="169424" y="123777"/>
                      <a:pt x="134296" y="123777"/>
                    </a:cubicBezTo>
                    <a:cubicBezTo>
                      <a:pt x="99168" y="123777"/>
                      <a:pt x="66203" y="117793"/>
                      <a:pt x="41343" y="107085"/>
                    </a:cubicBezTo>
                    <a:cubicBezTo>
                      <a:pt x="31311" y="102715"/>
                      <a:pt x="22990" y="97725"/>
                      <a:pt x="16506" y="92264"/>
                    </a:cubicBezTo>
                    <a:lnTo>
                      <a:pt x="10863" y="86865"/>
                    </a:lnTo>
                    <a:lnTo>
                      <a:pt x="10863" y="129929"/>
                    </a:lnTo>
                    <a:lnTo>
                      <a:pt x="10632" y="129929"/>
                    </a:lnTo>
                    <a:lnTo>
                      <a:pt x="10632" y="280560"/>
                    </a:lnTo>
                    <a:lnTo>
                      <a:pt x="10863" y="280560"/>
                    </a:lnTo>
                    <a:lnTo>
                      <a:pt x="10863" y="284918"/>
                    </a:lnTo>
                    <a:lnTo>
                      <a:pt x="10809" y="284918"/>
                    </a:lnTo>
                    <a:cubicBezTo>
                      <a:pt x="10809" y="308222"/>
                      <a:pt x="61609" y="334045"/>
                      <a:pt x="134296" y="334045"/>
                    </a:cubicBezTo>
                    <a:cubicBezTo>
                      <a:pt x="188812" y="334045"/>
                      <a:pt x="231016" y="319520"/>
                      <a:pt x="248711" y="302426"/>
                    </a:cubicBezTo>
                    <a:lnTo>
                      <a:pt x="249655" y="300604"/>
                    </a:lnTo>
                    <a:lnTo>
                      <a:pt x="261884" y="300604"/>
                    </a:lnTo>
                    <a:lnTo>
                      <a:pt x="257953" y="309797"/>
                    </a:lnTo>
                    <a:cubicBezTo>
                      <a:pt x="250961" y="317434"/>
                      <a:pt x="240625" y="324283"/>
                      <a:pt x="227250" y="329952"/>
                    </a:cubicBezTo>
                    <a:cubicBezTo>
                      <a:pt x="202390" y="340659"/>
                      <a:pt x="169424" y="346642"/>
                      <a:pt x="134296" y="346642"/>
                    </a:cubicBezTo>
                    <a:cubicBezTo>
                      <a:pt x="99168" y="346642"/>
                      <a:pt x="66203" y="340659"/>
                      <a:pt x="41343" y="329952"/>
                    </a:cubicBezTo>
                    <a:cubicBezTo>
                      <a:pt x="14592" y="318615"/>
                      <a:pt x="0" y="302554"/>
                      <a:pt x="0" y="284918"/>
                    </a:cubicBezTo>
                    <a:lnTo>
                      <a:pt x="0" y="212166"/>
                    </a:lnTo>
                    <a:lnTo>
                      <a:pt x="0" y="132995"/>
                    </a:lnTo>
                    <a:lnTo>
                      <a:pt x="0" y="65510"/>
                    </a:lnTo>
                    <a:lnTo>
                      <a:pt x="393" y="65510"/>
                    </a:lnTo>
                    <a:lnTo>
                      <a:pt x="0" y="61731"/>
                    </a:lnTo>
                    <a:cubicBezTo>
                      <a:pt x="0" y="44094"/>
                      <a:pt x="14592" y="28031"/>
                      <a:pt x="41343" y="16693"/>
                    </a:cubicBezTo>
                    <a:cubicBezTo>
                      <a:pt x="66203" y="5984"/>
                      <a:pt x="99168" y="0"/>
                      <a:pt x="134296" y="0"/>
                    </a:cubicBezTo>
                    <a:close/>
                  </a:path>
                </a:pathLst>
              </a:custGeom>
              <a:grpFill/>
              <a:ln>
                <a:noFill/>
              </a:ln>
            </p:spPr>
            <p:txBody>
              <a:bodyPr vert="horz" wrap="square" lIns="0" tIns="137160" rIns="0" bIns="0" numCol="1" anchor="t" anchorCtr="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dirty="0">
                  <a:ln>
                    <a:noFill/>
                  </a:ln>
                  <a:solidFill>
                    <a:srgbClr val="0078D7">
                      <a:lumMod val="75000"/>
                    </a:srgbClr>
                  </a:solidFill>
                  <a:effectLst/>
                  <a:uLnTx/>
                  <a:uFillTx/>
                  <a:latin typeface="Segoe UI"/>
                </a:endParaRPr>
              </a:p>
            </p:txBody>
          </p:sp>
          <p:sp>
            <p:nvSpPr>
              <p:cNvPr id="608" name="Freeform 575">
                <a:extLst>
                  <a:ext uri="{FF2B5EF4-FFF2-40B4-BE49-F238E27FC236}">
                    <a16:creationId xmlns:a16="http://schemas.microsoft.com/office/drawing/2014/main" id="{F94BFA2B-638D-4B5B-8832-F9BCCB3BB426}"/>
                  </a:ext>
                </a:extLst>
              </p:cNvPr>
              <p:cNvSpPr>
                <a:spLocks noChangeArrowheads="1"/>
              </p:cNvSpPr>
              <p:nvPr/>
            </p:nvSpPr>
            <p:spPr bwMode="auto">
              <a:xfrm flipH="1">
                <a:off x="7083210" y="3221555"/>
                <a:ext cx="359782" cy="302695"/>
              </a:xfrm>
              <a:custGeom>
                <a:avLst/>
                <a:gdLst>
                  <a:gd name="connsiteX0" fmla="*/ 179965 w 359782"/>
                  <a:gd name="connsiteY0" fmla="*/ 201781 h 302695"/>
                  <a:gd name="connsiteX1" fmla="*/ 144234 w 359782"/>
                  <a:gd name="connsiteY1" fmla="*/ 216559 h 302695"/>
                  <a:gd name="connsiteX2" fmla="*/ 140431 w 359782"/>
                  <a:gd name="connsiteY2" fmla="*/ 225728 h 302695"/>
                  <a:gd name="connsiteX3" fmla="*/ 151884 w 359782"/>
                  <a:gd name="connsiteY3" fmla="*/ 225728 h 302695"/>
                  <a:gd name="connsiteX4" fmla="*/ 152336 w 359782"/>
                  <a:gd name="connsiteY4" fmla="*/ 224640 h 302695"/>
                  <a:gd name="connsiteX5" fmla="*/ 180040 w 359782"/>
                  <a:gd name="connsiteY5" fmla="*/ 213208 h 302695"/>
                  <a:gd name="connsiteX6" fmla="*/ 219218 w 359782"/>
                  <a:gd name="connsiteY6" fmla="*/ 252238 h 302695"/>
                  <a:gd name="connsiteX7" fmla="*/ 180040 w 359782"/>
                  <a:gd name="connsiteY7" fmla="*/ 291268 h 302695"/>
                  <a:gd name="connsiteX8" fmla="*/ 179736 w 359782"/>
                  <a:gd name="connsiteY8" fmla="*/ 291143 h 302695"/>
                  <a:gd name="connsiteX9" fmla="*/ 179736 w 359782"/>
                  <a:gd name="connsiteY9" fmla="*/ 302649 h 302695"/>
                  <a:gd name="connsiteX10" fmla="*/ 179965 w 359782"/>
                  <a:gd name="connsiteY10" fmla="*/ 302695 h 302695"/>
                  <a:gd name="connsiteX11" fmla="*/ 230497 w 359782"/>
                  <a:gd name="connsiteY11" fmla="*/ 252238 h 302695"/>
                  <a:gd name="connsiteX12" fmla="*/ 179965 w 359782"/>
                  <a:gd name="connsiteY12" fmla="*/ 201781 h 302695"/>
                  <a:gd name="connsiteX13" fmla="*/ 179933 w 359782"/>
                  <a:gd name="connsiteY13" fmla="*/ 134440 h 302695"/>
                  <a:gd name="connsiteX14" fmla="*/ 96831 w 359782"/>
                  <a:gd name="connsiteY14" fmla="*/ 168824 h 302695"/>
                  <a:gd name="connsiteX15" fmla="*/ 96831 w 359782"/>
                  <a:gd name="connsiteY15" fmla="*/ 177082 h 302695"/>
                  <a:gd name="connsiteX16" fmla="*/ 100807 w 359782"/>
                  <a:gd name="connsiteY16" fmla="*/ 178506 h 302695"/>
                  <a:gd name="connsiteX17" fmla="*/ 104783 w 359782"/>
                  <a:gd name="connsiteY17" fmla="*/ 177082 h 302695"/>
                  <a:gd name="connsiteX18" fmla="*/ 255013 w 359782"/>
                  <a:gd name="connsiteY18" fmla="*/ 177082 h 302695"/>
                  <a:gd name="connsiteX19" fmla="*/ 263248 w 359782"/>
                  <a:gd name="connsiteY19" fmla="*/ 177082 h 302695"/>
                  <a:gd name="connsiteX20" fmla="*/ 263248 w 359782"/>
                  <a:gd name="connsiteY20" fmla="*/ 168824 h 302695"/>
                  <a:gd name="connsiteX21" fmla="*/ 179933 w 359782"/>
                  <a:gd name="connsiteY21" fmla="*/ 134440 h 302695"/>
                  <a:gd name="connsiteX22" fmla="*/ 179966 w 359782"/>
                  <a:gd name="connsiteY22" fmla="*/ 67031 h 302695"/>
                  <a:gd name="connsiteX23" fmla="*/ 49342 w 359782"/>
                  <a:gd name="connsiteY23" fmla="*/ 121348 h 302695"/>
                  <a:gd name="connsiteX24" fmla="*/ 49342 w 359782"/>
                  <a:gd name="connsiteY24" fmla="*/ 129311 h 302695"/>
                  <a:gd name="connsiteX25" fmla="*/ 53317 w 359782"/>
                  <a:gd name="connsiteY25" fmla="*/ 131017 h 302695"/>
                  <a:gd name="connsiteX26" fmla="*/ 57293 w 359782"/>
                  <a:gd name="connsiteY26" fmla="*/ 129311 h 302695"/>
                  <a:gd name="connsiteX27" fmla="*/ 179966 w 359782"/>
                  <a:gd name="connsiteY27" fmla="*/ 78406 h 302695"/>
                  <a:gd name="connsiteX28" fmla="*/ 302638 w 359782"/>
                  <a:gd name="connsiteY28" fmla="*/ 129311 h 302695"/>
                  <a:gd name="connsiteX29" fmla="*/ 310589 w 359782"/>
                  <a:gd name="connsiteY29" fmla="*/ 129311 h 302695"/>
                  <a:gd name="connsiteX30" fmla="*/ 310589 w 359782"/>
                  <a:gd name="connsiteY30" fmla="*/ 121348 h 302695"/>
                  <a:gd name="connsiteX31" fmla="*/ 179966 w 359782"/>
                  <a:gd name="connsiteY31" fmla="*/ 67031 h 302695"/>
                  <a:gd name="connsiteX32" fmla="*/ 180033 w 359782"/>
                  <a:gd name="connsiteY32" fmla="*/ 0 h 302695"/>
                  <a:gd name="connsiteX33" fmla="*/ 1704 w 359782"/>
                  <a:gd name="connsiteY33" fmla="*/ 73869 h 302695"/>
                  <a:gd name="connsiteX34" fmla="*/ 1704 w 359782"/>
                  <a:gd name="connsiteY34" fmla="*/ 81824 h 302695"/>
                  <a:gd name="connsiteX35" fmla="*/ 9655 w 359782"/>
                  <a:gd name="connsiteY35" fmla="*/ 81824 h 302695"/>
                  <a:gd name="connsiteX36" fmla="*/ 350128 w 359782"/>
                  <a:gd name="connsiteY36" fmla="*/ 81824 h 302695"/>
                  <a:gd name="connsiteX37" fmla="*/ 354103 w 359782"/>
                  <a:gd name="connsiteY37" fmla="*/ 83529 h 302695"/>
                  <a:gd name="connsiteX38" fmla="*/ 358079 w 359782"/>
                  <a:gd name="connsiteY38" fmla="*/ 81824 h 302695"/>
                  <a:gd name="connsiteX39" fmla="*/ 358079 w 359782"/>
                  <a:gd name="connsiteY39" fmla="*/ 73869 h 302695"/>
                  <a:gd name="connsiteX40" fmla="*/ 180033 w 359782"/>
                  <a:gd name="connsiteY40" fmla="*/ 0 h 302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59782" h="302695">
                    <a:moveTo>
                      <a:pt x="179965" y="201781"/>
                    </a:moveTo>
                    <a:cubicBezTo>
                      <a:pt x="166011" y="201781"/>
                      <a:pt x="153379" y="207428"/>
                      <a:pt x="144234" y="216559"/>
                    </a:cubicBezTo>
                    <a:lnTo>
                      <a:pt x="140431" y="225728"/>
                    </a:lnTo>
                    <a:lnTo>
                      <a:pt x="151884" y="225728"/>
                    </a:lnTo>
                    <a:lnTo>
                      <a:pt x="152336" y="224640"/>
                    </a:lnTo>
                    <a:cubicBezTo>
                      <a:pt x="159426" y="217576"/>
                      <a:pt x="169221" y="213208"/>
                      <a:pt x="180040" y="213208"/>
                    </a:cubicBezTo>
                    <a:cubicBezTo>
                      <a:pt x="201677" y="213208"/>
                      <a:pt x="219218" y="230682"/>
                      <a:pt x="219218" y="252238"/>
                    </a:cubicBezTo>
                    <a:cubicBezTo>
                      <a:pt x="219218" y="273794"/>
                      <a:pt x="201677" y="291268"/>
                      <a:pt x="180040" y="291268"/>
                    </a:cubicBezTo>
                    <a:lnTo>
                      <a:pt x="179736" y="291143"/>
                    </a:lnTo>
                    <a:lnTo>
                      <a:pt x="179736" y="302649"/>
                    </a:lnTo>
                    <a:lnTo>
                      <a:pt x="179965" y="302695"/>
                    </a:lnTo>
                    <a:cubicBezTo>
                      <a:pt x="207873" y="302695"/>
                      <a:pt x="230497" y="280105"/>
                      <a:pt x="230497" y="252238"/>
                    </a:cubicBezTo>
                    <a:cubicBezTo>
                      <a:pt x="230497" y="224371"/>
                      <a:pt x="207873" y="201781"/>
                      <a:pt x="179965" y="201781"/>
                    </a:cubicBezTo>
                    <a:close/>
                    <a:moveTo>
                      <a:pt x="179933" y="134440"/>
                    </a:moveTo>
                    <a:cubicBezTo>
                      <a:pt x="149795" y="134440"/>
                      <a:pt x="119692" y="145901"/>
                      <a:pt x="96831" y="168824"/>
                    </a:cubicBezTo>
                    <a:cubicBezTo>
                      <a:pt x="94559" y="171102"/>
                      <a:pt x="94559" y="174804"/>
                      <a:pt x="96831" y="177082"/>
                    </a:cubicBezTo>
                    <a:cubicBezTo>
                      <a:pt x="97967" y="177936"/>
                      <a:pt x="99387" y="178506"/>
                      <a:pt x="100807" y="178506"/>
                    </a:cubicBezTo>
                    <a:cubicBezTo>
                      <a:pt x="102227" y="178506"/>
                      <a:pt x="103647" y="177936"/>
                      <a:pt x="104783" y="177082"/>
                    </a:cubicBezTo>
                    <a:cubicBezTo>
                      <a:pt x="146245" y="135508"/>
                      <a:pt x="213834" y="135508"/>
                      <a:pt x="255013" y="177082"/>
                    </a:cubicBezTo>
                    <a:cubicBezTo>
                      <a:pt x="257285" y="179075"/>
                      <a:pt x="260976" y="179075"/>
                      <a:pt x="263248" y="177082"/>
                    </a:cubicBezTo>
                    <a:cubicBezTo>
                      <a:pt x="265520" y="174804"/>
                      <a:pt x="265520" y="171102"/>
                      <a:pt x="263248" y="168824"/>
                    </a:cubicBezTo>
                    <a:cubicBezTo>
                      <a:pt x="240245" y="145901"/>
                      <a:pt x="210071" y="134440"/>
                      <a:pt x="179933" y="134440"/>
                    </a:cubicBezTo>
                    <a:close/>
                    <a:moveTo>
                      <a:pt x="179966" y="67031"/>
                    </a:moveTo>
                    <a:cubicBezTo>
                      <a:pt x="130556" y="67031"/>
                      <a:pt x="83985" y="86369"/>
                      <a:pt x="49342" y="121348"/>
                    </a:cubicBezTo>
                    <a:cubicBezTo>
                      <a:pt x="47070" y="123623"/>
                      <a:pt x="47070" y="127036"/>
                      <a:pt x="49342" y="129311"/>
                    </a:cubicBezTo>
                    <a:cubicBezTo>
                      <a:pt x="50194" y="130449"/>
                      <a:pt x="51897" y="131017"/>
                      <a:pt x="53317" y="131017"/>
                    </a:cubicBezTo>
                    <a:cubicBezTo>
                      <a:pt x="54737" y="131017"/>
                      <a:pt x="56157" y="130449"/>
                      <a:pt x="57293" y="129311"/>
                    </a:cubicBezTo>
                    <a:cubicBezTo>
                      <a:pt x="89949" y="96607"/>
                      <a:pt x="133679" y="78406"/>
                      <a:pt x="179966" y="78406"/>
                    </a:cubicBezTo>
                    <a:cubicBezTo>
                      <a:pt x="226252" y="78406"/>
                      <a:pt x="269698" y="96607"/>
                      <a:pt x="302638" y="129311"/>
                    </a:cubicBezTo>
                    <a:cubicBezTo>
                      <a:pt x="304910" y="131586"/>
                      <a:pt x="308318" y="131586"/>
                      <a:pt x="310589" y="129311"/>
                    </a:cubicBezTo>
                    <a:cubicBezTo>
                      <a:pt x="312861" y="127036"/>
                      <a:pt x="312861" y="123623"/>
                      <a:pt x="310589" y="121348"/>
                    </a:cubicBezTo>
                    <a:cubicBezTo>
                      <a:pt x="275662" y="86369"/>
                      <a:pt x="229375" y="67031"/>
                      <a:pt x="179966" y="67031"/>
                    </a:cubicBezTo>
                    <a:close/>
                    <a:moveTo>
                      <a:pt x="180033" y="0"/>
                    </a:moveTo>
                    <a:cubicBezTo>
                      <a:pt x="112734" y="0"/>
                      <a:pt x="49410" y="26138"/>
                      <a:pt x="1704" y="73869"/>
                    </a:cubicBezTo>
                    <a:cubicBezTo>
                      <a:pt x="-568" y="75858"/>
                      <a:pt x="-568" y="79551"/>
                      <a:pt x="1704" y="81824"/>
                    </a:cubicBezTo>
                    <a:cubicBezTo>
                      <a:pt x="3976" y="84097"/>
                      <a:pt x="7667" y="84097"/>
                      <a:pt x="9655" y="81824"/>
                    </a:cubicBezTo>
                    <a:cubicBezTo>
                      <a:pt x="103647" y="-12217"/>
                      <a:pt x="256420" y="-11933"/>
                      <a:pt x="350128" y="81824"/>
                    </a:cubicBezTo>
                    <a:cubicBezTo>
                      <a:pt x="351263" y="82961"/>
                      <a:pt x="352683" y="83529"/>
                      <a:pt x="354103" y="83529"/>
                    </a:cubicBezTo>
                    <a:cubicBezTo>
                      <a:pt x="355523" y="83529"/>
                      <a:pt x="356943" y="82961"/>
                      <a:pt x="358079" y="81824"/>
                    </a:cubicBezTo>
                    <a:cubicBezTo>
                      <a:pt x="360350" y="79551"/>
                      <a:pt x="360350" y="76142"/>
                      <a:pt x="358079" y="73869"/>
                    </a:cubicBezTo>
                    <a:cubicBezTo>
                      <a:pt x="310657" y="26138"/>
                      <a:pt x="247333" y="0"/>
                      <a:pt x="180033" y="0"/>
                    </a:cubicBezTo>
                    <a:close/>
                  </a:path>
                </a:pathLst>
              </a:custGeom>
              <a:grp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78D7">
                      <a:lumMod val="75000"/>
                    </a:srgbClr>
                  </a:solidFill>
                  <a:effectLst/>
                  <a:uLnTx/>
                  <a:uFillTx/>
                  <a:latin typeface="Segoe UI"/>
                </a:endParaRPr>
              </a:p>
            </p:txBody>
          </p:sp>
          <p:sp>
            <p:nvSpPr>
              <p:cNvPr id="609" name="Freeform 576">
                <a:extLst>
                  <a:ext uri="{FF2B5EF4-FFF2-40B4-BE49-F238E27FC236}">
                    <a16:creationId xmlns:a16="http://schemas.microsoft.com/office/drawing/2014/main" id="{E6240391-2630-43F2-890B-1B0F6E8FBDD1}"/>
                  </a:ext>
                </a:extLst>
              </p:cNvPr>
              <p:cNvSpPr>
                <a:spLocks/>
              </p:cNvSpPr>
              <p:nvPr/>
            </p:nvSpPr>
            <p:spPr bwMode="auto">
              <a:xfrm>
                <a:off x="6763784" y="3678867"/>
                <a:ext cx="325481" cy="190824"/>
              </a:xfrm>
              <a:custGeom>
                <a:avLst/>
                <a:gdLst>
                  <a:gd name="connsiteX0" fmla="*/ 141535 w 325481"/>
                  <a:gd name="connsiteY0" fmla="*/ 0 h 190824"/>
                  <a:gd name="connsiteX1" fmla="*/ 217726 w 325481"/>
                  <a:gd name="connsiteY1" fmla="*/ 50621 h 190824"/>
                  <a:gd name="connsiteX2" fmla="*/ 217726 w 325481"/>
                  <a:gd name="connsiteY2" fmla="*/ 51152 h 190824"/>
                  <a:gd name="connsiteX3" fmla="*/ 219048 w 325481"/>
                  <a:gd name="connsiteY3" fmla="*/ 54597 h 190824"/>
                  <a:gd name="connsiteX4" fmla="*/ 237038 w 325481"/>
                  <a:gd name="connsiteY4" fmla="*/ 51947 h 190824"/>
                  <a:gd name="connsiteX5" fmla="*/ 277646 w 325481"/>
                  <a:gd name="connsiteY5" fmla="*/ 66523 h 190824"/>
                  <a:gd name="connsiteX6" fmla="*/ 294713 w 325481"/>
                  <a:gd name="connsiteY6" fmla="*/ 94648 h 190824"/>
                  <a:gd name="connsiteX7" fmla="*/ 283124 w 325481"/>
                  <a:gd name="connsiteY7" fmla="*/ 94648 h 190824"/>
                  <a:gd name="connsiteX8" fmla="*/ 270834 w 325481"/>
                  <a:gd name="connsiteY8" fmla="*/ 74651 h 190824"/>
                  <a:gd name="connsiteX9" fmla="*/ 236970 w 325481"/>
                  <a:gd name="connsiteY9" fmla="*/ 62566 h 190824"/>
                  <a:gd name="connsiteX10" fmla="*/ 221097 w 325481"/>
                  <a:gd name="connsiteY10" fmla="*/ 64950 h 190824"/>
                  <a:gd name="connsiteX11" fmla="*/ 217393 w 325481"/>
                  <a:gd name="connsiteY11" fmla="*/ 66274 h 190824"/>
                  <a:gd name="connsiteX12" fmla="*/ 213160 w 325481"/>
                  <a:gd name="connsiteY12" fmla="*/ 66274 h 190824"/>
                  <a:gd name="connsiteX13" fmla="*/ 210515 w 325481"/>
                  <a:gd name="connsiteY13" fmla="*/ 63096 h 190824"/>
                  <a:gd name="connsiteX14" fmla="*/ 207869 w 325481"/>
                  <a:gd name="connsiteY14" fmla="*/ 54354 h 190824"/>
                  <a:gd name="connsiteX15" fmla="*/ 141465 w 325481"/>
                  <a:gd name="connsiteY15" fmla="*/ 10648 h 190824"/>
                  <a:gd name="connsiteX16" fmla="*/ 75061 w 325481"/>
                  <a:gd name="connsiteY16" fmla="*/ 54354 h 190824"/>
                  <a:gd name="connsiteX17" fmla="*/ 71093 w 325481"/>
                  <a:gd name="connsiteY17" fmla="*/ 67069 h 190824"/>
                  <a:gd name="connsiteX18" fmla="*/ 65802 w 325481"/>
                  <a:gd name="connsiteY18" fmla="*/ 70778 h 190824"/>
                  <a:gd name="connsiteX19" fmla="*/ 65273 w 325481"/>
                  <a:gd name="connsiteY19" fmla="*/ 70778 h 190824"/>
                  <a:gd name="connsiteX20" fmla="*/ 10509 w 325481"/>
                  <a:gd name="connsiteY20" fmla="*/ 125610 h 190824"/>
                  <a:gd name="connsiteX21" fmla="*/ 59717 w 325481"/>
                  <a:gd name="connsiteY21" fmla="*/ 179912 h 190824"/>
                  <a:gd name="connsiteX22" fmla="*/ 64479 w 325481"/>
                  <a:gd name="connsiteY22" fmla="*/ 180177 h 190824"/>
                  <a:gd name="connsiteX23" fmla="*/ 65008 w 325481"/>
                  <a:gd name="connsiteY23" fmla="*/ 180177 h 190824"/>
                  <a:gd name="connsiteX24" fmla="*/ 291205 w 325481"/>
                  <a:gd name="connsiteY24" fmla="*/ 180177 h 190824"/>
                  <a:gd name="connsiteX25" fmla="*/ 291734 w 325481"/>
                  <a:gd name="connsiteY25" fmla="*/ 180177 h 190824"/>
                  <a:gd name="connsiteX26" fmla="*/ 298083 w 325481"/>
                  <a:gd name="connsiteY26" fmla="*/ 179647 h 190824"/>
                  <a:gd name="connsiteX27" fmla="*/ 307210 w 325481"/>
                  <a:gd name="connsiteY27" fmla="*/ 173995 h 190824"/>
                  <a:gd name="connsiteX28" fmla="*/ 325481 w 325481"/>
                  <a:gd name="connsiteY28" fmla="*/ 173995 h 190824"/>
                  <a:gd name="connsiteX29" fmla="*/ 325233 w 325481"/>
                  <a:gd name="connsiteY29" fmla="*/ 174690 h 190824"/>
                  <a:gd name="connsiteX30" fmla="*/ 300001 w 325481"/>
                  <a:gd name="connsiteY30" fmla="*/ 190029 h 190824"/>
                  <a:gd name="connsiteX31" fmla="*/ 299472 w 325481"/>
                  <a:gd name="connsiteY31" fmla="*/ 190029 h 190824"/>
                  <a:gd name="connsiteX32" fmla="*/ 293916 w 325481"/>
                  <a:gd name="connsiteY32" fmla="*/ 190559 h 190824"/>
                  <a:gd name="connsiteX33" fmla="*/ 292329 w 325481"/>
                  <a:gd name="connsiteY33" fmla="*/ 190824 h 190824"/>
                  <a:gd name="connsiteX34" fmla="*/ 64286 w 325481"/>
                  <a:gd name="connsiteY34" fmla="*/ 190824 h 190824"/>
                  <a:gd name="connsiteX35" fmla="*/ 62963 w 325481"/>
                  <a:gd name="connsiteY35" fmla="*/ 190824 h 190824"/>
                  <a:gd name="connsiteX36" fmla="*/ 58995 w 325481"/>
                  <a:gd name="connsiteY36" fmla="*/ 190559 h 190824"/>
                  <a:gd name="connsiteX37" fmla="*/ 58731 w 325481"/>
                  <a:gd name="connsiteY37" fmla="*/ 190559 h 190824"/>
                  <a:gd name="connsiteX38" fmla="*/ 0 w 325481"/>
                  <a:gd name="connsiteY38" fmla="*/ 125626 h 190824"/>
                  <a:gd name="connsiteX39" fmla="*/ 62434 w 325481"/>
                  <a:gd name="connsiteY39" fmla="*/ 60163 h 190824"/>
                  <a:gd name="connsiteX40" fmla="*/ 65080 w 325481"/>
                  <a:gd name="connsiteY40" fmla="*/ 51152 h 190824"/>
                  <a:gd name="connsiteX41" fmla="*/ 65344 w 325481"/>
                  <a:gd name="connsiteY41" fmla="*/ 50621 h 190824"/>
                  <a:gd name="connsiteX42" fmla="*/ 141535 w 325481"/>
                  <a:gd name="connsiteY42" fmla="*/ 0 h 190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325481" h="190824">
                    <a:moveTo>
                      <a:pt x="141535" y="0"/>
                    </a:moveTo>
                    <a:cubicBezTo>
                      <a:pt x="174868" y="0"/>
                      <a:pt x="204763" y="19878"/>
                      <a:pt x="217726" y="50621"/>
                    </a:cubicBezTo>
                    <a:cubicBezTo>
                      <a:pt x="217726" y="50621"/>
                      <a:pt x="217726" y="50887"/>
                      <a:pt x="217726" y="51152"/>
                    </a:cubicBezTo>
                    <a:cubicBezTo>
                      <a:pt x="219048" y="54597"/>
                      <a:pt x="219048" y="54597"/>
                      <a:pt x="219048" y="54597"/>
                    </a:cubicBezTo>
                    <a:cubicBezTo>
                      <a:pt x="224868" y="52742"/>
                      <a:pt x="230953" y="51947"/>
                      <a:pt x="237038" y="51947"/>
                    </a:cubicBezTo>
                    <a:cubicBezTo>
                      <a:pt x="252249" y="51947"/>
                      <a:pt x="266469" y="57380"/>
                      <a:pt x="277646" y="66523"/>
                    </a:cubicBezTo>
                    <a:lnTo>
                      <a:pt x="294713" y="94648"/>
                    </a:lnTo>
                    <a:lnTo>
                      <a:pt x="283124" y="94648"/>
                    </a:lnTo>
                    <a:lnTo>
                      <a:pt x="270834" y="74651"/>
                    </a:lnTo>
                    <a:cubicBezTo>
                      <a:pt x="261508" y="67069"/>
                      <a:pt x="249669" y="62566"/>
                      <a:pt x="236970" y="62566"/>
                    </a:cubicBezTo>
                    <a:cubicBezTo>
                      <a:pt x="231679" y="62566"/>
                      <a:pt x="226124" y="63361"/>
                      <a:pt x="221097" y="64950"/>
                    </a:cubicBezTo>
                    <a:cubicBezTo>
                      <a:pt x="217393" y="66274"/>
                      <a:pt x="217393" y="66274"/>
                      <a:pt x="217393" y="66274"/>
                    </a:cubicBezTo>
                    <a:cubicBezTo>
                      <a:pt x="215806" y="66804"/>
                      <a:pt x="214483" y="66804"/>
                      <a:pt x="213160" y="66274"/>
                    </a:cubicBezTo>
                    <a:cubicBezTo>
                      <a:pt x="211838" y="65480"/>
                      <a:pt x="210779" y="64420"/>
                      <a:pt x="210515" y="63096"/>
                    </a:cubicBezTo>
                    <a:cubicBezTo>
                      <a:pt x="207869" y="54354"/>
                      <a:pt x="207869" y="54354"/>
                      <a:pt x="207869" y="54354"/>
                    </a:cubicBezTo>
                    <a:cubicBezTo>
                      <a:pt x="196493" y="27865"/>
                      <a:pt x="170302" y="10648"/>
                      <a:pt x="141465" y="10648"/>
                    </a:cubicBezTo>
                    <a:cubicBezTo>
                      <a:pt x="112629" y="10648"/>
                      <a:pt x="86437" y="27865"/>
                      <a:pt x="75061" y="54354"/>
                    </a:cubicBezTo>
                    <a:cubicBezTo>
                      <a:pt x="71093" y="67069"/>
                      <a:pt x="71093" y="67069"/>
                      <a:pt x="71093" y="67069"/>
                    </a:cubicBezTo>
                    <a:cubicBezTo>
                      <a:pt x="70564" y="69453"/>
                      <a:pt x="68183" y="71042"/>
                      <a:pt x="65802" y="70778"/>
                    </a:cubicBezTo>
                    <a:cubicBezTo>
                      <a:pt x="65273" y="70778"/>
                      <a:pt x="65273" y="70778"/>
                      <a:pt x="65273" y="70778"/>
                    </a:cubicBezTo>
                    <a:cubicBezTo>
                      <a:pt x="35113" y="70778"/>
                      <a:pt x="10509" y="95412"/>
                      <a:pt x="10509" y="125610"/>
                    </a:cubicBezTo>
                    <a:cubicBezTo>
                      <a:pt x="10509" y="153688"/>
                      <a:pt x="31674" y="176998"/>
                      <a:pt x="59717" y="179912"/>
                    </a:cubicBezTo>
                    <a:cubicBezTo>
                      <a:pt x="64479" y="180177"/>
                      <a:pt x="64479" y="180177"/>
                      <a:pt x="64479" y="180177"/>
                    </a:cubicBezTo>
                    <a:cubicBezTo>
                      <a:pt x="64479" y="180177"/>
                      <a:pt x="64744" y="180177"/>
                      <a:pt x="65008" y="180177"/>
                    </a:cubicBezTo>
                    <a:cubicBezTo>
                      <a:pt x="291205" y="180177"/>
                      <a:pt x="291205" y="180177"/>
                      <a:pt x="291205" y="180177"/>
                    </a:cubicBezTo>
                    <a:cubicBezTo>
                      <a:pt x="291469" y="180177"/>
                      <a:pt x="291469" y="180177"/>
                      <a:pt x="291734" y="180177"/>
                    </a:cubicBezTo>
                    <a:cubicBezTo>
                      <a:pt x="298083" y="179647"/>
                      <a:pt x="298083" y="179647"/>
                      <a:pt x="298083" y="179647"/>
                    </a:cubicBezTo>
                    <a:lnTo>
                      <a:pt x="307210" y="173995"/>
                    </a:lnTo>
                    <a:lnTo>
                      <a:pt x="325481" y="173995"/>
                    </a:lnTo>
                    <a:lnTo>
                      <a:pt x="325233" y="174690"/>
                    </a:lnTo>
                    <a:cubicBezTo>
                      <a:pt x="318983" y="182343"/>
                      <a:pt x="310186" y="187909"/>
                      <a:pt x="300001" y="190029"/>
                    </a:cubicBezTo>
                    <a:cubicBezTo>
                      <a:pt x="300001" y="190029"/>
                      <a:pt x="299736" y="190029"/>
                      <a:pt x="299472" y="190029"/>
                    </a:cubicBezTo>
                    <a:cubicBezTo>
                      <a:pt x="293916" y="190559"/>
                      <a:pt x="293916" y="190559"/>
                      <a:pt x="293916" y="190559"/>
                    </a:cubicBezTo>
                    <a:cubicBezTo>
                      <a:pt x="293387" y="190824"/>
                      <a:pt x="292858" y="190824"/>
                      <a:pt x="292329" y="190824"/>
                    </a:cubicBezTo>
                    <a:cubicBezTo>
                      <a:pt x="64286" y="190824"/>
                      <a:pt x="64286" y="190824"/>
                      <a:pt x="64286" y="190824"/>
                    </a:cubicBezTo>
                    <a:cubicBezTo>
                      <a:pt x="63757" y="190824"/>
                      <a:pt x="63492" y="190824"/>
                      <a:pt x="62963" y="190824"/>
                    </a:cubicBezTo>
                    <a:cubicBezTo>
                      <a:pt x="58995" y="190559"/>
                      <a:pt x="58995" y="190559"/>
                      <a:pt x="58995" y="190559"/>
                    </a:cubicBezTo>
                    <a:cubicBezTo>
                      <a:pt x="58995" y="190559"/>
                      <a:pt x="58995" y="190559"/>
                      <a:pt x="58731" y="190559"/>
                    </a:cubicBezTo>
                    <a:cubicBezTo>
                      <a:pt x="25397" y="187114"/>
                      <a:pt x="0" y="159285"/>
                      <a:pt x="0" y="125626"/>
                    </a:cubicBezTo>
                    <a:cubicBezTo>
                      <a:pt x="0" y="90642"/>
                      <a:pt x="27778" y="62018"/>
                      <a:pt x="62434" y="60163"/>
                    </a:cubicBezTo>
                    <a:cubicBezTo>
                      <a:pt x="65080" y="51152"/>
                      <a:pt x="65080" y="51152"/>
                      <a:pt x="65080" y="51152"/>
                    </a:cubicBezTo>
                    <a:cubicBezTo>
                      <a:pt x="65344" y="50887"/>
                      <a:pt x="65344" y="50621"/>
                      <a:pt x="65344" y="50621"/>
                    </a:cubicBezTo>
                    <a:cubicBezTo>
                      <a:pt x="78307" y="19878"/>
                      <a:pt x="108202" y="0"/>
                      <a:pt x="141535" y="0"/>
                    </a:cubicBezTo>
                    <a:close/>
                  </a:path>
                </a:pathLst>
              </a:custGeom>
              <a:grp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78D7">
                      <a:lumMod val="75000"/>
                    </a:srgbClr>
                  </a:solidFill>
                  <a:effectLst/>
                  <a:uLnTx/>
                  <a:uFillTx/>
                  <a:latin typeface="Segoe UI"/>
                </a:endParaRPr>
              </a:p>
            </p:txBody>
          </p:sp>
          <p:grpSp>
            <p:nvGrpSpPr>
              <p:cNvPr id="610" name="Group 609">
                <a:extLst>
                  <a:ext uri="{FF2B5EF4-FFF2-40B4-BE49-F238E27FC236}">
                    <a16:creationId xmlns:a16="http://schemas.microsoft.com/office/drawing/2014/main" id="{743C0644-3191-4984-92A5-3261B54E413B}"/>
                  </a:ext>
                </a:extLst>
              </p:cNvPr>
              <p:cNvGrpSpPr/>
              <p:nvPr/>
            </p:nvGrpSpPr>
            <p:grpSpPr>
              <a:xfrm>
                <a:off x="6770791" y="3423638"/>
                <a:ext cx="166584" cy="78932"/>
                <a:chOff x="6265966" y="3966563"/>
                <a:chExt cx="937472" cy="444202"/>
              </a:xfrm>
              <a:grpFill/>
            </p:grpSpPr>
            <p:sp>
              <p:nvSpPr>
                <p:cNvPr id="617" name="Rectangle 616">
                  <a:extLst>
                    <a:ext uri="{FF2B5EF4-FFF2-40B4-BE49-F238E27FC236}">
                      <a16:creationId xmlns:a16="http://schemas.microsoft.com/office/drawing/2014/main" id="{BFD62FC0-2009-43D3-BBBA-69E80B8111CE}"/>
                    </a:ext>
                  </a:extLst>
                </p:cNvPr>
                <p:cNvSpPr/>
                <p:nvPr/>
              </p:nvSpPr>
              <p:spPr bwMode="auto">
                <a:xfrm rot="2990979">
                  <a:off x="6084049" y="4148480"/>
                  <a:ext cx="444202" cy="80367"/>
                </a:xfrm>
                <a:prstGeom prst="rect">
                  <a:avLst/>
                </a:prstGeom>
                <a:grpFill/>
                <a:ln w="317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78D7">
                        <a:lumMod val="75000"/>
                      </a:srgbClr>
                    </a:solidFill>
                    <a:effectLst/>
                    <a:uLnTx/>
                    <a:uFillTx/>
                    <a:latin typeface="Segoe UI"/>
                    <a:ea typeface="+mn-ea"/>
                    <a:cs typeface="+mn-cs"/>
                  </a:endParaRPr>
                </a:p>
              </p:txBody>
            </p:sp>
            <p:sp>
              <p:nvSpPr>
                <p:cNvPr id="618" name="Rectangle 617">
                  <a:extLst>
                    <a:ext uri="{FF2B5EF4-FFF2-40B4-BE49-F238E27FC236}">
                      <a16:creationId xmlns:a16="http://schemas.microsoft.com/office/drawing/2014/main" id="{69E5BD49-947C-42E8-91AA-3CC58AF3546E}"/>
                    </a:ext>
                  </a:extLst>
                </p:cNvPr>
                <p:cNvSpPr/>
                <p:nvPr/>
              </p:nvSpPr>
              <p:spPr bwMode="auto">
                <a:xfrm rot="19191831">
                  <a:off x="6289038" y="4019160"/>
                  <a:ext cx="914400" cy="80367"/>
                </a:xfrm>
                <a:prstGeom prst="rect">
                  <a:avLst/>
                </a:prstGeom>
                <a:grpFill/>
                <a:ln w="317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78D7">
                        <a:lumMod val="75000"/>
                      </a:srgbClr>
                    </a:solidFill>
                    <a:effectLst/>
                    <a:uLnTx/>
                    <a:uFillTx/>
                    <a:latin typeface="Segoe UI"/>
                    <a:ea typeface="+mn-ea"/>
                    <a:cs typeface="+mn-cs"/>
                  </a:endParaRPr>
                </a:p>
              </p:txBody>
            </p:sp>
          </p:grpSp>
          <p:grpSp>
            <p:nvGrpSpPr>
              <p:cNvPr id="611" name="Group 610">
                <a:extLst>
                  <a:ext uri="{FF2B5EF4-FFF2-40B4-BE49-F238E27FC236}">
                    <a16:creationId xmlns:a16="http://schemas.microsoft.com/office/drawing/2014/main" id="{8A605717-E6AE-45CD-96E4-3DDF609F7AB7}"/>
                  </a:ext>
                </a:extLst>
              </p:cNvPr>
              <p:cNvGrpSpPr/>
              <p:nvPr/>
            </p:nvGrpSpPr>
            <p:grpSpPr>
              <a:xfrm>
                <a:off x="7039873" y="3766538"/>
                <a:ext cx="166584" cy="78932"/>
                <a:chOff x="6265966" y="3966563"/>
                <a:chExt cx="937472" cy="444202"/>
              </a:xfrm>
              <a:grpFill/>
            </p:grpSpPr>
            <p:sp>
              <p:nvSpPr>
                <p:cNvPr id="615" name="Rectangle 614">
                  <a:extLst>
                    <a:ext uri="{FF2B5EF4-FFF2-40B4-BE49-F238E27FC236}">
                      <a16:creationId xmlns:a16="http://schemas.microsoft.com/office/drawing/2014/main" id="{14EF1344-111C-4512-AFCF-969F83EC754C}"/>
                    </a:ext>
                  </a:extLst>
                </p:cNvPr>
                <p:cNvSpPr/>
                <p:nvPr/>
              </p:nvSpPr>
              <p:spPr bwMode="auto">
                <a:xfrm rot="2990979">
                  <a:off x="6084049" y="4148480"/>
                  <a:ext cx="444202" cy="80367"/>
                </a:xfrm>
                <a:prstGeom prst="rect">
                  <a:avLst/>
                </a:prstGeom>
                <a:grpFill/>
                <a:ln w="317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78D7">
                        <a:lumMod val="75000"/>
                      </a:srgbClr>
                    </a:solidFill>
                    <a:effectLst/>
                    <a:uLnTx/>
                    <a:uFillTx/>
                    <a:latin typeface="Segoe UI"/>
                    <a:ea typeface="+mn-ea"/>
                    <a:cs typeface="+mn-cs"/>
                  </a:endParaRPr>
                </a:p>
              </p:txBody>
            </p:sp>
            <p:sp>
              <p:nvSpPr>
                <p:cNvPr id="616" name="Rectangle 615">
                  <a:extLst>
                    <a:ext uri="{FF2B5EF4-FFF2-40B4-BE49-F238E27FC236}">
                      <a16:creationId xmlns:a16="http://schemas.microsoft.com/office/drawing/2014/main" id="{933735D6-43AF-4F8D-83E9-24DDC177D9B8}"/>
                    </a:ext>
                  </a:extLst>
                </p:cNvPr>
                <p:cNvSpPr/>
                <p:nvPr/>
              </p:nvSpPr>
              <p:spPr bwMode="auto">
                <a:xfrm rot="19191831">
                  <a:off x="6289038" y="4019160"/>
                  <a:ext cx="914400" cy="80367"/>
                </a:xfrm>
                <a:prstGeom prst="rect">
                  <a:avLst/>
                </a:prstGeom>
                <a:grpFill/>
                <a:ln w="317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78D7">
                        <a:lumMod val="75000"/>
                      </a:srgbClr>
                    </a:solidFill>
                    <a:effectLst/>
                    <a:uLnTx/>
                    <a:uFillTx/>
                    <a:latin typeface="Segoe UI"/>
                    <a:ea typeface="+mn-ea"/>
                    <a:cs typeface="+mn-cs"/>
                  </a:endParaRPr>
                </a:p>
              </p:txBody>
            </p:sp>
          </p:grpSp>
          <p:grpSp>
            <p:nvGrpSpPr>
              <p:cNvPr id="612" name="Group 611">
                <a:extLst>
                  <a:ext uri="{FF2B5EF4-FFF2-40B4-BE49-F238E27FC236}">
                    <a16:creationId xmlns:a16="http://schemas.microsoft.com/office/drawing/2014/main" id="{FC1F380A-3C5E-4C41-96E8-D5F368F35DE3}"/>
                  </a:ext>
                </a:extLst>
              </p:cNvPr>
              <p:cNvGrpSpPr/>
              <p:nvPr/>
            </p:nvGrpSpPr>
            <p:grpSpPr>
              <a:xfrm>
                <a:off x="7277998" y="3440306"/>
                <a:ext cx="166584" cy="78932"/>
                <a:chOff x="6265966" y="3966563"/>
                <a:chExt cx="937472" cy="444202"/>
              </a:xfrm>
              <a:grpFill/>
            </p:grpSpPr>
            <p:sp>
              <p:nvSpPr>
                <p:cNvPr id="613" name="Rectangle 612">
                  <a:extLst>
                    <a:ext uri="{FF2B5EF4-FFF2-40B4-BE49-F238E27FC236}">
                      <a16:creationId xmlns:a16="http://schemas.microsoft.com/office/drawing/2014/main" id="{9DF0B5A4-96E6-4649-8BC6-73E5734C1295}"/>
                    </a:ext>
                  </a:extLst>
                </p:cNvPr>
                <p:cNvSpPr/>
                <p:nvPr/>
              </p:nvSpPr>
              <p:spPr bwMode="auto">
                <a:xfrm rot="2990979">
                  <a:off x="6084049" y="4148480"/>
                  <a:ext cx="444202" cy="80367"/>
                </a:xfrm>
                <a:prstGeom prst="rect">
                  <a:avLst/>
                </a:prstGeom>
                <a:grpFill/>
                <a:ln w="317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78D7">
                        <a:lumMod val="75000"/>
                      </a:srgbClr>
                    </a:solidFill>
                    <a:effectLst/>
                    <a:uLnTx/>
                    <a:uFillTx/>
                    <a:latin typeface="Segoe UI"/>
                    <a:ea typeface="+mn-ea"/>
                    <a:cs typeface="+mn-cs"/>
                  </a:endParaRPr>
                </a:p>
              </p:txBody>
            </p:sp>
            <p:sp>
              <p:nvSpPr>
                <p:cNvPr id="614" name="Rectangle 613">
                  <a:extLst>
                    <a:ext uri="{FF2B5EF4-FFF2-40B4-BE49-F238E27FC236}">
                      <a16:creationId xmlns:a16="http://schemas.microsoft.com/office/drawing/2014/main" id="{3AA44B20-9C1F-4EB5-AF3C-1118899C3990}"/>
                    </a:ext>
                  </a:extLst>
                </p:cNvPr>
                <p:cNvSpPr/>
                <p:nvPr/>
              </p:nvSpPr>
              <p:spPr bwMode="auto">
                <a:xfrm rot="19191831">
                  <a:off x="6289038" y="4019160"/>
                  <a:ext cx="914400" cy="80367"/>
                </a:xfrm>
                <a:prstGeom prst="rect">
                  <a:avLst/>
                </a:prstGeom>
                <a:grpFill/>
                <a:ln w="317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78D7">
                        <a:lumMod val="75000"/>
                      </a:srgbClr>
                    </a:solidFill>
                    <a:effectLst/>
                    <a:uLnTx/>
                    <a:uFillTx/>
                    <a:latin typeface="Segoe UI"/>
                    <a:ea typeface="+mn-ea"/>
                    <a:cs typeface="+mn-cs"/>
                  </a:endParaRPr>
                </a:p>
              </p:txBody>
            </p:sp>
          </p:grpSp>
        </p:grpSp>
        <p:grpSp>
          <p:nvGrpSpPr>
            <p:cNvPr id="440" name="Group 439">
              <a:extLst>
                <a:ext uri="{FF2B5EF4-FFF2-40B4-BE49-F238E27FC236}">
                  <a16:creationId xmlns:a16="http://schemas.microsoft.com/office/drawing/2014/main" id="{C95F3277-F7D5-4096-B883-BCE994134526}"/>
                </a:ext>
              </a:extLst>
            </p:cNvPr>
            <p:cNvGrpSpPr/>
            <p:nvPr/>
          </p:nvGrpSpPr>
          <p:grpSpPr>
            <a:xfrm>
              <a:off x="11328881" y="2729082"/>
              <a:ext cx="1329176" cy="1329176"/>
              <a:chOff x="7853491" y="2729082"/>
              <a:chExt cx="1329176" cy="1329176"/>
            </a:xfrm>
            <a:grpFill/>
          </p:grpSpPr>
          <p:sp>
            <p:nvSpPr>
              <p:cNvPr id="565" name="Oval 564">
                <a:extLst>
                  <a:ext uri="{FF2B5EF4-FFF2-40B4-BE49-F238E27FC236}">
                    <a16:creationId xmlns:a16="http://schemas.microsoft.com/office/drawing/2014/main" id="{70906758-44D8-4C44-9ED4-8E8C634696A5}"/>
                  </a:ext>
                </a:extLst>
              </p:cNvPr>
              <p:cNvSpPr/>
              <p:nvPr/>
            </p:nvSpPr>
            <p:spPr bwMode="auto">
              <a:xfrm>
                <a:off x="7853491" y="2729082"/>
                <a:ext cx="1329176" cy="1329176"/>
              </a:xfrm>
              <a:prstGeom prst="ellipse">
                <a:avLst/>
              </a:prstGeom>
              <a:noFill/>
              <a:ln w="19050" cap="flat" cmpd="sng" algn="ctr">
                <a:solidFill>
                  <a:srgbClr val="0078D7"/>
                </a:solidFill>
                <a:prstDash val="solid"/>
                <a:headEnd type="none" w="med" len="med"/>
                <a:tailEnd type="none" w="med" len="med"/>
              </a:ln>
              <a:effectLst/>
            </p:spPr>
            <p:txBody>
              <a:bodyPr vert="horz" wrap="square" lIns="0" tIns="91440" rIns="0" bIns="1005840" numCol="1" rtlCol="0" anchor="t"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78D7">
                        <a:lumMod val="75000"/>
                      </a:srgbClr>
                    </a:solidFill>
                    <a:effectLst/>
                    <a:uLnTx/>
                    <a:uFillTx/>
                    <a:latin typeface="Segoe UI"/>
                    <a:ea typeface="+mn-ea"/>
                    <a:cs typeface="+mn-cs"/>
                  </a:rPr>
                  <a:t>TRANSFORM &amp; ANALYZE</a:t>
                </a:r>
              </a:p>
            </p:txBody>
          </p:sp>
          <p:sp>
            <p:nvSpPr>
              <p:cNvPr id="566" name="Freeform 588">
                <a:extLst>
                  <a:ext uri="{FF2B5EF4-FFF2-40B4-BE49-F238E27FC236}">
                    <a16:creationId xmlns:a16="http://schemas.microsoft.com/office/drawing/2014/main" id="{CC68F4E8-0045-4AB9-982F-7AF96C841A69}"/>
                  </a:ext>
                </a:extLst>
              </p:cNvPr>
              <p:cNvSpPr/>
              <p:nvPr/>
            </p:nvSpPr>
            <p:spPr bwMode="auto">
              <a:xfrm>
                <a:off x="8237254" y="3735127"/>
                <a:ext cx="194753" cy="216927"/>
              </a:xfrm>
              <a:custGeom>
                <a:avLst/>
                <a:gdLst>
                  <a:gd name="connsiteX0" fmla="*/ 840105 w 2099417"/>
                  <a:gd name="connsiteY0" fmla="*/ 193365 h 2338449"/>
                  <a:gd name="connsiteX1" fmla="*/ 840105 w 2099417"/>
                  <a:gd name="connsiteY1" fmla="*/ 637578 h 2338449"/>
                  <a:gd name="connsiteX2" fmla="*/ 706532 w 2099417"/>
                  <a:gd name="connsiteY2" fmla="*/ 898901 h 2338449"/>
                  <a:gd name="connsiteX3" fmla="*/ 170288 w 2099417"/>
                  <a:gd name="connsiteY3" fmla="*/ 1975105 h 2338449"/>
                  <a:gd name="connsiteX4" fmla="*/ 322383 w 2099417"/>
                  <a:gd name="connsiteY4" fmla="*/ 2220285 h 2338449"/>
                  <a:gd name="connsiteX5" fmla="*/ 1777036 w 2099417"/>
                  <a:gd name="connsiteY5" fmla="*/ 2220285 h 2338449"/>
                  <a:gd name="connsiteX6" fmla="*/ 1929130 w 2099417"/>
                  <a:gd name="connsiteY6" fmla="*/ 1975105 h 2338449"/>
                  <a:gd name="connsiteX7" fmla="*/ 1395989 w 2099417"/>
                  <a:gd name="connsiteY7" fmla="*/ 905127 h 2338449"/>
                  <a:gd name="connsiteX8" fmla="*/ 1261586 w 2099417"/>
                  <a:gd name="connsiteY8" fmla="*/ 642306 h 2338449"/>
                  <a:gd name="connsiteX9" fmla="*/ 1261586 w 2099417"/>
                  <a:gd name="connsiteY9" fmla="*/ 193365 h 2338449"/>
                  <a:gd name="connsiteX10" fmla="*/ 510540 w 2099417"/>
                  <a:gd name="connsiteY10" fmla="*/ 0 h 2338449"/>
                  <a:gd name="connsiteX11" fmla="*/ 1592580 w 2099417"/>
                  <a:gd name="connsiteY11" fmla="*/ 0 h 2338449"/>
                  <a:gd name="connsiteX12" fmla="*/ 1592580 w 2099417"/>
                  <a:gd name="connsiteY12" fmla="*/ 193365 h 2338449"/>
                  <a:gd name="connsiteX13" fmla="*/ 1463040 w 2099417"/>
                  <a:gd name="connsiteY13" fmla="*/ 193365 h 2338449"/>
                  <a:gd name="connsiteX14" fmla="*/ 1463040 w 2099417"/>
                  <a:gd name="connsiteY14" fmla="*/ 620444 h 2338449"/>
                  <a:gd name="connsiteX15" fmla="*/ 2099417 w 2099417"/>
                  <a:gd name="connsiteY15" fmla="*/ 1991685 h 2338449"/>
                  <a:gd name="connsiteX16" fmla="*/ 1901297 w 2099417"/>
                  <a:gd name="connsiteY16" fmla="*/ 2334585 h 2338449"/>
                  <a:gd name="connsiteX17" fmla="*/ 1463040 w 2099417"/>
                  <a:gd name="connsiteY17" fmla="*/ 2338417 h 2338449"/>
                  <a:gd name="connsiteX18" fmla="*/ 1463040 w 2099417"/>
                  <a:gd name="connsiteY18" fmla="*/ 2338449 h 2338449"/>
                  <a:gd name="connsiteX19" fmla="*/ 1459337 w 2099417"/>
                  <a:gd name="connsiteY19" fmla="*/ 2338449 h 2338449"/>
                  <a:gd name="connsiteX20" fmla="*/ 640080 w 2099417"/>
                  <a:gd name="connsiteY20" fmla="*/ 2338449 h 2338449"/>
                  <a:gd name="connsiteX21" fmla="*/ 198120 w 2099417"/>
                  <a:gd name="connsiteY21" fmla="*/ 2334585 h 2338449"/>
                  <a:gd name="connsiteX22" fmla="*/ 0 w 2099417"/>
                  <a:gd name="connsiteY22" fmla="*/ 1991685 h 2338449"/>
                  <a:gd name="connsiteX23" fmla="*/ 640080 w 2099417"/>
                  <a:gd name="connsiteY23" fmla="*/ 612465 h 2338449"/>
                  <a:gd name="connsiteX24" fmla="*/ 640080 w 2099417"/>
                  <a:gd name="connsiteY24" fmla="*/ 193365 h 2338449"/>
                  <a:gd name="connsiteX25" fmla="*/ 510540 w 2099417"/>
                  <a:gd name="connsiteY25" fmla="*/ 193365 h 2338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099417" h="2338449">
                    <a:moveTo>
                      <a:pt x="840105" y="193365"/>
                    </a:moveTo>
                    <a:lnTo>
                      <a:pt x="840105" y="637578"/>
                    </a:lnTo>
                    <a:lnTo>
                      <a:pt x="706532" y="898901"/>
                    </a:lnTo>
                    <a:lnTo>
                      <a:pt x="170288" y="1975105"/>
                    </a:lnTo>
                    <a:lnTo>
                      <a:pt x="322383" y="2220285"/>
                    </a:lnTo>
                    <a:lnTo>
                      <a:pt x="1777036" y="2220285"/>
                    </a:lnTo>
                    <a:lnTo>
                      <a:pt x="1929130" y="1975105"/>
                    </a:lnTo>
                    <a:lnTo>
                      <a:pt x="1395989" y="905127"/>
                    </a:lnTo>
                    <a:lnTo>
                      <a:pt x="1261586" y="642306"/>
                    </a:lnTo>
                    <a:lnTo>
                      <a:pt x="1261586" y="193365"/>
                    </a:lnTo>
                    <a:close/>
                    <a:moveTo>
                      <a:pt x="510540" y="0"/>
                    </a:moveTo>
                    <a:lnTo>
                      <a:pt x="1592580" y="0"/>
                    </a:lnTo>
                    <a:lnTo>
                      <a:pt x="1592580" y="193365"/>
                    </a:lnTo>
                    <a:lnTo>
                      <a:pt x="1463040" y="193365"/>
                    </a:lnTo>
                    <a:lnTo>
                      <a:pt x="1463040" y="620444"/>
                    </a:lnTo>
                    <a:lnTo>
                      <a:pt x="2099417" y="1991685"/>
                    </a:lnTo>
                    <a:lnTo>
                      <a:pt x="1901297" y="2334585"/>
                    </a:lnTo>
                    <a:lnTo>
                      <a:pt x="1463040" y="2338417"/>
                    </a:lnTo>
                    <a:lnTo>
                      <a:pt x="1463040" y="2338449"/>
                    </a:lnTo>
                    <a:lnTo>
                      <a:pt x="1459337" y="2338449"/>
                    </a:lnTo>
                    <a:lnTo>
                      <a:pt x="640080" y="2338449"/>
                    </a:lnTo>
                    <a:lnTo>
                      <a:pt x="198120" y="2334585"/>
                    </a:lnTo>
                    <a:lnTo>
                      <a:pt x="0" y="1991685"/>
                    </a:lnTo>
                    <a:lnTo>
                      <a:pt x="640080" y="612465"/>
                    </a:lnTo>
                    <a:lnTo>
                      <a:pt x="640080" y="193365"/>
                    </a:lnTo>
                    <a:lnTo>
                      <a:pt x="510540" y="193365"/>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err="1">
                  <a:ln>
                    <a:noFill/>
                  </a:ln>
                  <a:solidFill>
                    <a:srgbClr val="0078D7">
                      <a:lumMod val="75000"/>
                    </a:srgbClr>
                  </a:solidFill>
                  <a:effectLst/>
                  <a:uLnTx/>
                  <a:uFillTx/>
                  <a:latin typeface="Segoe UI"/>
                  <a:ea typeface="Segoe UI" pitchFamily="34" charset="0"/>
                  <a:cs typeface="Segoe UI" pitchFamily="34" charset="0"/>
                </a:endParaRPr>
              </a:p>
            </p:txBody>
          </p:sp>
          <p:grpSp>
            <p:nvGrpSpPr>
              <p:cNvPr id="567" name="Group 566">
                <a:extLst>
                  <a:ext uri="{FF2B5EF4-FFF2-40B4-BE49-F238E27FC236}">
                    <a16:creationId xmlns:a16="http://schemas.microsoft.com/office/drawing/2014/main" id="{06D8349E-EA0C-49CC-9B85-78CF9D6312D9}"/>
                  </a:ext>
                </a:extLst>
              </p:cNvPr>
              <p:cNvGrpSpPr/>
              <p:nvPr/>
            </p:nvGrpSpPr>
            <p:grpSpPr>
              <a:xfrm>
                <a:off x="7985542" y="3325887"/>
                <a:ext cx="1065075" cy="341257"/>
                <a:chOff x="8007488" y="3207777"/>
                <a:chExt cx="1065075" cy="341257"/>
              </a:xfrm>
              <a:grpFill/>
            </p:grpSpPr>
            <p:sp>
              <p:nvSpPr>
                <p:cNvPr id="584" name="Freeform 606">
                  <a:extLst>
                    <a:ext uri="{FF2B5EF4-FFF2-40B4-BE49-F238E27FC236}">
                      <a16:creationId xmlns:a16="http://schemas.microsoft.com/office/drawing/2014/main" id="{EEC46391-BD60-479B-8233-CA015F949464}"/>
                    </a:ext>
                  </a:extLst>
                </p:cNvPr>
                <p:cNvSpPr/>
                <p:nvPr/>
              </p:nvSpPr>
              <p:spPr bwMode="auto">
                <a:xfrm>
                  <a:off x="8166808" y="3207777"/>
                  <a:ext cx="91927" cy="91927"/>
                </a:xfrm>
                <a:custGeom>
                  <a:avLst/>
                  <a:gdLst>
                    <a:gd name="connsiteX0" fmla="*/ 61913 w 914400"/>
                    <a:gd name="connsiteY0" fmla="*/ 61913 h 914400"/>
                    <a:gd name="connsiteX1" fmla="*/ 61913 w 914400"/>
                    <a:gd name="connsiteY1" fmla="*/ 852488 h 914400"/>
                    <a:gd name="connsiteX2" fmla="*/ 852488 w 914400"/>
                    <a:gd name="connsiteY2" fmla="*/ 852488 h 914400"/>
                    <a:gd name="connsiteX3" fmla="*/ 852488 w 914400"/>
                    <a:gd name="connsiteY3" fmla="*/ 61913 h 914400"/>
                    <a:gd name="connsiteX4" fmla="*/ 0 w 914400"/>
                    <a:gd name="connsiteY4" fmla="*/ 0 h 914400"/>
                    <a:gd name="connsiteX5" fmla="*/ 914400 w 914400"/>
                    <a:gd name="connsiteY5" fmla="*/ 0 h 914400"/>
                    <a:gd name="connsiteX6" fmla="*/ 914400 w 914400"/>
                    <a:gd name="connsiteY6" fmla="*/ 914400 h 914400"/>
                    <a:gd name="connsiteX7" fmla="*/ 0 w 914400"/>
                    <a:gd name="connsiteY7" fmla="*/ 9144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4400" h="914400">
                      <a:moveTo>
                        <a:pt x="61913" y="61913"/>
                      </a:moveTo>
                      <a:lnTo>
                        <a:pt x="61913" y="852488"/>
                      </a:lnTo>
                      <a:lnTo>
                        <a:pt x="852488" y="852488"/>
                      </a:lnTo>
                      <a:lnTo>
                        <a:pt x="852488" y="61913"/>
                      </a:lnTo>
                      <a:close/>
                      <a:moveTo>
                        <a:pt x="0" y="0"/>
                      </a:moveTo>
                      <a:lnTo>
                        <a:pt x="914400" y="0"/>
                      </a:lnTo>
                      <a:lnTo>
                        <a:pt x="914400" y="914400"/>
                      </a:lnTo>
                      <a:lnTo>
                        <a:pt x="0" y="914400"/>
                      </a:lnTo>
                      <a:close/>
                    </a:path>
                  </a:pathLst>
                </a:custGeom>
                <a:grpFill/>
                <a:ln w="317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78D7">
                        <a:lumMod val="75000"/>
                      </a:srgbClr>
                    </a:solidFill>
                    <a:effectLst/>
                    <a:uLnTx/>
                    <a:uFillTx/>
                    <a:latin typeface="Segoe UI"/>
                    <a:ea typeface="+mn-ea"/>
                    <a:cs typeface="+mn-cs"/>
                  </a:endParaRPr>
                </a:p>
              </p:txBody>
            </p:sp>
            <p:sp>
              <p:nvSpPr>
                <p:cNvPr id="585" name="Freeform 607">
                  <a:extLst>
                    <a:ext uri="{FF2B5EF4-FFF2-40B4-BE49-F238E27FC236}">
                      <a16:creationId xmlns:a16="http://schemas.microsoft.com/office/drawing/2014/main" id="{CFAEC750-5A57-4B0F-974C-C02B2B62A25F}"/>
                    </a:ext>
                  </a:extLst>
                </p:cNvPr>
                <p:cNvSpPr/>
                <p:nvPr/>
              </p:nvSpPr>
              <p:spPr bwMode="auto">
                <a:xfrm>
                  <a:off x="8007488" y="3292650"/>
                  <a:ext cx="96013" cy="96013"/>
                </a:xfrm>
                <a:custGeom>
                  <a:avLst/>
                  <a:gdLst>
                    <a:gd name="connsiteX0" fmla="*/ 457200 w 914400"/>
                    <a:gd name="connsiteY0" fmla="*/ 45244 h 914400"/>
                    <a:gd name="connsiteX1" fmla="*/ 45244 w 914400"/>
                    <a:gd name="connsiteY1" fmla="*/ 457200 h 914400"/>
                    <a:gd name="connsiteX2" fmla="*/ 457200 w 914400"/>
                    <a:gd name="connsiteY2" fmla="*/ 869156 h 914400"/>
                    <a:gd name="connsiteX3" fmla="*/ 869156 w 914400"/>
                    <a:gd name="connsiteY3" fmla="*/ 457200 h 914400"/>
                    <a:gd name="connsiteX4" fmla="*/ 457200 w 914400"/>
                    <a:gd name="connsiteY4" fmla="*/ 45244 h 914400"/>
                    <a:gd name="connsiteX5" fmla="*/ 457200 w 914400"/>
                    <a:gd name="connsiteY5" fmla="*/ 0 h 914400"/>
                    <a:gd name="connsiteX6" fmla="*/ 914400 w 914400"/>
                    <a:gd name="connsiteY6" fmla="*/ 457200 h 914400"/>
                    <a:gd name="connsiteX7" fmla="*/ 457200 w 914400"/>
                    <a:gd name="connsiteY7" fmla="*/ 914400 h 914400"/>
                    <a:gd name="connsiteX8" fmla="*/ 0 w 914400"/>
                    <a:gd name="connsiteY8" fmla="*/ 457200 h 914400"/>
                    <a:gd name="connsiteX9" fmla="*/ 457200 w 914400"/>
                    <a:gd name="connsiteY9" fmla="*/ 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14400" h="914400">
                      <a:moveTo>
                        <a:pt x="457200" y="45244"/>
                      </a:moveTo>
                      <a:cubicBezTo>
                        <a:pt x="229683" y="45244"/>
                        <a:pt x="45244" y="229683"/>
                        <a:pt x="45244" y="457200"/>
                      </a:cubicBezTo>
                      <a:cubicBezTo>
                        <a:pt x="45244" y="684717"/>
                        <a:pt x="229683" y="869156"/>
                        <a:pt x="457200" y="869156"/>
                      </a:cubicBezTo>
                      <a:cubicBezTo>
                        <a:pt x="684717" y="869156"/>
                        <a:pt x="869156" y="684717"/>
                        <a:pt x="869156" y="457200"/>
                      </a:cubicBezTo>
                      <a:cubicBezTo>
                        <a:pt x="869156" y="229683"/>
                        <a:pt x="684717" y="45244"/>
                        <a:pt x="457200" y="45244"/>
                      </a:cubicBezTo>
                      <a:close/>
                      <a:moveTo>
                        <a:pt x="457200" y="0"/>
                      </a:moveTo>
                      <a:cubicBezTo>
                        <a:pt x="709705" y="0"/>
                        <a:pt x="914400" y="204695"/>
                        <a:pt x="914400" y="457200"/>
                      </a:cubicBezTo>
                      <a:cubicBezTo>
                        <a:pt x="914400" y="709705"/>
                        <a:pt x="709705" y="914400"/>
                        <a:pt x="457200" y="914400"/>
                      </a:cubicBezTo>
                      <a:cubicBezTo>
                        <a:pt x="204695" y="914400"/>
                        <a:pt x="0" y="709705"/>
                        <a:pt x="0" y="457200"/>
                      </a:cubicBezTo>
                      <a:cubicBezTo>
                        <a:pt x="0" y="204695"/>
                        <a:pt x="204695" y="0"/>
                        <a:pt x="457200" y="0"/>
                      </a:cubicBezTo>
                      <a:close/>
                    </a:path>
                  </a:pathLst>
                </a:custGeom>
                <a:grpFill/>
                <a:ln w="317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78D7">
                        <a:lumMod val="75000"/>
                      </a:srgbClr>
                    </a:solidFill>
                    <a:effectLst/>
                    <a:uLnTx/>
                    <a:uFillTx/>
                    <a:latin typeface="Segoe UI"/>
                    <a:ea typeface="+mn-ea"/>
                    <a:cs typeface="+mn-cs"/>
                  </a:endParaRPr>
                </a:p>
              </p:txBody>
            </p:sp>
            <p:sp>
              <p:nvSpPr>
                <p:cNvPr id="586" name="Freeform 608">
                  <a:extLst>
                    <a:ext uri="{FF2B5EF4-FFF2-40B4-BE49-F238E27FC236}">
                      <a16:creationId xmlns:a16="http://schemas.microsoft.com/office/drawing/2014/main" id="{F766FB42-B1E3-4E9D-AB8C-7DADC11F6983}"/>
                    </a:ext>
                  </a:extLst>
                </p:cNvPr>
                <p:cNvSpPr/>
                <p:nvPr/>
              </p:nvSpPr>
              <p:spPr bwMode="auto">
                <a:xfrm rot="2897313">
                  <a:off x="8162046" y="3386372"/>
                  <a:ext cx="91927" cy="91927"/>
                </a:xfrm>
                <a:custGeom>
                  <a:avLst/>
                  <a:gdLst>
                    <a:gd name="connsiteX0" fmla="*/ 61913 w 914400"/>
                    <a:gd name="connsiteY0" fmla="*/ 61913 h 914400"/>
                    <a:gd name="connsiteX1" fmla="*/ 61913 w 914400"/>
                    <a:gd name="connsiteY1" fmla="*/ 852488 h 914400"/>
                    <a:gd name="connsiteX2" fmla="*/ 852488 w 914400"/>
                    <a:gd name="connsiteY2" fmla="*/ 852488 h 914400"/>
                    <a:gd name="connsiteX3" fmla="*/ 852488 w 914400"/>
                    <a:gd name="connsiteY3" fmla="*/ 61913 h 914400"/>
                    <a:gd name="connsiteX4" fmla="*/ 0 w 914400"/>
                    <a:gd name="connsiteY4" fmla="*/ 0 h 914400"/>
                    <a:gd name="connsiteX5" fmla="*/ 914400 w 914400"/>
                    <a:gd name="connsiteY5" fmla="*/ 0 h 914400"/>
                    <a:gd name="connsiteX6" fmla="*/ 914400 w 914400"/>
                    <a:gd name="connsiteY6" fmla="*/ 914400 h 914400"/>
                    <a:gd name="connsiteX7" fmla="*/ 0 w 914400"/>
                    <a:gd name="connsiteY7" fmla="*/ 9144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4400" h="914400">
                      <a:moveTo>
                        <a:pt x="61913" y="61913"/>
                      </a:moveTo>
                      <a:lnTo>
                        <a:pt x="61913" y="852488"/>
                      </a:lnTo>
                      <a:lnTo>
                        <a:pt x="852488" y="852488"/>
                      </a:lnTo>
                      <a:lnTo>
                        <a:pt x="852488" y="61913"/>
                      </a:lnTo>
                      <a:close/>
                      <a:moveTo>
                        <a:pt x="0" y="0"/>
                      </a:moveTo>
                      <a:lnTo>
                        <a:pt x="914400" y="0"/>
                      </a:lnTo>
                      <a:lnTo>
                        <a:pt x="914400" y="914400"/>
                      </a:lnTo>
                      <a:lnTo>
                        <a:pt x="0" y="914400"/>
                      </a:lnTo>
                      <a:close/>
                    </a:path>
                  </a:pathLst>
                </a:custGeom>
                <a:grpFill/>
                <a:ln w="317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78D7">
                        <a:lumMod val="75000"/>
                      </a:srgbClr>
                    </a:solidFill>
                    <a:effectLst/>
                    <a:uLnTx/>
                    <a:uFillTx/>
                    <a:latin typeface="Segoe UI"/>
                    <a:ea typeface="+mn-ea"/>
                    <a:cs typeface="+mn-cs"/>
                  </a:endParaRPr>
                </a:p>
              </p:txBody>
            </p:sp>
            <p:grpSp>
              <p:nvGrpSpPr>
                <p:cNvPr id="587" name="Group 586">
                  <a:extLst>
                    <a:ext uri="{FF2B5EF4-FFF2-40B4-BE49-F238E27FC236}">
                      <a16:creationId xmlns:a16="http://schemas.microsoft.com/office/drawing/2014/main" id="{B8DE5E1C-A293-45E3-BD52-016B6264A736}"/>
                    </a:ext>
                  </a:extLst>
                </p:cNvPr>
                <p:cNvGrpSpPr/>
                <p:nvPr/>
              </p:nvGrpSpPr>
              <p:grpSpPr>
                <a:xfrm>
                  <a:off x="8099516" y="3245644"/>
                  <a:ext cx="594427" cy="188119"/>
                  <a:chOff x="8099517" y="3245644"/>
                  <a:chExt cx="668721" cy="188119"/>
                </a:xfrm>
                <a:grpFill/>
              </p:grpSpPr>
              <p:cxnSp>
                <p:nvCxnSpPr>
                  <p:cNvPr id="600" name="Straight Connector 599">
                    <a:extLst>
                      <a:ext uri="{FF2B5EF4-FFF2-40B4-BE49-F238E27FC236}">
                        <a16:creationId xmlns:a16="http://schemas.microsoft.com/office/drawing/2014/main" id="{FC67C136-344F-4B1E-820E-C793F62E5A73}"/>
                      </a:ext>
                    </a:extLst>
                  </p:cNvPr>
                  <p:cNvCxnSpPr/>
                  <p:nvPr/>
                </p:nvCxnSpPr>
                <p:spPr>
                  <a:xfrm>
                    <a:off x="8099517" y="3338901"/>
                    <a:ext cx="623002" cy="0"/>
                  </a:xfrm>
                  <a:prstGeom prst="line">
                    <a:avLst/>
                  </a:prstGeom>
                  <a:grpFill/>
                  <a:ln w="3175" cap="flat" cmpd="sng" algn="ctr">
                    <a:solidFill>
                      <a:srgbClr val="0078D7"/>
                    </a:solidFill>
                    <a:prstDash val="dash"/>
                    <a:headEnd type="none"/>
                    <a:tailEnd type="none"/>
                  </a:ln>
                  <a:effectLst/>
                </p:spPr>
              </p:cxnSp>
              <p:sp>
                <p:nvSpPr>
                  <p:cNvPr id="601" name="Freeform 623">
                    <a:extLst>
                      <a:ext uri="{FF2B5EF4-FFF2-40B4-BE49-F238E27FC236}">
                        <a16:creationId xmlns:a16="http://schemas.microsoft.com/office/drawing/2014/main" id="{9E7ED307-2959-4C15-9ADE-BAD03F58B6CE}"/>
                      </a:ext>
                    </a:extLst>
                  </p:cNvPr>
                  <p:cNvSpPr/>
                  <p:nvPr/>
                </p:nvSpPr>
                <p:spPr bwMode="auto">
                  <a:xfrm>
                    <a:off x="8279607" y="3245644"/>
                    <a:ext cx="442912" cy="52387"/>
                  </a:xfrm>
                  <a:custGeom>
                    <a:avLst/>
                    <a:gdLst>
                      <a:gd name="connsiteX0" fmla="*/ 0 w 521494"/>
                      <a:gd name="connsiteY0" fmla="*/ 0 h 76200"/>
                      <a:gd name="connsiteX1" fmla="*/ 285750 w 521494"/>
                      <a:gd name="connsiteY1" fmla="*/ 0 h 76200"/>
                      <a:gd name="connsiteX2" fmla="*/ 285750 w 521494"/>
                      <a:gd name="connsiteY2" fmla="*/ 76200 h 76200"/>
                      <a:gd name="connsiteX3" fmla="*/ 521494 w 521494"/>
                      <a:gd name="connsiteY3" fmla="*/ 76200 h 76200"/>
                    </a:gdLst>
                    <a:ahLst/>
                    <a:cxnLst>
                      <a:cxn ang="0">
                        <a:pos x="connsiteX0" y="connsiteY0"/>
                      </a:cxn>
                      <a:cxn ang="0">
                        <a:pos x="connsiteX1" y="connsiteY1"/>
                      </a:cxn>
                      <a:cxn ang="0">
                        <a:pos x="connsiteX2" y="connsiteY2"/>
                      </a:cxn>
                      <a:cxn ang="0">
                        <a:pos x="connsiteX3" y="connsiteY3"/>
                      </a:cxn>
                    </a:cxnLst>
                    <a:rect l="l" t="t" r="r" b="b"/>
                    <a:pathLst>
                      <a:path w="521494" h="76200">
                        <a:moveTo>
                          <a:pt x="0" y="0"/>
                        </a:moveTo>
                        <a:lnTo>
                          <a:pt x="285750" y="0"/>
                        </a:lnTo>
                        <a:lnTo>
                          <a:pt x="285750" y="76200"/>
                        </a:lnTo>
                        <a:lnTo>
                          <a:pt x="521494" y="76200"/>
                        </a:lnTo>
                      </a:path>
                    </a:pathLst>
                  </a:custGeom>
                  <a:noFill/>
                  <a:ln w="3175" cap="flat" cmpd="sng" algn="ctr">
                    <a:solidFill>
                      <a:srgbClr val="0078D7"/>
                    </a:solidFill>
                    <a:prstDash val="dash"/>
                    <a:headEnd type="none"/>
                    <a:tailEnd type="none"/>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78D7">
                          <a:lumMod val="75000"/>
                        </a:srgbClr>
                      </a:solidFill>
                      <a:effectLst/>
                      <a:uLnTx/>
                      <a:uFillTx/>
                      <a:latin typeface="Segoe UI"/>
                      <a:ea typeface="+mn-ea"/>
                      <a:cs typeface="+mn-cs"/>
                    </a:endParaRPr>
                  </a:p>
                </p:txBody>
              </p:sp>
              <p:sp>
                <p:nvSpPr>
                  <p:cNvPr id="602" name="Freeform 624">
                    <a:extLst>
                      <a:ext uri="{FF2B5EF4-FFF2-40B4-BE49-F238E27FC236}">
                        <a16:creationId xmlns:a16="http://schemas.microsoft.com/office/drawing/2014/main" id="{D2F9947C-F970-4C52-80C5-3860525CA054}"/>
                      </a:ext>
                    </a:extLst>
                  </p:cNvPr>
                  <p:cNvSpPr/>
                  <p:nvPr/>
                </p:nvSpPr>
                <p:spPr bwMode="auto">
                  <a:xfrm flipV="1">
                    <a:off x="8279607" y="3388044"/>
                    <a:ext cx="442912" cy="45719"/>
                  </a:xfrm>
                  <a:custGeom>
                    <a:avLst/>
                    <a:gdLst>
                      <a:gd name="connsiteX0" fmla="*/ 0 w 521494"/>
                      <a:gd name="connsiteY0" fmla="*/ 0 h 76200"/>
                      <a:gd name="connsiteX1" fmla="*/ 285750 w 521494"/>
                      <a:gd name="connsiteY1" fmla="*/ 0 h 76200"/>
                      <a:gd name="connsiteX2" fmla="*/ 285750 w 521494"/>
                      <a:gd name="connsiteY2" fmla="*/ 76200 h 76200"/>
                      <a:gd name="connsiteX3" fmla="*/ 521494 w 521494"/>
                      <a:gd name="connsiteY3" fmla="*/ 76200 h 76200"/>
                    </a:gdLst>
                    <a:ahLst/>
                    <a:cxnLst>
                      <a:cxn ang="0">
                        <a:pos x="connsiteX0" y="connsiteY0"/>
                      </a:cxn>
                      <a:cxn ang="0">
                        <a:pos x="connsiteX1" y="connsiteY1"/>
                      </a:cxn>
                      <a:cxn ang="0">
                        <a:pos x="connsiteX2" y="connsiteY2"/>
                      </a:cxn>
                      <a:cxn ang="0">
                        <a:pos x="connsiteX3" y="connsiteY3"/>
                      </a:cxn>
                    </a:cxnLst>
                    <a:rect l="l" t="t" r="r" b="b"/>
                    <a:pathLst>
                      <a:path w="521494" h="76200">
                        <a:moveTo>
                          <a:pt x="0" y="0"/>
                        </a:moveTo>
                        <a:lnTo>
                          <a:pt x="285750" y="0"/>
                        </a:lnTo>
                        <a:lnTo>
                          <a:pt x="285750" y="76200"/>
                        </a:lnTo>
                        <a:lnTo>
                          <a:pt x="521494" y="76200"/>
                        </a:lnTo>
                      </a:path>
                    </a:pathLst>
                  </a:custGeom>
                  <a:noFill/>
                  <a:ln w="3175" cap="flat" cmpd="sng" algn="ctr">
                    <a:solidFill>
                      <a:srgbClr val="0078D7"/>
                    </a:solidFill>
                    <a:prstDash val="dash"/>
                    <a:headEnd type="none"/>
                    <a:tailEnd type="none"/>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78D7">
                          <a:lumMod val="75000"/>
                        </a:srgbClr>
                      </a:solidFill>
                      <a:effectLst/>
                      <a:uLnTx/>
                      <a:uFillTx/>
                      <a:latin typeface="Segoe UI"/>
                      <a:ea typeface="+mn-ea"/>
                      <a:cs typeface="+mn-cs"/>
                    </a:endParaRPr>
                  </a:p>
                </p:txBody>
              </p:sp>
              <p:sp>
                <p:nvSpPr>
                  <p:cNvPr id="603" name="Isosceles Triangle 602">
                    <a:extLst>
                      <a:ext uri="{FF2B5EF4-FFF2-40B4-BE49-F238E27FC236}">
                        <a16:creationId xmlns:a16="http://schemas.microsoft.com/office/drawing/2014/main" id="{C29CA2F8-4381-46A6-9602-DE5535068F7F}"/>
                      </a:ext>
                    </a:extLst>
                  </p:cNvPr>
                  <p:cNvSpPr/>
                  <p:nvPr/>
                </p:nvSpPr>
                <p:spPr bwMode="auto">
                  <a:xfrm rot="5400000">
                    <a:off x="8722519" y="3271470"/>
                    <a:ext cx="45719" cy="45719"/>
                  </a:xfrm>
                  <a:prstGeom prst="triangle">
                    <a:avLst/>
                  </a:prstGeom>
                  <a:grpFill/>
                  <a:ln w="317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78D7">
                          <a:lumMod val="75000"/>
                        </a:srgbClr>
                      </a:solidFill>
                      <a:effectLst/>
                      <a:uLnTx/>
                      <a:uFillTx/>
                      <a:latin typeface="Segoe UI"/>
                      <a:ea typeface="+mn-ea"/>
                      <a:cs typeface="+mn-cs"/>
                    </a:endParaRPr>
                  </a:p>
                </p:txBody>
              </p:sp>
              <p:sp>
                <p:nvSpPr>
                  <p:cNvPr id="604" name="Isosceles Triangle 603">
                    <a:extLst>
                      <a:ext uri="{FF2B5EF4-FFF2-40B4-BE49-F238E27FC236}">
                        <a16:creationId xmlns:a16="http://schemas.microsoft.com/office/drawing/2014/main" id="{0FBA97E0-326C-4C91-9B1E-23C2F287371F}"/>
                      </a:ext>
                    </a:extLst>
                  </p:cNvPr>
                  <p:cNvSpPr/>
                  <p:nvPr/>
                </p:nvSpPr>
                <p:spPr bwMode="auto">
                  <a:xfrm rot="5400000">
                    <a:off x="8722519" y="3319095"/>
                    <a:ext cx="45719" cy="45719"/>
                  </a:xfrm>
                  <a:prstGeom prst="triangle">
                    <a:avLst/>
                  </a:prstGeom>
                  <a:grpFill/>
                  <a:ln w="317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78D7">
                          <a:lumMod val="75000"/>
                        </a:srgbClr>
                      </a:solidFill>
                      <a:effectLst/>
                      <a:uLnTx/>
                      <a:uFillTx/>
                      <a:latin typeface="Segoe UI"/>
                      <a:ea typeface="+mn-ea"/>
                      <a:cs typeface="+mn-cs"/>
                    </a:endParaRPr>
                  </a:p>
                </p:txBody>
              </p:sp>
              <p:sp>
                <p:nvSpPr>
                  <p:cNvPr id="605" name="Isosceles Triangle 604">
                    <a:extLst>
                      <a:ext uri="{FF2B5EF4-FFF2-40B4-BE49-F238E27FC236}">
                        <a16:creationId xmlns:a16="http://schemas.microsoft.com/office/drawing/2014/main" id="{AB34BBE6-60E1-4702-97C0-1692148104A6}"/>
                      </a:ext>
                    </a:extLst>
                  </p:cNvPr>
                  <p:cNvSpPr/>
                  <p:nvPr/>
                </p:nvSpPr>
                <p:spPr bwMode="auto">
                  <a:xfrm rot="5400000">
                    <a:off x="8722519" y="3366720"/>
                    <a:ext cx="45719" cy="45719"/>
                  </a:xfrm>
                  <a:prstGeom prst="triangle">
                    <a:avLst/>
                  </a:prstGeom>
                  <a:grpFill/>
                  <a:ln w="317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78D7">
                          <a:lumMod val="75000"/>
                        </a:srgbClr>
                      </a:solidFill>
                      <a:effectLst/>
                      <a:uLnTx/>
                      <a:uFillTx/>
                      <a:latin typeface="Segoe UI"/>
                      <a:ea typeface="+mn-ea"/>
                      <a:cs typeface="+mn-cs"/>
                    </a:endParaRPr>
                  </a:p>
                </p:txBody>
              </p:sp>
            </p:grpSp>
            <p:grpSp>
              <p:nvGrpSpPr>
                <p:cNvPr id="588" name="Group 587">
                  <a:extLst>
                    <a:ext uri="{FF2B5EF4-FFF2-40B4-BE49-F238E27FC236}">
                      <a16:creationId xmlns:a16="http://schemas.microsoft.com/office/drawing/2014/main" id="{8B772AE6-5F9D-4C73-8378-B5EE408F0C84}"/>
                    </a:ext>
                  </a:extLst>
                </p:cNvPr>
                <p:cNvGrpSpPr/>
                <p:nvPr/>
              </p:nvGrpSpPr>
              <p:grpSpPr>
                <a:xfrm>
                  <a:off x="8705850" y="3246154"/>
                  <a:ext cx="188119" cy="181932"/>
                  <a:chOff x="6107906" y="3893854"/>
                  <a:chExt cx="260177" cy="181932"/>
                </a:xfrm>
                <a:grpFill/>
              </p:grpSpPr>
              <p:sp>
                <p:nvSpPr>
                  <p:cNvPr id="594" name="Freeform 616">
                    <a:extLst>
                      <a:ext uri="{FF2B5EF4-FFF2-40B4-BE49-F238E27FC236}">
                        <a16:creationId xmlns:a16="http://schemas.microsoft.com/office/drawing/2014/main" id="{B31EAC08-F7D1-4BF6-AAAA-9BA7FB11B6FA}"/>
                      </a:ext>
                    </a:extLst>
                  </p:cNvPr>
                  <p:cNvSpPr/>
                  <p:nvPr/>
                </p:nvSpPr>
                <p:spPr bwMode="auto">
                  <a:xfrm>
                    <a:off x="6107906" y="3893854"/>
                    <a:ext cx="260177" cy="181932"/>
                  </a:xfrm>
                  <a:custGeom>
                    <a:avLst/>
                    <a:gdLst>
                      <a:gd name="connsiteX0" fmla="*/ 115224 w 5006109"/>
                      <a:gd name="connsiteY0" fmla="*/ 113026 h 3500582"/>
                      <a:gd name="connsiteX1" fmla="*/ 115224 w 5006109"/>
                      <a:gd name="connsiteY1" fmla="*/ 3387556 h 3500582"/>
                      <a:gd name="connsiteX2" fmla="*/ 4890886 w 5006109"/>
                      <a:gd name="connsiteY2" fmla="*/ 3387556 h 3500582"/>
                      <a:gd name="connsiteX3" fmla="*/ 4890886 w 5006109"/>
                      <a:gd name="connsiteY3" fmla="*/ 113026 h 3500582"/>
                      <a:gd name="connsiteX4" fmla="*/ 0 w 5006109"/>
                      <a:gd name="connsiteY4" fmla="*/ 0 h 3500582"/>
                      <a:gd name="connsiteX5" fmla="*/ 5006109 w 5006109"/>
                      <a:gd name="connsiteY5" fmla="*/ 0 h 3500582"/>
                      <a:gd name="connsiteX6" fmla="*/ 5006109 w 5006109"/>
                      <a:gd name="connsiteY6" fmla="*/ 3500582 h 3500582"/>
                      <a:gd name="connsiteX7" fmla="*/ 0 w 5006109"/>
                      <a:gd name="connsiteY7" fmla="*/ 3500582 h 3500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6109" h="3500582">
                        <a:moveTo>
                          <a:pt x="115224" y="113026"/>
                        </a:moveTo>
                        <a:lnTo>
                          <a:pt x="115224" y="3387556"/>
                        </a:lnTo>
                        <a:lnTo>
                          <a:pt x="4890886" y="3387556"/>
                        </a:lnTo>
                        <a:lnTo>
                          <a:pt x="4890886" y="113026"/>
                        </a:lnTo>
                        <a:close/>
                        <a:moveTo>
                          <a:pt x="0" y="0"/>
                        </a:moveTo>
                        <a:lnTo>
                          <a:pt x="5006109" y="0"/>
                        </a:lnTo>
                        <a:lnTo>
                          <a:pt x="5006109" y="3500582"/>
                        </a:lnTo>
                        <a:lnTo>
                          <a:pt x="0" y="3500582"/>
                        </a:lnTo>
                        <a:close/>
                      </a:path>
                    </a:pathLst>
                  </a:custGeom>
                  <a:grpFill/>
                  <a:ln w="317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78D7">
                          <a:lumMod val="75000"/>
                        </a:srgbClr>
                      </a:solidFill>
                      <a:effectLst/>
                      <a:uLnTx/>
                      <a:uFillTx/>
                      <a:latin typeface="Segoe UI"/>
                      <a:ea typeface="+mn-ea"/>
                      <a:cs typeface="+mn-cs"/>
                    </a:endParaRPr>
                  </a:p>
                </p:txBody>
              </p:sp>
              <p:grpSp>
                <p:nvGrpSpPr>
                  <p:cNvPr id="595" name="Group 594">
                    <a:extLst>
                      <a:ext uri="{FF2B5EF4-FFF2-40B4-BE49-F238E27FC236}">
                        <a16:creationId xmlns:a16="http://schemas.microsoft.com/office/drawing/2014/main" id="{40CF7332-FD92-49C8-9ABB-79F1FC6DB9B2}"/>
                      </a:ext>
                    </a:extLst>
                  </p:cNvPr>
                  <p:cNvGrpSpPr/>
                  <p:nvPr/>
                </p:nvGrpSpPr>
                <p:grpSpPr>
                  <a:xfrm>
                    <a:off x="6132036" y="3939103"/>
                    <a:ext cx="215584" cy="123793"/>
                    <a:chOff x="6417785" y="4091503"/>
                    <a:chExt cx="1997553" cy="1147034"/>
                  </a:xfrm>
                  <a:grpFill/>
                </p:grpSpPr>
                <p:sp>
                  <p:nvSpPr>
                    <p:cNvPr id="596" name="Freeform 618">
                      <a:extLst>
                        <a:ext uri="{FF2B5EF4-FFF2-40B4-BE49-F238E27FC236}">
                          <a16:creationId xmlns:a16="http://schemas.microsoft.com/office/drawing/2014/main" id="{44B55CF3-9C90-465D-A862-4BE354C15D71}"/>
                        </a:ext>
                      </a:extLst>
                    </p:cNvPr>
                    <p:cNvSpPr/>
                    <p:nvPr/>
                  </p:nvSpPr>
                  <p:spPr bwMode="auto">
                    <a:xfrm>
                      <a:off x="6417785" y="4091503"/>
                      <a:ext cx="1997553" cy="265972"/>
                    </a:xfrm>
                    <a:custGeom>
                      <a:avLst/>
                      <a:gdLst>
                        <a:gd name="connsiteX0" fmla="*/ 107464 w 1997553"/>
                        <a:gd name="connsiteY0" fmla="*/ 22625 h 265972"/>
                        <a:gd name="connsiteX1" fmla="*/ 107464 w 1997553"/>
                        <a:gd name="connsiteY1" fmla="*/ 23297 h 265972"/>
                        <a:gd name="connsiteX2" fmla="*/ 30641 w 1997553"/>
                        <a:gd name="connsiteY2" fmla="*/ 23297 h 265972"/>
                        <a:gd name="connsiteX3" fmla="*/ 30641 w 1997553"/>
                        <a:gd name="connsiteY3" fmla="*/ 244753 h 265972"/>
                        <a:gd name="connsiteX4" fmla="*/ 329241 w 1997553"/>
                        <a:gd name="connsiteY4" fmla="*/ 244753 h 265972"/>
                        <a:gd name="connsiteX5" fmla="*/ 329241 w 1997553"/>
                        <a:gd name="connsiteY5" fmla="*/ 243347 h 265972"/>
                        <a:gd name="connsiteX6" fmla="*/ 1673703 w 1997553"/>
                        <a:gd name="connsiteY6" fmla="*/ 243347 h 265972"/>
                        <a:gd name="connsiteX7" fmla="*/ 1673703 w 1997553"/>
                        <a:gd name="connsiteY7" fmla="*/ 244753 h 265972"/>
                        <a:gd name="connsiteX8" fmla="*/ 1972303 w 1997553"/>
                        <a:gd name="connsiteY8" fmla="*/ 244753 h 265972"/>
                        <a:gd name="connsiteX9" fmla="*/ 1972303 w 1997553"/>
                        <a:gd name="connsiteY9" fmla="*/ 23297 h 265972"/>
                        <a:gd name="connsiteX10" fmla="*/ 1890090 w 1997553"/>
                        <a:gd name="connsiteY10" fmla="*/ 23297 h 265972"/>
                        <a:gd name="connsiteX11" fmla="*/ 1890090 w 1997553"/>
                        <a:gd name="connsiteY11" fmla="*/ 22625 h 265972"/>
                        <a:gd name="connsiteX12" fmla="*/ 0 w 1997553"/>
                        <a:gd name="connsiteY12" fmla="*/ 0 h 265972"/>
                        <a:gd name="connsiteX13" fmla="*/ 1997553 w 1997553"/>
                        <a:gd name="connsiteY13" fmla="*/ 0 h 265972"/>
                        <a:gd name="connsiteX14" fmla="*/ 1997553 w 1997553"/>
                        <a:gd name="connsiteY14" fmla="*/ 265972 h 265972"/>
                        <a:gd name="connsiteX15" fmla="*/ 0 w 1997553"/>
                        <a:gd name="connsiteY15" fmla="*/ 265972 h 265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97553" h="265972">
                          <a:moveTo>
                            <a:pt x="107464" y="22625"/>
                          </a:moveTo>
                          <a:lnTo>
                            <a:pt x="107464" y="23297"/>
                          </a:lnTo>
                          <a:lnTo>
                            <a:pt x="30641" y="23297"/>
                          </a:lnTo>
                          <a:lnTo>
                            <a:pt x="30641" y="244753"/>
                          </a:lnTo>
                          <a:lnTo>
                            <a:pt x="329241" y="244753"/>
                          </a:lnTo>
                          <a:lnTo>
                            <a:pt x="329241" y="243347"/>
                          </a:lnTo>
                          <a:lnTo>
                            <a:pt x="1673703" y="243347"/>
                          </a:lnTo>
                          <a:lnTo>
                            <a:pt x="1673703" y="244753"/>
                          </a:lnTo>
                          <a:lnTo>
                            <a:pt x="1972303" y="244753"/>
                          </a:lnTo>
                          <a:lnTo>
                            <a:pt x="1972303" y="23297"/>
                          </a:lnTo>
                          <a:lnTo>
                            <a:pt x="1890090" y="23297"/>
                          </a:lnTo>
                          <a:lnTo>
                            <a:pt x="1890090" y="22625"/>
                          </a:lnTo>
                          <a:close/>
                          <a:moveTo>
                            <a:pt x="0" y="0"/>
                          </a:moveTo>
                          <a:lnTo>
                            <a:pt x="1997553" y="0"/>
                          </a:lnTo>
                          <a:lnTo>
                            <a:pt x="1997553" y="265972"/>
                          </a:lnTo>
                          <a:lnTo>
                            <a:pt x="0" y="265972"/>
                          </a:lnTo>
                          <a:close/>
                        </a:path>
                      </a:pathLst>
                    </a:custGeom>
                    <a:grpFill/>
                    <a:ln w="317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78D7">
                            <a:lumMod val="75000"/>
                          </a:srgbClr>
                        </a:solidFill>
                        <a:effectLst/>
                        <a:uLnTx/>
                        <a:uFillTx/>
                        <a:latin typeface="Segoe UI"/>
                        <a:ea typeface="+mn-ea"/>
                        <a:cs typeface="+mn-cs"/>
                      </a:endParaRPr>
                    </a:p>
                  </p:txBody>
                </p:sp>
                <p:sp>
                  <p:nvSpPr>
                    <p:cNvPr id="597" name="Freeform 619">
                      <a:extLst>
                        <a:ext uri="{FF2B5EF4-FFF2-40B4-BE49-F238E27FC236}">
                          <a16:creationId xmlns:a16="http://schemas.microsoft.com/office/drawing/2014/main" id="{63EC85E5-E589-4E3C-8811-A1FEC51AB9CC}"/>
                        </a:ext>
                      </a:extLst>
                    </p:cNvPr>
                    <p:cNvSpPr/>
                    <p:nvPr/>
                  </p:nvSpPr>
                  <p:spPr bwMode="auto">
                    <a:xfrm>
                      <a:off x="6417785" y="4386778"/>
                      <a:ext cx="1997553" cy="265972"/>
                    </a:xfrm>
                    <a:custGeom>
                      <a:avLst/>
                      <a:gdLst>
                        <a:gd name="connsiteX0" fmla="*/ 107464 w 1997553"/>
                        <a:gd name="connsiteY0" fmla="*/ 22625 h 265972"/>
                        <a:gd name="connsiteX1" fmla="*/ 107464 w 1997553"/>
                        <a:gd name="connsiteY1" fmla="*/ 23297 h 265972"/>
                        <a:gd name="connsiteX2" fmla="*/ 30641 w 1997553"/>
                        <a:gd name="connsiteY2" fmla="*/ 23297 h 265972"/>
                        <a:gd name="connsiteX3" fmla="*/ 30641 w 1997553"/>
                        <a:gd name="connsiteY3" fmla="*/ 244753 h 265972"/>
                        <a:gd name="connsiteX4" fmla="*/ 329241 w 1997553"/>
                        <a:gd name="connsiteY4" fmla="*/ 244753 h 265972"/>
                        <a:gd name="connsiteX5" fmla="*/ 329241 w 1997553"/>
                        <a:gd name="connsiteY5" fmla="*/ 243347 h 265972"/>
                        <a:gd name="connsiteX6" fmla="*/ 1673703 w 1997553"/>
                        <a:gd name="connsiteY6" fmla="*/ 243347 h 265972"/>
                        <a:gd name="connsiteX7" fmla="*/ 1673703 w 1997553"/>
                        <a:gd name="connsiteY7" fmla="*/ 244753 h 265972"/>
                        <a:gd name="connsiteX8" fmla="*/ 1972303 w 1997553"/>
                        <a:gd name="connsiteY8" fmla="*/ 244753 h 265972"/>
                        <a:gd name="connsiteX9" fmla="*/ 1972303 w 1997553"/>
                        <a:gd name="connsiteY9" fmla="*/ 23297 h 265972"/>
                        <a:gd name="connsiteX10" fmla="*/ 1890090 w 1997553"/>
                        <a:gd name="connsiteY10" fmla="*/ 23297 h 265972"/>
                        <a:gd name="connsiteX11" fmla="*/ 1890090 w 1997553"/>
                        <a:gd name="connsiteY11" fmla="*/ 22625 h 265972"/>
                        <a:gd name="connsiteX12" fmla="*/ 0 w 1997553"/>
                        <a:gd name="connsiteY12" fmla="*/ 0 h 265972"/>
                        <a:gd name="connsiteX13" fmla="*/ 1997553 w 1997553"/>
                        <a:gd name="connsiteY13" fmla="*/ 0 h 265972"/>
                        <a:gd name="connsiteX14" fmla="*/ 1997553 w 1997553"/>
                        <a:gd name="connsiteY14" fmla="*/ 265972 h 265972"/>
                        <a:gd name="connsiteX15" fmla="*/ 0 w 1997553"/>
                        <a:gd name="connsiteY15" fmla="*/ 265972 h 265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97553" h="265972">
                          <a:moveTo>
                            <a:pt x="107464" y="22625"/>
                          </a:moveTo>
                          <a:lnTo>
                            <a:pt x="107464" y="23297"/>
                          </a:lnTo>
                          <a:lnTo>
                            <a:pt x="30641" y="23297"/>
                          </a:lnTo>
                          <a:lnTo>
                            <a:pt x="30641" y="244753"/>
                          </a:lnTo>
                          <a:lnTo>
                            <a:pt x="329241" y="244753"/>
                          </a:lnTo>
                          <a:lnTo>
                            <a:pt x="329241" y="243347"/>
                          </a:lnTo>
                          <a:lnTo>
                            <a:pt x="1673703" y="243347"/>
                          </a:lnTo>
                          <a:lnTo>
                            <a:pt x="1673703" y="244753"/>
                          </a:lnTo>
                          <a:lnTo>
                            <a:pt x="1972303" y="244753"/>
                          </a:lnTo>
                          <a:lnTo>
                            <a:pt x="1972303" y="23297"/>
                          </a:lnTo>
                          <a:lnTo>
                            <a:pt x="1890090" y="23297"/>
                          </a:lnTo>
                          <a:lnTo>
                            <a:pt x="1890090" y="22625"/>
                          </a:lnTo>
                          <a:close/>
                          <a:moveTo>
                            <a:pt x="0" y="0"/>
                          </a:moveTo>
                          <a:lnTo>
                            <a:pt x="1997553" y="0"/>
                          </a:lnTo>
                          <a:lnTo>
                            <a:pt x="1997553" y="265972"/>
                          </a:lnTo>
                          <a:lnTo>
                            <a:pt x="0" y="265972"/>
                          </a:lnTo>
                          <a:close/>
                        </a:path>
                      </a:pathLst>
                    </a:custGeom>
                    <a:grpFill/>
                    <a:ln w="317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78D7">
                            <a:lumMod val="75000"/>
                          </a:srgbClr>
                        </a:solidFill>
                        <a:effectLst/>
                        <a:uLnTx/>
                        <a:uFillTx/>
                        <a:latin typeface="Segoe UI"/>
                        <a:ea typeface="+mn-ea"/>
                        <a:cs typeface="+mn-cs"/>
                      </a:endParaRPr>
                    </a:p>
                  </p:txBody>
                </p:sp>
                <p:sp>
                  <p:nvSpPr>
                    <p:cNvPr id="598" name="Freeform 620">
                      <a:extLst>
                        <a:ext uri="{FF2B5EF4-FFF2-40B4-BE49-F238E27FC236}">
                          <a16:creationId xmlns:a16="http://schemas.microsoft.com/office/drawing/2014/main" id="{248D4247-BDD8-4B83-A552-AA15AE4B1E3D}"/>
                        </a:ext>
                      </a:extLst>
                    </p:cNvPr>
                    <p:cNvSpPr/>
                    <p:nvPr/>
                  </p:nvSpPr>
                  <p:spPr bwMode="auto">
                    <a:xfrm>
                      <a:off x="6417785" y="4679671"/>
                      <a:ext cx="1997553" cy="265972"/>
                    </a:xfrm>
                    <a:custGeom>
                      <a:avLst/>
                      <a:gdLst>
                        <a:gd name="connsiteX0" fmla="*/ 107464 w 1997553"/>
                        <a:gd name="connsiteY0" fmla="*/ 22625 h 265972"/>
                        <a:gd name="connsiteX1" fmla="*/ 107464 w 1997553"/>
                        <a:gd name="connsiteY1" fmla="*/ 23297 h 265972"/>
                        <a:gd name="connsiteX2" fmla="*/ 30641 w 1997553"/>
                        <a:gd name="connsiteY2" fmla="*/ 23297 h 265972"/>
                        <a:gd name="connsiteX3" fmla="*/ 30641 w 1997553"/>
                        <a:gd name="connsiteY3" fmla="*/ 244753 h 265972"/>
                        <a:gd name="connsiteX4" fmla="*/ 329241 w 1997553"/>
                        <a:gd name="connsiteY4" fmla="*/ 244753 h 265972"/>
                        <a:gd name="connsiteX5" fmla="*/ 329241 w 1997553"/>
                        <a:gd name="connsiteY5" fmla="*/ 243347 h 265972"/>
                        <a:gd name="connsiteX6" fmla="*/ 1673703 w 1997553"/>
                        <a:gd name="connsiteY6" fmla="*/ 243347 h 265972"/>
                        <a:gd name="connsiteX7" fmla="*/ 1673703 w 1997553"/>
                        <a:gd name="connsiteY7" fmla="*/ 244753 h 265972"/>
                        <a:gd name="connsiteX8" fmla="*/ 1972303 w 1997553"/>
                        <a:gd name="connsiteY8" fmla="*/ 244753 h 265972"/>
                        <a:gd name="connsiteX9" fmla="*/ 1972303 w 1997553"/>
                        <a:gd name="connsiteY9" fmla="*/ 23297 h 265972"/>
                        <a:gd name="connsiteX10" fmla="*/ 1890090 w 1997553"/>
                        <a:gd name="connsiteY10" fmla="*/ 23297 h 265972"/>
                        <a:gd name="connsiteX11" fmla="*/ 1890090 w 1997553"/>
                        <a:gd name="connsiteY11" fmla="*/ 22625 h 265972"/>
                        <a:gd name="connsiteX12" fmla="*/ 0 w 1997553"/>
                        <a:gd name="connsiteY12" fmla="*/ 0 h 265972"/>
                        <a:gd name="connsiteX13" fmla="*/ 1997553 w 1997553"/>
                        <a:gd name="connsiteY13" fmla="*/ 0 h 265972"/>
                        <a:gd name="connsiteX14" fmla="*/ 1997553 w 1997553"/>
                        <a:gd name="connsiteY14" fmla="*/ 265972 h 265972"/>
                        <a:gd name="connsiteX15" fmla="*/ 0 w 1997553"/>
                        <a:gd name="connsiteY15" fmla="*/ 265972 h 265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97553" h="265972">
                          <a:moveTo>
                            <a:pt x="107464" y="22625"/>
                          </a:moveTo>
                          <a:lnTo>
                            <a:pt x="107464" y="23297"/>
                          </a:lnTo>
                          <a:lnTo>
                            <a:pt x="30641" y="23297"/>
                          </a:lnTo>
                          <a:lnTo>
                            <a:pt x="30641" y="244753"/>
                          </a:lnTo>
                          <a:lnTo>
                            <a:pt x="329241" y="244753"/>
                          </a:lnTo>
                          <a:lnTo>
                            <a:pt x="329241" y="243347"/>
                          </a:lnTo>
                          <a:lnTo>
                            <a:pt x="1673703" y="243347"/>
                          </a:lnTo>
                          <a:lnTo>
                            <a:pt x="1673703" y="244753"/>
                          </a:lnTo>
                          <a:lnTo>
                            <a:pt x="1972303" y="244753"/>
                          </a:lnTo>
                          <a:lnTo>
                            <a:pt x="1972303" y="23297"/>
                          </a:lnTo>
                          <a:lnTo>
                            <a:pt x="1890090" y="23297"/>
                          </a:lnTo>
                          <a:lnTo>
                            <a:pt x="1890090" y="22625"/>
                          </a:lnTo>
                          <a:close/>
                          <a:moveTo>
                            <a:pt x="0" y="0"/>
                          </a:moveTo>
                          <a:lnTo>
                            <a:pt x="1997553" y="0"/>
                          </a:lnTo>
                          <a:lnTo>
                            <a:pt x="1997553" y="265972"/>
                          </a:lnTo>
                          <a:lnTo>
                            <a:pt x="0" y="265972"/>
                          </a:lnTo>
                          <a:close/>
                        </a:path>
                      </a:pathLst>
                    </a:custGeom>
                    <a:grpFill/>
                    <a:ln w="317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78D7">
                            <a:lumMod val="75000"/>
                          </a:srgbClr>
                        </a:solidFill>
                        <a:effectLst/>
                        <a:uLnTx/>
                        <a:uFillTx/>
                        <a:latin typeface="Segoe UI"/>
                        <a:ea typeface="+mn-ea"/>
                        <a:cs typeface="+mn-cs"/>
                      </a:endParaRPr>
                    </a:p>
                  </p:txBody>
                </p:sp>
                <p:sp>
                  <p:nvSpPr>
                    <p:cNvPr id="599" name="Freeform 621">
                      <a:extLst>
                        <a:ext uri="{FF2B5EF4-FFF2-40B4-BE49-F238E27FC236}">
                          <a16:creationId xmlns:a16="http://schemas.microsoft.com/office/drawing/2014/main" id="{E1CAEA9D-1F10-49A1-85E6-766F84E44CB1}"/>
                        </a:ext>
                      </a:extLst>
                    </p:cNvPr>
                    <p:cNvSpPr/>
                    <p:nvPr/>
                  </p:nvSpPr>
                  <p:spPr bwMode="auto">
                    <a:xfrm>
                      <a:off x="6417785" y="4972565"/>
                      <a:ext cx="1997553" cy="265972"/>
                    </a:xfrm>
                    <a:custGeom>
                      <a:avLst/>
                      <a:gdLst>
                        <a:gd name="connsiteX0" fmla="*/ 107464 w 1997553"/>
                        <a:gd name="connsiteY0" fmla="*/ 22625 h 265972"/>
                        <a:gd name="connsiteX1" fmla="*/ 107464 w 1997553"/>
                        <a:gd name="connsiteY1" fmla="*/ 23297 h 265972"/>
                        <a:gd name="connsiteX2" fmla="*/ 30641 w 1997553"/>
                        <a:gd name="connsiteY2" fmla="*/ 23297 h 265972"/>
                        <a:gd name="connsiteX3" fmla="*/ 30641 w 1997553"/>
                        <a:gd name="connsiteY3" fmla="*/ 244753 h 265972"/>
                        <a:gd name="connsiteX4" fmla="*/ 329241 w 1997553"/>
                        <a:gd name="connsiteY4" fmla="*/ 244753 h 265972"/>
                        <a:gd name="connsiteX5" fmla="*/ 329241 w 1997553"/>
                        <a:gd name="connsiteY5" fmla="*/ 243347 h 265972"/>
                        <a:gd name="connsiteX6" fmla="*/ 1673703 w 1997553"/>
                        <a:gd name="connsiteY6" fmla="*/ 243347 h 265972"/>
                        <a:gd name="connsiteX7" fmla="*/ 1673703 w 1997553"/>
                        <a:gd name="connsiteY7" fmla="*/ 244753 h 265972"/>
                        <a:gd name="connsiteX8" fmla="*/ 1972303 w 1997553"/>
                        <a:gd name="connsiteY8" fmla="*/ 244753 h 265972"/>
                        <a:gd name="connsiteX9" fmla="*/ 1972303 w 1997553"/>
                        <a:gd name="connsiteY9" fmla="*/ 23297 h 265972"/>
                        <a:gd name="connsiteX10" fmla="*/ 1890090 w 1997553"/>
                        <a:gd name="connsiteY10" fmla="*/ 23297 h 265972"/>
                        <a:gd name="connsiteX11" fmla="*/ 1890090 w 1997553"/>
                        <a:gd name="connsiteY11" fmla="*/ 22625 h 265972"/>
                        <a:gd name="connsiteX12" fmla="*/ 0 w 1997553"/>
                        <a:gd name="connsiteY12" fmla="*/ 0 h 265972"/>
                        <a:gd name="connsiteX13" fmla="*/ 1997553 w 1997553"/>
                        <a:gd name="connsiteY13" fmla="*/ 0 h 265972"/>
                        <a:gd name="connsiteX14" fmla="*/ 1997553 w 1997553"/>
                        <a:gd name="connsiteY14" fmla="*/ 265972 h 265972"/>
                        <a:gd name="connsiteX15" fmla="*/ 0 w 1997553"/>
                        <a:gd name="connsiteY15" fmla="*/ 265972 h 265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97553" h="265972">
                          <a:moveTo>
                            <a:pt x="107464" y="22625"/>
                          </a:moveTo>
                          <a:lnTo>
                            <a:pt x="107464" y="23297"/>
                          </a:lnTo>
                          <a:lnTo>
                            <a:pt x="30641" y="23297"/>
                          </a:lnTo>
                          <a:lnTo>
                            <a:pt x="30641" y="244753"/>
                          </a:lnTo>
                          <a:lnTo>
                            <a:pt x="329241" y="244753"/>
                          </a:lnTo>
                          <a:lnTo>
                            <a:pt x="329241" y="243347"/>
                          </a:lnTo>
                          <a:lnTo>
                            <a:pt x="1673703" y="243347"/>
                          </a:lnTo>
                          <a:lnTo>
                            <a:pt x="1673703" y="244753"/>
                          </a:lnTo>
                          <a:lnTo>
                            <a:pt x="1972303" y="244753"/>
                          </a:lnTo>
                          <a:lnTo>
                            <a:pt x="1972303" y="23297"/>
                          </a:lnTo>
                          <a:lnTo>
                            <a:pt x="1890090" y="23297"/>
                          </a:lnTo>
                          <a:lnTo>
                            <a:pt x="1890090" y="22625"/>
                          </a:lnTo>
                          <a:close/>
                          <a:moveTo>
                            <a:pt x="0" y="0"/>
                          </a:moveTo>
                          <a:lnTo>
                            <a:pt x="1997553" y="0"/>
                          </a:lnTo>
                          <a:lnTo>
                            <a:pt x="1997553" y="265972"/>
                          </a:lnTo>
                          <a:lnTo>
                            <a:pt x="0" y="265972"/>
                          </a:lnTo>
                          <a:close/>
                        </a:path>
                      </a:pathLst>
                    </a:custGeom>
                    <a:grpFill/>
                    <a:ln w="317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78D7">
                            <a:lumMod val="75000"/>
                          </a:srgbClr>
                        </a:solidFill>
                        <a:effectLst/>
                        <a:uLnTx/>
                        <a:uFillTx/>
                        <a:latin typeface="Segoe UI"/>
                        <a:ea typeface="+mn-ea"/>
                        <a:cs typeface="+mn-cs"/>
                      </a:endParaRPr>
                    </a:p>
                  </p:txBody>
                </p:sp>
              </p:grpSp>
            </p:grpSp>
            <p:grpSp>
              <p:nvGrpSpPr>
                <p:cNvPr id="589" name="Group 588">
                  <a:extLst>
                    <a:ext uri="{FF2B5EF4-FFF2-40B4-BE49-F238E27FC236}">
                      <a16:creationId xmlns:a16="http://schemas.microsoft.com/office/drawing/2014/main" id="{751A596B-D50F-4AE9-B9F3-738795872175}"/>
                    </a:ext>
                  </a:extLst>
                </p:cNvPr>
                <p:cNvGrpSpPr/>
                <p:nvPr/>
              </p:nvGrpSpPr>
              <p:grpSpPr>
                <a:xfrm>
                  <a:off x="8942871" y="3419465"/>
                  <a:ext cx="129692" cy="129569"/>
                  <a:chOff x="4432300" y="1766888"/>
                  <a:chExt cx="3324225" cy="3321050"/>
                </a:xfrm>
                <a:grpFill/>
              </p:grpSpPr>
              <p:sp>
                <p:nvSpPr>
                  <p:cNvPr id="592" name="Freeform 614">
                    <a:extLst>
                      <a:ext uri="{FF2B5EF4-FFF2-40B4-BE49-F238E27FC236}">
                        <a16:creationId xmlns:a16="http://schemas.microsoft.com/office/drawing/2014/main" id="{E4D15906-6B85-465F-B22B-37816BF1A1B8}"/>
                      </a:ext>
                    </a:extLst>
                  </p:cNvPr>
                  <p:cNvSpPr>
                    <a:spLocks/>
                  </p:cNvSpPr>
                  <p:nvPr/>
                </p:nvSpPr>
                <p:spPr bwMode="auto">
                  <a:xfrm>
                    <a:off x="4432300" y="2167270"/>
                    <a:ext cx="2257425" cy="2920668"/>
                  </a:xfrm>
                  <a:custGeom>
                    <a:avLst/>
                    <a:gdLst>
                      <a:gd name="connsiteX0" fmla="*/ 194437 w 2257425"/>
                      <a:gd name="connsiteY0" fmla="*/ 122771 h 2920668"/>
                      <a:gd name="connsiteX1" fmla="*/ 121523 w 2257425"/>
                      <a:gd name="connsiteY1" fmla="*/ 195680 h 2920668"/>
                      <a:gd name="connsiteX2" fmla="*/ 121523 w 2257425"/>
                      <a:gd name="connsiteY2" fmla="*/ 2726243 h 2920668"/>
                      <a:gd name="connsiteX3" fmla="*/ 194437 w 2257425"/>
                      <a:gd name="connsiteY3" fmla="*/ 2799152 h 2920668"/>
                      <a:gd name="connsiteX4" fmla="*/ 2059814 w 2257425"/>
                      <a:gd name="connsiteY4" fmla="*/ 2799152 h 2920668"/>
                      <a:gd name="connsiteX5" fmla="*/ 2132727 w 2257425"/>
                      <a:gd name="connsiteY5" fmla="*/ 2726243 h 2920668"/>
                      <a:gd name="connsiteX6" fmla="*/ 2132727 w 2257425"/>
                      <a:gd name="connsiteY6" fmla="*/ 1078413 h 2920668"/>
                      <a:gd name="connsiteX7" fmla="*/ 2132727 w 2257425"/>
                      <a:gd name="connsiteY7" fmla="*/ 1054761 h 2920668"/>
                      <a:gd name="connsiteX8" fmla="*/ 2129823 w 2257425"/>
                      <a:gd name="connsiteY8" fmla="*/ 1055355 h 2920668"/>
                      <a:gd name="connsiteX9" fmla="*/ 2126785 w 2257425"/>
                      <a:gd name="connsiteY9" fmla="*/ 1055355 h 2920668"/>
                      <a:gd name="connsiteX10" fmla="*/ 2123747 w 2257425"/>
                      <a:gd name="connsiteY10" fmla="*/ 1055355 h 2920668"/>
                      <a:gd name="connsiteX11" fmla="*/ 1327752 w 2257425"/>
                      <a:gd name="connsiteY11" fmla="*/ 1055355 h 2920668"/>
                      <a:gd name="connsiteX12" fmla="*/ 1200150 w 2257425"/>
                      <a:gd name="connsiteY12" fmla="*/ 927704 h 2920668"/>
                      <a:gd name="connsiteX13" fmla="*/ 1200150 w 2257425"/>
                      <a:gd name="connsiteY13" fmla="*/ 128364 h 2920668"/>
                      <a:gd name="connsiteX14" fmla="*/ 1200966 w 2257425"/>
                      <a:gd name="connsiteY14" fmla="*/ 122771 h 2920668"/>
                      <a:gd name="connsiteX15" fmla="*/ 1128166 w 2257425"/>
                      <a:gd name="connsiteY15" fmla="*/ 122771 h 2920668"/>
                      <a:gd name="connsiteX16" fmla="*/ 194437 w 2257425"/>
                      <a:gd name="connsiteY16" fmla="*/ 122771 h 2920668"/>
                      <a:gd name="connsiteX17" fmla="*/ 1331572 w 2257425"/>
                      <a:gd name="connsiteY17" fmla="*/ 121972 h 2920668"/>
                      <a:gd name="connsiteX18" fmla="*/ 1327638 w 2257425"/>
                      <a:gd name="connsiteY18" fmla="*/ 122771 h 2920668"/>
                      <a:gd name="connsiteX19" fmla="*/ 1324994 w 2257425"/>
                      <a:gd name="connsiteY19" fmla="*/ 122771 h 2920668"/>
                      <a:gd name="connsiteX20" fmla="*/ 1322388 w 2257425"/>
                      <a:gd name="connsiteY20" fmla="*/ 127982 h 2920668"/>
                      <a:gd name="connsiteX21" fmla="*/ 1322388 w 2257425"/>
                      <a:gd name="connsiteY21" fmla="*/ 927042 h 2920668"/>
                      <a:gd name="connsiteX22" fmla="*/ 1328466 w 2257425"/>
                      <a:gd name="connsiteY22" fmla="*/ 933118 h 2920668"/>
                      <a:gd name="connsiteX23" fmla="*/ 2130699 w 2257425"/>
                      <a:gd name="connsiteY23" fmla="*/ 933118 h 2920668"/>
                      <a:gd name="connsiteX24" fmla="*/ 2132727 w 2257425"/>
                      <a:gd name="connsiteY24" fmla="*/ 931091 h 2920668"/>
                      <a:gd name="connsiteX25" fmla="*/ 2132727 w 2257425"/>
                      <a:gd name="connsiteY25" fmla="*/ 927812 h 2920668"/>
                      <a:gd name="connsiteX26" fmla="*/ 2134009 w 2257425"/>
                      <a:gd name="connsiteY26" fmla="*/ 921508 h 2920668"/>
                      <a:gd name="connsiteX27" fmla="*/ 2133737 w 2257425"/>
                      <a:gd name="connsiteY27" fmla="*/ 920965 h 2920668"/>
                      <a:gd name="connsiteX28" fmla="*/ 2127660 w 2257425"/>
                      <a:gd name="connsiteY28" fmla="*/ 917927 h 2920668"/>
                      <a:gd name="connsiteX29" fmla="*/ 1333060 w 2257425"/>
                      <a:gd name="connsiteY29" fmla="*/ 123460 h 2920668"/>
                      <a:gd name="connsiteX30" fmla="*/ 1315932 w 2257425"/>
                      <a:gd name="connsiteY30" fmla="*/ 0 h 2920668"/>
                      <a:gd name="connsiteX31" fmla="*/ 1325803 w 2257425"/>
                      <a:gd name="connsiteY31" fmla="*/ 1255 h 2920668"/>
                      <a:gd name="connsiteX32" fmla="*/ 1327638 w 2257425"/>
                      <a:gd name="connsiteY32" fmla="*/ 1255 h 2920668"/>
                      <a:gd name="connsiteX33" fmla="*/ 1330705 w 2257425"/>
                      <a:gd name="connsiteY33" fmla="*/ 1878 h 2920668"/>
                      <a:gd name="connsiteX34" fmla="*/ 1370138 w 2257425"/>
                      <a:gd name="connsiteY34" fmla="*/ 6892 h 2920668"/>
                      <a:gd name="connsiteX35" fmla="*/ 1418897 w 2257425"/>
                      <a:gd name="connsiteY35" fmla="*/ 37184 h 2920668"/>
                      <a:gd name="connsiteX36" fmla="*/ 2205777 w 2257425"/>
                      <a:gd name="connsiteY36" fmla="*/ 827406 h 2920668"/>
                      <a:gd name="connsiteX37" fmla="*/ 2257425 w 2257425"/>
                      <a:gd name="connsiteY37" fmla="*/ 927704 h 2920668"/>
                      <a:gd name="connsiteX38" fmla="*/ 2254250 w 2257425"/>
                      <a:gd name="connsiteY38" fmla="*/ 943227 h 2920668"/>
                      <a:gd name="connsiteX39" fmla="*/ 2254250 w 2257425"/>
                      <a:gd name="connsiteY39" fmla="*/ 1091201 h 2920668"/>
                      <a:gd name="connsiteX40" fmla="*/ 2254250 w 2257425"/>
                      <a:gd name="connsiteY40" fmla="*/ 2726243 h 2920668"/>
                      <a:gd name="connsiteX41" fmla="*/ 2059814 w 2257425"/>
                      <a:gd name="connsiteY41" fmla="*/ 2920668 h 2920668"/>
                      <a:gd name="connsiteX42" fmla="*/ 194437 w 2257425"/>
                      <a:gd name="connsiteY42" fmla="*/ 2920668 h 2920668"/>
                      <a:gd name="connsiteX43" fmla="*/ 0 w 2257425"/>
                      <a:gd name="connsiteY43" fmla="*/ 2726243 h 2920668"/>
                      <a:gd name="connsiteX44" fmla="*/ 0 w 2257425"/>
                      <a:gd name="connsiteY44" fmla="*/ 195680 h 2920668"/>
                      <a:gd name="connsiteX45" fmla="*/ 194437 w 2257425"/>
                      <a:gd name="connsiteY45" fmla="*/ 1255 h 2920668"/>
                      <a:gd name="connsiteX46" fmla="*/ 1309932 w 2257425"/>
                      <a:gd name="connsiteY46" fmla="*/ 1255 h 2920668"/>
                      <a:gd name="connsiteX47" fmla="*/ 1311235 w 2257425"/>
                      <a:gd name="connsiteY47" fmla="*/ 1255 h 2920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257425" h="2920668">
                        <a:moveTo>
                          <a:pt x="194437" y="122771"/>
                        </a:moveTo>
                        <a:cubicBezTo>
                          <a:pt x="154942" y="122771"/>
                          <a:pt x="121523" y="153150"/>
                          <a:pt x="121523" y="195680"/>
                        </a:cubicBezTo>
                        <a:cubicBezTo>
                          <a:pt x="121523" y="2726243"/>
                          <a:pt x="121523" y="2726243"/>
                          <a:pt x="121523" y="2726243"/>
                        </a:cubicBezTo>
                        <a:cubicBezTo>
                          <a:pt x="121523" y="2768774"/>
                          <a:pt x="154942" y="2799152"/>
                          <a:pt x="194437" y="2799152"/>
                        </a:cubicBezTo>
                        <a:cubicBezTo>
                          <a:pt x="2059814" y="2799152"/>
                          <a:pt x="2059814" y="2799152"/>
                          <a:pt x="2059814" y="2799152"/>
                        </a:cubicBezTo>
                        <a:cubicBezTo>
                          <a:pt x="2099308" y="2799152"/>
                          <a:pt x="2132727" y="2768774"/>
                          <a:pt x="2132727" y="2726243"/>
                        </a:cubicBezTo>
                        <a:cubicBezTo>
                          <a:pt x="2132727" y="1714626"/>
                          <a:pt x="2132727" y="1272043"/>
                          <a:pt x="2132727" y="1078413"/>
                        </a:cubicBezTo>
                        <a:lnTo>
                          <a:pt x="2132727" y="1054761"/>
                        </a:lnTo>
                        <a:lnTo>
                          <a:pt x="2129823" y="1055355"/>
                        </a:lnTo>
                        <a:lnTo>
                          <a:pt x="2126785" y="1055355"/>
                        </a:lnTo>
                        <a:cubicBezTo>
                          <a:pt x="2123747" y="1055355"/>
                          <a:pt x="2123747" y="1055355"/>
                          <a:pt x="2123747" y="1055355"/>
                        </a:cubicBezTo>
                        <a:cubicBezTo>
                          <a:pt x="1327752" y="1055355"/>
                          <a:pt x="1327752" y="1055355"/>
                          <a:pt x="1327752" y="1055355"/>
                        </a:cubicBezTo>
                        <a:cubicBezTo>
                          <a:pt x="1257875" y="1055355"/>
                          <a:pt x="1200150" y="997608"/>
                          <a:pt x="1200150" y="927704"/>
                        </a:cubicBezTo>
                        <a:cubicBezTo>
                          <a:pt x="1200150" y="128364"/>
                          <a:pt x="1200150" y="128364"/>
                          <a:pt x="1200150" y="128364"/>
                        </a:cubicBezTo>
                        <a:lnTo>
                          <a:pt x="1200966" y="122771"/>
                        </a:lnTo>
                        <a:lnTo>
                          <a:pt x="1128166" y="122771"/>
                        </a:lnTo>
                        <a:cubicBezTo>
                          <a:pt x="194437" y="122771"/>
                          <a:pt x="194437" y="122771"/>
                          <a:pt x="194437" y="122771"/>
                        </a:cubicBezTo>
                        <a:close/>
                        <a:moveTo>
                          <a:pt x="1331572" y="121972"/>
                        </a:moveTo>
                        <a:lnTo>
                          <a:pt x="1327638" y="122771"/>
                        </a:lnTo>
                        <a:lnTo>
                          <a:pt x="1324994" y="122771"/>
                        </a:lnTo>
                        <a:lnTo>
                          <a:pt x="1322388" y="127982"/>
                        </a:lnTo>
                        <a:cubicBezTo>
                          <a:pt x="1322388" y="927042"/>
                          <a:pt x="1322388" y="927042"/>
                          <a:pt x="1322388" y="927042"/>
                        </a:cubicBezTo>
                        <a:cubicBezTo>
                          <a:pt x="1322388" y="930080"/>
                          <a:pt x="1325427" y="933118"/>
                          <a:pt x="1328466" y="933118"/>
                        </a:cubicBezTo>
                        <a:cubicBezTo>
                          <a:pt x="2130699" y="933118"/>
                          <a:pt x="2130699" y="933118"/>
                          <a:pt x="2130699" y="933118"/>
                        </a:cubicBezTo>
                        <a:lnTo>
                          <a:pt x="2132727" y="931091"/>
                        </a:lnTo>
                        <a:lnTo>
                          <a:pt x="2132727" y="927812"/>
                        </a:lnTo>
                        <a:lnTo>
                          <a:pt x="2134009" y="921508"/>
                        </a:lnTo>
                        <a:lnTo>
                          <a:pt x="2133737" y="920965"/>
                        </a:lnTo>
                        <a:cubicBezTo>
                          <a:pt x="2127660" y="917927"/>
                          <a:pt x="2127660" y="917927"/>
                          <a:pt x="2127660" y="917927"/>
                        </a:cubicBezTo>
                        <a:cubicBezTo>
                          <a:pt x="1431025" y="221408"/>
                          <a:pt x="1343945" y="134343"/>
                          <a:pt x="1333060" y="123460"/>
                        </a:cubicBezTo>
                        <a:close/>
                        <a:moveTo>
                          <a:pt x="1315932" y="0"/>
                        </a:moveTo>
                        <a:lnTo>
                          <a:pt x="1325803" y="1255"/>
                        </a:lnTo>
                        <a:lnTo>
                          <a:pt x="1327638" y="1255"/>
                        </a:lnTo>
                        <a:lnTo>
                          <a:pt x="1330705" y="1878"/>
                        </a:lnTo>
                        <a:lnTo>
                          <a:pt x="1370138" y="6892"/>
                        </a:lnTo>
                        <a:cubicBezTo>
                          <a:pt x="1387566" y="13249"/>
                          <a:pt x="1404086" y="23507"/>
                          <a:pt x="1418897" y="37184"/>
                        </a:cubicBezTo>
                        <a:cubicBezTo>
                          <a:pt x="2205777" y="827406"/>
                          <a:pt x="2205777" y="827406"/>
                          <a:pt x="2205777" y="827406"/>
                        </a:cubicBezTo>
                        <a:cubicBezTo>
                          <a:pt x="2239196" y="851721"/>
                          <a:pt x="2257425" y="888193"/>
                          <a:pt x="2257425" y="927704"/>
                        </a:cubicBezTo>
                        <a:lnTo>
                          <a:pt x="2254250" y="943227"/>
                        </a:lnTo>
                        <a:lnTo>
                          <a:pt x="2254250" y="1091201"/>
                        </a:lnTo>
                        <a:cubicBezTo>
                          <a:pt x="2254250" y="2726243"/>
                          <a:pt x="2254250" y="2726243"/>
                          <a:pt x="2254250" y="2726243"/>
                        </a:cubicBezTo>
                        <a:cubicBezTo>
                          <a:pt x="2254250" y="2835607"/>
                          <a:pt x="2166146" y="2920668"/>
                          <a:pt x="2059814" y="2920668"/>
                        </a:cubicBezTo>
                        <a:cubicBezTo>
                          <a:pt x="194437" y="2920668"/>
                          <a:pt x="194437" y="2920668"/>
                          <a:pt x="194437" y="2920668"/>
                        </a:cubicBezTo>
                        <a:cubicBezTo>
                          <a:pt x="88104" y="2920668"/>
                          <a:pt x="0" y="2835607"/>
                          <a:pt x="0" y="2726243"/>
                        </a:cubicBezTo>
                        <a:cubicBezTo>
                          <a:pt x="0" y="195680"/>
                          <a:pt x="0" y="195680"/>
                          <a:pt x="0" y="195680"/>
                        </a:cubicBezTo>
                        <a:cubicBezTo>
                          <a:pt x="0" y="86316"/>
                          <a:pt x="88104" y="1255"/>
                          <a:pt x="194437" y="1255"/>
                        </a:cubicBezTo>
                        <a:cubicBezTo>
                          <a:pt x="1044338" y="1255"/>
                          <a:pt x="1256813" y="1255"/>
                          <a:pt x="1309932" y="1255"/>
                        </a:cubicBezTo>
                        <a:lnTo>
                          <a:pt x="1311235" y="125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78D7">
                          <a:lumMod val="75000"/>
                        </a:srgbClr>
                      </a:solidFill>
                      <a:effectLst/>
                      <a:uLnTx/>
                      <a:uFillTx/>
                      <a:latin typeface="Segoe UI"/>
                    </a:endParaRPr>
                  </a:p>
                </p:txBody>
              </p:sp>
              <p:sp>
                <p:nvSpPr>
                  <p:cNvPr id="593" name="Freeform 615">
                    <a:extLst>
                      <a:ext uri="{FF2B5EF4-FFF2-40B4-BE49-F238E27FC236}">
                        <a16:creationId xmlns:a16="http://schemas.microsoft.com/office/drawing/2014/main" id="{015EE153-2871-4ECF-B10D-82FE0A93F6C8}"/>
                      </a:ext>
                    </a:extLst>
                  </p:cNvPr>
                  <p:cNvSpPr>
                    <a:spLocks/>
                  </p:cNvSpPr>
                  <p:nvPr/>
                </p:nvSpPr>
                <p:spPr bwMode="auto">
                  <a:xfrm>
                    <a:off x="5499100" y="1766888"/>
                    <a:ext cx="2257425" cy="2922588"/>
                  </a:xfrm>
                  <a:custGeom>
                    <a:avLst/>
                    <a:gdLst>
                      <a:gd name="connsiteX0" fmla="*/ 1323839 w 2257425"/>
                      <a:gd name="connsiteY0" fmla="*/ 122238 h 2922588"/>
                      <a:gd name="connsiteX1" fmla="*/ 1320800 w 2257425"/>
                      <a:gd name="connsiteY1" fmla="*/ 128315 h 2922588"/>
                      <a:gd name="connsiteX2" fmla="*/ 1320800 w 2257425"/>
                      <a:gd name="connsiteY2" fmla="*/ 927375 h 2922588"/>
                      <a:gd name="connsiteX3" fmla="*/ 1326878 w 2257425"/>
                      <a:gd name="connsiteY3" fmla="*/ 933451 h 2922588"/>
                      <a:gd name="connsiteX4" fmla="*/ 2129111 w 2257425"/>
                      <a:gd name="connsiteY4" fmla="*/ 933451 h 2922588"/>
                      <a:gd name="connsiteX5" fmla="*/ 2132699 w 2257425"/>
                      <a:gd name="connsiteY5" fmla="*/ 929864 h 2922588"/>
                      <a:gd name="connsiteX6" fmla="*/ 2132699 w 2257425"/>
                      <a:gd name="connsiteY6" fmla="*/ 927508 h 2922588"/>
                      <a:gd name="connsiteX7" fmla="*/ 2133142 w 2257425"/>
                      <a:gd name="connsiteY7" fmla="*/ 925329 h 2922588"/>
                      <a:gd name="connsiteX8" fmla="*/ 2132149 w 2257425"/>
                      <a:gd name="connsiteY8" fmla="*/ 924336 h 2922588"/>
                      <a:gd name="connsiteX9" fmla="*/ 2126072 w 2257425"/>
                      <a:gd name="connsiteY9" fmla="*/ 921298 h 2922588"/>
                      <a:gd name="connsiteX10" fmla="*/ 1329917 w 2257425"/>
                      <a:gd name="connsiteY10" fmla="*/ 125276 h 2922588"/>
                      <a:gd name="connsiteX11" fmla="*/ 1326878 w 2257425"/>
                      <a:gd name="connsiteY11" fmla="*/ 122238 h 2922588"/>
                      <a:gd name="connsiteX12" fmla="*/ 1323839 w 2257425"/>
                      <a:gd name="connsiteY12" fmla="*/ 122238 h 2922588"/>
                      <a:gd name="connsiteX13" fmla="*/ 194307 w 2257425"/>
                      <a:gd name="connsiteY13" fmla="*/ 0 h 2922588"/>
                      <a:gd name="connsiteX14" fmla="*/ 1326754 w 2257425"/>
                      <a:gd name="connsiteY14" fmla="*/ 0 h 2922588"/>
                      <a:gd name="connsiteX15" fmla="*/ 1342448 w 2257425"/>
                      <a:gd name="connsiteY15" fmla="*/ 3196 h 2922588"/>
                      <a:gd name="connsiteX16" fmla="*/ 1371473 w 2257425"/>
                      <a:gd name="connsiteY16" fmla="*/ 6572 h 2922588"/>
                      <a:gd name="connsiteX17" fmla="*/ 1418897 w 2257425"/>
                      <a:gd name="connsiteY17" fmla="*/ 36059 h 2922588"/>
                      <a:gd name="connsiteX18" fmla="*/ 2208815 w 2257425"/>
                      <a:gd name="connsiteY18" fmla="*/ 826181 h 2922588"/>
                      <a:gd name="connsiteX19" fmla="*/ 2257425 w 2257425"/>
                      <a:gd name="connsiteY19" fmla="*/ 926465 h 2922588"/>
                      <a:gd name="connsiteX20" fmla="*/ 2254250 w 2257425"/>
                      <a:gd name="connsiteY20" fmla="*/ 942060 h 2922588"/>
                      <a:gd name="connsiteX21" fmla="*/ 2254250 w 2257425"/>
                      <a:gd name="connsiteY21" fmla="*/ 1091106 h 2922588"/>
                      <a:gd name="connsiteX22" fmla="*/ 2254250 w 2257425"/>
                      <a:gd name="connsiteY22" fmla="*/ 2728242 h 2922588"/>
                      <a:gd name="connsiteX23" fmla="*/ 2059768 w 2257425"/>
                      <a:gd name="connsiteY23" fmla="*/ 2922588 h 2922588"/>
                      <a:gd name="connsiteX24" fmla="*/ 1394276 w 2257425"/>
                      <a:gd name="connsiteY24" fmla="*/ 2922588 h 2922588"/>
                      <a:gd name="connsiteX25" fmla="*/ 1333500 w 2257425"/>
                      <a:gd name="connsiteY25" fmla="*/ 2861855 h 2922588"/>
                      <a:gd name="connsiteX26" fmla="*/ 1394276 w 2257425"/>
                      <a:gd name="connsiteY26" fmla="*/ 2801122 h 2922588"/>
                      <a:gd name="connsiteX27" fmla="*/ 2059768 w 2257425"/>
                      <a:gd name="connsiteY27" fmla="*/ 2801122 h 2922588"/>
                      <a:gd name="connsiteX28" fmla="*/ 2132699 w 2257425"/>
                      <a:gd name="connsiteY28" fmla="*/ 2728242 h 2922588"/>
                      <a:gd name="connsiteX29" fmla="*/ 2132699 w 2257425"/>
                      <a:gd name="connsiteY29" fmla="*/ 1078302 h 2922588"/>
                      <a:gd name="connsiteX30" fmla="*/ 2132699 w 2257425"/>
                      <a:gd name="connsiteY30" fmla="*/ 1054100 h 2922588"/>
                      <a:gd name="connsiteX31" fmla="*/ 2129823 w 2257425"/>
                      <a:gd name="connsiteY31" fmla="*/ 1054100 h 2922588"/>
                      <a:gd name="connsiteX32" fmla="*/ 2126785 w 2257425"/>
                      <a:gd name="connsiteY32" fmla="*/ 1054100 h 2922588"/>
                      <a:gd name="connsiteX33" fmla="*/ 1327752 w 2257425"/>
                      <a:gd name="connsiteY33" fmla="*/ 1054100 h 2922588"/>
                      <a:gd name="connsiteX34" fmla="*/ 1200150 w 2257425"/>
                      <a:gd name="connsiteY34" fmla="*/ 926465 h 2922588"/>
                      <a:gd name="connsiteX35" fmla="*/ 1200150 w 2257425"/>
                      <a:gd name="connsiteY35" fmla="*/ 127227 h 2922588"/>
                      <a:gd name="connsiteX36" fmla="*/ 1201811 w 2257425"/>
                      <a:gd name="connsiteY36" fmla="*/ 121709 h 2922588"/>
                      <a:gd name="connsiteX37" fmla="*/ 1127415 w 2257425"/>
                      <a:gd name="connsiteY37" fmla="*/ 121709 h 2922588"/>
                      <a:gd name="connsiteX38" fmla="*/ 194307 w 2257425"/>
                      <a:gd name="connsiteY38" fmla="*/ 121709 h 2922588"/>
                      <a:gd name="connsiteX39" fmla="*/ 121442 w 2257425"/>
                      <a:gd name="connsiteY39" fmla="*/ 161264 h 2922588"/>
                      <a:gd name="connsiteX40" fmla="*/ 121442 w 2257425"/>
                      <a:gd name="connsiteY40" fmla="*/ 194734 h 2922588"/>
                      <a:gd name="connsiteX41" fmla="*/ 60721 w 2257425"/>
                      <a:gd name="connsiteY41" fmla="*/ 255588 h 2922588"/>
                      <a:gd name="connsiteX42" fmla="*/ 0 w 2257425"/>
                      <a:gd name="connsiteY42" fmla="*/ 194734 h 2922588"/>
                      <a:gd name="connsiteX43" fmla="*/ 0 w 2257425"/>
                      <a:gd name="connsiteY43" fmla="*/ 161264 h 2922588"/>
                      <a:gd name="connsiteX44" fmla="*/ 194307 w 2257425"/>
                      <a:gd name="connsiteY44" fmla="*/ 0 h 2922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257425" h="2922588">
                        <a:moveTo>
                          <a:pt x="1323839" y="122238"/>
                        </a:moveTo>
                        <a:cubicBezTo>
                          <a:pt x="1320800" y="122238"/>
                          <a:pt x="1320800" y="125276"/>
                          <a:pt x="1320800" y="128315"/>
                        </a:cubicBezTo>
                        <a:cubicBezTo>
                          <a:pt x="1320800" y="927375"/>
                          <a:pt x="1320800" y="927375"/>
                          <a:pt x="1320800" y="927375"/>
                        </a:cubicBezTo>
                        <a:cubicBezTo>
                          <a:pt x="1320800" y="930413"/>
                          <a:pt x="1323839" y="933451"/>
                          <a:pt x="1326878" y="933451"/>
                        </a:cubicBezTo>
                        <a:cubicBezTo>
                          <a:pt x="2129111" y="933451"/>
                          <a:pt x="2129111" y="933451"/>
                          <a:pt x="2129111" y="933451"/>
                        </a:cubicBezTo>
                        <a:lnTo>
                          <a:pt x="2132699" y="929864"/>
                        </a:lnTo>
                        <a:lnTo>
                          <a:pt x="2132699" y="927508"/>
                        </a:lnTo>
                        <a:lnTo>
                          <a:pt x="2133142" y="925329"/>
                        </a:lnTo>
                        <a:lnTo>
                          <a:pt x="2132149" y="924336"/>
                        </a:lnTo>
                        <a:cubicBezTo>
                          <a:pt x="2126072" y="921298"/>
                          <a:pt x="2126072" y="921298"/>
                          <a:pt x="2126072" y="921298"/>
                        </a:cubicBezTo>
                        <a:cubicBezTo>
                          <a:pt x="1329917" y="125276"/>
                          <a:pt x="1329917" y="125276"/>
                          <a:pt x="1329917" y="125276"/>
                        </a:cubicBezTo>
                        <a:cubicBezTo>
                          <a:pt x="1329917" y="122238"/>
                          <a:pt x="1326878" y="122238"/>
                          <a:pt x="1326878" y="122238"/>
                        </a:cubicBezTo>
                        <a:cubicBezTo>
                          <a:pt x="1326878" y="122238"/>
                          <a:pt x="1323839" y="122238"/>
                          <a:pt x="1323839" y="122238"/>
                        </a:cubicBezTo>
                        <a:close/>
                        <a:moveTo>
                          <a:pt x="194307" y="0"/>
                        </a:moveTo>
                        <a:cubicBezTo>
                          <a:pt x="1326754" y="0"/>
                          <a:pt x="1326754" y="0"/>
                          <a:pt x="1326754" y="0"/>
                        </a:cubicBezTo>
                        <a:lnTo>
                          <a:pt x="1342448" y="3196"/>
                        </a:lnTo>
                        <a:lnTo>
                          <a:pt x="1371473" y="6572"/>
                        </a:lnTo>
                        <a:cubicBezTo>
                          <a:pt x="1388990" y="12555"/>
                          <a:pt x="1405226" y="22384"/>
                          <a:pt x="1418897" y="36059"/>
                        </a:cubicBezTo>
                        <a:cubicBezTo>
                          <a:pt x="2208815" y="826181"/>
                          <a:pt x="2208815" y="826181"/>
                          <a:pt x="2208815" y="826181"/>
                        </a:cubicBezTo>
                        <a:cubicBezTo>
                          <a:pt x="2239196" y="850492"/>
                          <a:pt x="2257425" y="886959"/>
                          <a:pt x="2257425" y="926465"/>
                        </a:cubicBezTo>
                        <a:lnTo>
                          <a:pt x="2254250" y="942060"/>
                        </a:lnTo>
                        <a:lnTo>
                          <a:pt x="2254250" y="1091106"/>
                        </a:lnTo>
                        <a:cubicBezTo>
                          <a:pt x="2254250" y="2728242"/>
                          <a:pt x="2254250" y="2728242"/>
                          <a:pt x="2254250" y="2728242"/>
                        </a:cubicBezTo>
                        <a:cubicBezTo>
                          <a:pt x="2254250" y="2834525"/>
                          <a:pt x="2169164" y="2922588"/>
                          <a:pt x="2059768" y="2922588"/>
                        </a:cubicBezTo>
                        <a:cubicBezTo>
                          <a:pt x="1394276" y="2922588"/>
                          <a:pt x="1394276" y="2922588"/>
                          <a:pt x="1394276" y="2922588"/>
                        </a:cubicBezTo>
                        <a:cubicBezTo>
                          <a:pt x="1360849" y="2922588"/>
                          <a:pt x="1333500" y="2895258"/>
                          <a:pt x="1333500" y="2861855"/>
                        </a:cubicBezTo>
                        <a:cubicBezTo>
                          <a:pt x="1333500" y="2828452"/>
                          <a:pt x="1360849" y="2801122"/>
                          <a:pt x="1394276" y="2801122"/>
                        </a:cubicBezTo>
                        <a:cubicBezTo>
                          <a:pt x="2059768" y="2801122"/>
                          <a:pt x="2059768" y="2801122"/>
                          <a:pt x="2059768" y="2801122"/>
                        </a:cubicBezTo>
                        <a:cubicBezTo>
                          <a:pt x="2102311" y="2801122"/>
                          <a:pt x="2132699" y="2767719"/>
                          <a:pt x="2132699" y="2728242"/>
                        </a:cubicBezTo>
                        <a:cubicBezTo>
                          <a:pt x="2132699" y="1715329"/>
                          <a:pt x="2132699" y="1272180"/>
                          <a:pt x="2132699" y="1078302"/>
                        </a:cubicBezTo>
                        <a:lnTo>
                          <a:pt x="2132699" y="1054100"/>
                        </a:lnTo>
                        <a:lnTo>
                          <a:pt x="2129823" y="1054100"/>
                        </a:lnTo>
                        <a:cubicBezTo>
                          <a:pt x="2126785" y="1054100"/>
                          <a:pt x="2126785" y="1054100"/>
                          <a:pt x="2126785" y="1054100"/>
                        </a:cubicBezTo>
                        <a:cubicBezTo>
                          <a:pt x="1327752" y="1054100"/>
                          <a:pt x="1327752" y="1054100"/>
                          <a:pt x="1327752" y="1054100"/>
                        </a:cubicBezTo>
                        <a:cubicBezTo>
                          <a:pt x="1257875" y="1054100"/>
                          <a:pt x="1200150" y="996361"/>
                          <a:pt x="1200150" y="926465"/>
                        </a:cubicBezTo>
                        <a:cubicBezTo>
                          <a:pt x="1200150" y="127227"/>
                          <a:pt x="1200150" y="127227"/>
                          <a:pt x="1200150" y="127227"/>
                        </a:cubicBezTo>
                        <a:lnTo>
                          <a:pt x="1201811" y="121709"/>
                        </a:lnTo>
                        <a:lnTo>
                          <a:pt x="1127415" y="121709"/>
                        </a:lnTo>
                        <a:cubicBezTo>
                          <a:pt x="194307" y="121709"/>
                          <a:pt x="194307" y="121709"/>
                          <a:pt x="194307" y="121709"/>
                        </a:cubicBezTo>
                        <a:cubicBezTo>
                          <a:pt x="154839" y="121709"/>
                          <a:pt x="121442" y="139965"/>
                          <a:pt x="121442" y="161264"/>
                        </a:cubicBezTo>
                        <a:cubicBezTo>
                          <a:pt x="121442" y="194734"/>
                          <a:pt x="121442" y="194734"/>
                          <a:pt x="121442" y="194734"/>
                        </a:cubicBezTo>
                        <a:cubicBezTo>
                          <a:pt x="121442" y="228204"/>
                          <a:pt x="94118" y="255588"/>
                          <a:pt x="60721" y="255588"/>
                        </a:cubicBezTo>
                        <a:cubicBezTo>
                          <a:pt x="27325" y="255588"/>
                          <a:pt x="0" y="228204"/>
                          <a:pt x="0" y="194734"/>
                        </a:cubicBezTo>
                        <a:cubicBezTo>
                          <a:pt x="0" y="161264"/>
                          <a:pt x="0" y="161264"/>
                          <a:pt x="0" y="161264"/>
                        </a:cubicBezTo>
                        <a:cubicBezTo>
                          <a:pt x="0" y="69982"/>
                          <a:pt x="81974" y="0"/>
                          <a:pt x="19430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78D7">
                          <a:lumMod val="75000"/>
                        </a:srgbClr>
                      </a:solidFill>
                      <a:effectLst/>
                      <a:uLnTx/>
                      <a:uFillTx/>
                      <a:latin typeface="Segoe UI"/>
                    </a:endParaRPr>
                  </a:p>
                </p:txBody>
              </p:sp>
            </p:grpSp>
            <p:sp>
              <p:nvSpPr>
                <p:cNvPr id="590" name="Freeform 612">
                  <a:extLst>
                    <a:ext uri="{FF2B5EF4-FFF2-40B4-BE49-F238E27FC236}">
                      <a16:creationId xmlns:a16="http://schemas.microsoft.com/office/drawing/2014/main" id="{25015D33-CEC3-4624-AD6C-E5BFCA03DD3B}"/>
                    </a:ext>
                  </a:extLst>
                </p:cNvPr>
                <p:cNvSpPr/>
                <p:nvPr/>
              </p:nvSpPr>
              <p:spPr bwMode="auto">
                <a:xfrm>
                  <a:off x="8888251" y="3309938"/>
                  <a:ext cx="129698" cy="103187"/>
                </a:xfrm>
                <a:custGeom>
                  <a:avLst/>
                  <a:gdLst>
                    <a:gd name="connsiteX0" fmla="*/ 0 w 521494"/>
                    <a:gd name="connsiteY0" fmla="*/ 0 h 76200"/>
                    <a:gd name="connsiteX1" fmla="*/ 285750 w 521494"/>
                    <a:gd name="connsiteY1" fmla="*/ 0 h 76200"/>
                    <a:gd name="connsiteX2" fmla="*/ 285750 w 521494"/>
                    <a:gd name="connsiteY2" fmla="*/ 76200 h 76200"/>
                    <a:gd name="connsiteX3" fmla="*/ 521494 w 521494"/>
                    <a:gd name="connsiteY3" fmla="*/ 76200 h 76200"/>
                    <a:gd name="connsiteX0" fmla="*/ 0 w 285750"/>
                    <a:gd name="connsiteY0" fmla="*/ 0 h 76200"/>
                    <a:gd name="connsiteX1" fmla="*/ 285750 w 285750"/>
                    <a:gd name="connsiteY1" fmla="*/ 0 h 76200"/>
                    <a:gd name="connsiteX2" fmla="*/ 285750 w 285750"/>
                    <a:gd name="connsiteY2" fmla="*/ 76200 h 76200"/>
                  </a:gdLst>
                  <a:ahLst/>
                  <a:cxnLst>
                    <a:cxn ang="0">
                      <a:pos x="connsiteX0" y="connsiteY0"/>
                    </a:cxn>
                    <a:cxn ang="0">
                      <a:pos x="connsiteX1" y="connsiteY1"/>
                    </a:cxn>
                    <a:cxn ang="0">
                      <a:pos x="connsiteX2" y="connsiteY2"/>
                    </a:cxn>
                  </a:cxnLst>
                  <a:rect l="l" t="t" r="r" b="b"/>
                  <a:pathLst>
                    <a:path w="285750" h="76200">
                      <a:moveTo>
                        <a:pt x="0" y="0"/>
                      </a:moveTo>
                      <a:lnTo>
                        <a:pt x="285750" y="0"/>
                      </a:lnTo>
                      <a:lnTo>
                        <a:pt x="285750" y="76200"/>
                      </a:lnTo>
                    </a:path>
                  </a:pathLst>
                </a:custGeom>
                <a:grpFill/>
                <a:ln w="3175" cap="flat" cmpd="sng" algn="ctr">
                  <a:solidFill>
                    <a:srgbClr val="FFFFFF"/>
                  </a:solidFill>
                  <a:prstDash val="solid"/>
                  <a:headEnd type="none"/>
                  <a:tailEnd type="none"/>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78D7">
                        <a:lumMod val="75000"/>
                      </a:srgbClr>
                    </a:solidFill>
                    <a:effectLst/>
                    <a:uLnTx/>
                    <a:uFillTx/>
                    <a:latin typeface="Segoe UI"/>
                    <a:ea typeface="+mn-ea"/>
                    <a:cs typeface="+mn-cs"/>
                  </a:endParaRPr>
                </a:p>
              </p:txBody>
            </p:sp>
            <p:sp>
              <p:nvSpPr>
                <p:cNvPr id="591" name="Isosceles Triangle 590">
                  <a:extLst>
                    <a:ext uri="{FF2B5EF4-FFF2-40B4-BE49-F238E27FC236}">
                      <a16:creationId xmlns:a16="http://schemas.microsoft.com/office/drawing/2014/main" id="{8A4988D7-EB5E-4401-8503-EB98B598152B}"/>
                    </a:ext>
                  </a:extLst>
                </p:cNvPr>
                <p:cNvSpPr/>
                <p:nvPr/>
              </p:nvSpPr>
              <p:spPr bwMode="auto">
                <a:xfrm rot="10800000">
                  <a:off x="8996046" y="3376404"/>
                  <a:ext cx="45719" cy="40640"/>
                </a:xfrm>
                <a:prstGeom prst="triangle">
                  <a:avLst/>
                </a:prstGeom>
                <a:grpFill/>
                <a:ln w="317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78D7">
                        <a:lumMod val="75000"/>
                      </a:srgbClr>
                    </a:solidFill>
                    <a:effectLst/>
                    <a:uLnTx/>
                    <a:uFillTx/>
                    <a:latin typeface="Segoe UI"/>
                    <a:ea typeface="+mn-ea"/>
                    <a:cs typeface="+mn-cs"/>
                  </a:endParaRPr>
                </a:p>
              </p:txBody>
            </p:sp>
          </p:grpSp>
          <p:cxnSp>
            <p:nvCxnSpPr>
              <p:cNvPr id="568" name="Straight Connector 567">
                <a:extLst>
                  <a:ext uri="{FF2B5EF4-FFF2-40B4-BE49-F238E27FC236}">
                    <a16:creationId xmlns:a16="http://schemas.microsoft.com/office/drawing/2014/main" id="{F0A46F8F-25DD-495D-8D30-E6A09EDFE53F}"/>
                  </a:ext>
                </a:extLst>
              </p:cNvPr>
              <p:cNvCxnSpPr/>
              <p:nvPr/>
            </p:nvCxnSpPr>
            <p:spPr>
              <a:xfrm>
                <a:off x="7971476" y="3692366"/>
                <a:ext cx="1093206" cy="0"/>
              </a:xfrm>
              <a:prstGeom prst="line">
                <a:avLst/>
              </a:prstGeom>
              <a:grpFill/>
              <a:ln w="9525" cap="flat" cmpd="sng" algn="ctr">
                <a:solidFill>
                  <a:srgbClr val="0078D7"/>
                </a:solidFill>
                <a:prstDash val="solid"/>
                <a:headEnd type="none"/>
                <a:tailEnd type="none"/>
              </a:ln>
              <a:effectLst/>
            </p:spPr>
          </p:cxnSp>
          <p:grpSp>
            <p:nvGrpSpPr>
              <p:cNvPr id="569" name="Group 568">
                <a:extLst>
                  <a:ext uri="{FF2B5EF4-FFF2-40B4-BE49-F238E27FC236}">
                    <a16:creationId xmlns:a16="http://schemas.microsoft.com/office/drawing/2014/main" id="{FD9567F0-D13E-4B9E-B117-0E19F1E97662}"/>
                  </a:ext>
                </a:extLst>
              </p:cNvPr>
              <p:cNvGrpSpPr/>
              <p:nvPr/>
            </p:nvGrpSpPr>
            <p:grpSpPr>
              <a:xfrm>
                <a:off x="8620696" y="3720983"/>
                <a:ext cx="218503" cy="245406"/>
                <a:chOff x="3104286" y="1336108"/>
                <a:chExt cx="4649064" cy="5221480"/>
              </a:xfrm>
              <a:grpFill/>
            </p:grpSpPr>
            <p:sp>
              <p:nvSpPr>
                <p:cNvPr id="570" name="Freeform 592">
                  <a:extLst>
                    <a:ext uri="{FF2B5EF4-FFF2-40B4-BE49-F238E27FC236}">
                      <a16:creationId xmlns:a16="http://schemas.microsoft.com/office/drawing/2014/main" id="{46DC7245-3C40-42DF-9FFD-C384B3EB5EE1}"/>
                    </a:ext>
                  </a:extLst>
                </p:cNvPr>
                <p:cNvSpPr>
                  <a:spLocks/>
                </p:cNvSpPr>
                <p:nvPr/>
              </p:nvSpPr>
              <p:spPr bwMode="auto">
                <a:xfrm>
                  <a:off x="3104286" y="1336108"/>
                  <a:ext cx="4045814" cy="5221480"/>
                </a:xfrm>
                <a:custGeom>
                  <a:avLst/>
                  <a:gdLst>
                    <a:gd name="connsiteX0" fmla="*/ 1616331 w 1684452"/>
                    <a:gd name="connsiteY0" fmla="*/ 466888 h 1863160"/>
                    <a:gd name="connsiteX1" fmla="*/ 1580938 w 1684452"/>
                    <a:gd name="connsiteY1" fmla="*/ 495908 h 1863160"/>
                    <a:gd name="connsiteX2" fmla="*/ 1425175 w 1684452"/>
                    <a:gd name="connsiteY2" fmla="*/ 575567 h 1863160"/>
                    <a:gd name="connsiteX3" fmla="*/ 842226 w 1684452"/>
                    <a:gd name="connsiteY3" fmla="*/ 665288 h 1863160"/>
                    <a:gd name="connsiteX4" fmla="*/ 259277 w 1684452"/>
                    <a:gd name="connsiteY4" fmla="*/ 575567 h 1863160"/>
                    <a:gd name="connsiteX5" fmla="*/ 103515 w 1684452"/>
                    <a:gd name="connsiteY5" fmla="*/ 495908 h 1863160"/>
                    <a:gd name="connsiteX6" fmla="*/ 68122 w 1684452"/>
                    <a:gd name="connsiteY6" fmla="*/ 466889 h 1863160"/>
                    <a:gd name="connsiteX7" fmla="*/ 68122 w 1684452"/>
                    <a:gd name="connsiteY7" fmla="*/ 698353 h 1863160"/>
                    <a:gd name="connsiteX8" fmla="*/ 66676 w 1684452"/>
                    <a:gd name="connsiteY8" fmla="*/ 698353 h 1863160"/>
                    <a:gd name="connsiteX9" fmla="*/ 66676 w 1684452"/>
                    <a:gd name="connsiteY9" fmla="*/ 1507978 h 1863160"/>
                    <a:gd name="connsiteX10" fmla="*/ 68122 w 1684452"/>
                    <a:gd name="connsiteY10" fmla="*/ 1507978 h 1863160"/>
                    <a:gd name="connsiteX11" fmla="*/ 68122 w 1684452"/>
                    <a:gd name="connsiteY11" fmla="*/ 1531401 h 1863160"/>
                    <a:gd name="connsiteX12" fmla="*/ 67785 w 1684452"/>
                    <a:gd name="connsiteY12" fmla="*/ 1531401 h 1863160"/>
                    <a:gd name="connsiteX13" fmla="*/ 842226 w 1684452"/>
                    <a:gd name="connsiteY13" fmla="*/ 1795454 h 1863160"/>
                    <a:gd name="connsiteX14" fmla="*/ 1616667 w 1684452"/>
                    <a:gd name="connsiteY14" fmla="*/ 1531401 h 1863160"/>
                    <a:gd name="connsiteX15" fmla="*/ 1616331 w 1684452"/>
                    <a:gd name="connsiteY15" fmla="*/ 1531401 h 1863160"/>
                    <a:gd name="connsiteX16" fmla="*/ 1616331 w 1684452"/>
                    <a:gd name="connsiteY16" fmla="*/ 1507978 h 1863160"/>
                    <a:gd name="connsiteX17" fmla="*/ 1619250 w 1684452"/>
                    <a:gd name="connsiteY17" fmla="*/ 1507978 h 1863160"/>
                    <a:gd name="connsiteX18" fmla="*/ 1619250 w 1684452"/>
                    <a:gd name="connsiteY18" fmla="*/ 698353 h 1863160"/>
                    <a:gd name="connsiteX19" fmla="*/ 1616331 w 1684452"/>
                    <a:gd name="connsiteY19" fmla="*/ 698353 h 1863160"/>
                    <a:gd name="connsiteX20" fmla="*/ 842226 w 1684452"/>
                    <a:gd name="connsiteY20" fmla="*/ 68122 h 1863160"/>
                    <a:gd name="connsiteX21" fmla="*/ 68122 w 1684452"/>
                    <a:gd name="connsiteY21" fmla="*/ 333087 h 1863160"/>
                    <a:gd name="connsiteX22" fmla="*/ 842226 w 1684452"/>
                    <a:gd name="connsiteY22" fmla="*/ 598052 h 1863160"/>
                    <a:gd name="connsiteX23" fmla="*/ 1616331 w 1684452"/>
                    <a:gd name="connsiteY23" fmla="*/ 333087 h 1863160"/>
                    <a:gd name="connsiteX24" fmla="*/ 842226 w 1684452"/>
                    <a:gd name="connsiteY24" fmla="*/ 68122 h 1863160"/>
                    <a:gd name="connsiteX25" fmla="*/ 842226 w 1684452"/>
                    <a:gd name="connsiteY25" fmla="*/ 0 h 1863160"/>
                    <a:gd name="connsiteX26" fmla="*/ 1425175 w 1684452"/>
                    <a:gd name="connsiteY26" fmla="*/ 89721 h 1863160"/>
                    <a:gd name="connsiteX27" fmla="*/ 1684452 w 1684452"/>
                    <a:gd name="connsiteY27" fmla="*/ 331797 h 1863160"/>
                    <a:gd name="connsiteX28" fmla="*/ 1681988 w 1684452"/>
                    <a:gd name="connsiteY28" fmla="*/ 352107 h 1863160"/>
                    <a:gd name="connsiteX29" fmla="*/ 1684452 w 1684452"/>
                    <a:gd name="connsiteY29" fmla="*/ 352107 h 1863160"/>
                    <a:gd name="connsiteX30" fmla="*/ 1684452 w 1684452"/>
                    <a:gd name="connsiteY30" fmla="*/ 1531401 h 1863160"/>
                    <a:gd name="connsiteX31" fmla="*/ 1684452 w 1684452"/>
                    <a:gd name="connsiteY31" fmla="*/ 1531401 h 1863160"/>
                    <a:gd name="connsiteX32" fmla="*/ 1425175 w 1684452"/>
                    <a:gd name="connsiteY32" fmla="*/ 1773450 h 1863160"/>
                    <a:gd name="connsiteX33" fmla="*/ 842226 w 1684452"/>
                    <a:gd name="connsiteY33" fmla="*/ 1863160 h 1863160"/>
                    <a:gd name="connsiteX34" fmla="*/ 259277 w 1684452"/>
                    <a:gd name="connsiteY34" fmla="*/ 1773450 h 1863160"/>
                    <a:gd name="connsiteX35" fmla="*/ 0 w 1684452"/>
                    <a:gd name="connsiteY35" fmla="*/ 1531401 h 1863160"/>
                    <a:gd name="connsiteX36" fmla="*/ 0 w 1684452"/>
                    <a:gd name="connsiteY36" fmla="*/ 1140367 h 1863160"/>
                    <a:gd name="connsiteX37" fmla="*/ 0 w 1684452"/>
                    <a:gd name="connsiteY37" fmla="*/ 714831 h 1863160"/>
                    <a:gd name="connsiteX38" fmla="*/ 0 w 1684452"/>
                    <a:gd name="connsiteY38" fmla="*/ 352107 h 1863160"/>
                    <a:gd name="connsiteX39" fmla="*/ 2463 w 1684452"/>
                    <a:gd name="connsiteY39" fmla="*/ 352107 h 1863160"/>
                    <a:gd name="connsiteX40" fmla="*/ 0 w 1684452"/>
                    <a:gd name="connsiteY40" fmla="*/ 331797 h 1863160"/>
                    <a:gd name="connsiteX41" fmla="*/ 259277 w 1684452"/>
                    <a:gd name="connsiteY41" fmla="*/ 89721 h 1863160"/>
                    <a:gd name="connsiteX42" fmla="*/ 842226 w 1684452"/>
                    <a:gd name="connsiteY42" fmla="*/ 0 h 1863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684452" h="1863160">
                      <a:moveTo>
                        <a:pt x="1616331" y="466888"/>
                      </a:moveTo>
                      <a:lnTo>
                        <a:pt x="1580938" y="495908"/>
                      </a:lnTo>
                      <a:cubicBezTo>
                        <a:pt x="1540277" y="525258"/>
                        <a:pt x="1488088" y="552079"/>
                        <a:pt x="1425175" y="575567"/>
                      </a:cubicBezTo>
                      <a:cubicBezTo>
                        <a:pt x="1269270" y="633124"/>
                        <a:pt x="1062526" y="665288"/>
                        <a:pt x="842226" y="665288"/>
                      </a:cubicBezTo>
                      <a:cubicBezTo>
                        <a:pt x="621925" y="665288"/>
                        <a:pt x="415182" y="633124"/>
                        <a:pt x="259277" y="575567"/>
                      </a:cubicBezTo>
                      <a:cubicBezTo>
                        <a:pt x="196365" y="552079"/>
                        <a:pt x="144176" y="525258"/>
                        <a:pt x="103515" y="495908"/>
                      </a:cubicBezTo>
                      <a:lnTo>
                        <a:pt x="68122" y="466889"/>
                      </a:lnTo>
                      <a:lnTo>
                        <a:pt x="68122" y="698353"/>
                      </a:lnTo>
                      <a:lnTo>
                        <a:pt x="66676" y="698353"/>
                      </a:lnTo>
                      <a:lnTo>
                        <a:pt x="66676" y="1507978"/>
                      </a:lnTo>
                      <a:lnTo>
                        <a:pt x="68122" y="1507978"/>
                      </a:lnTo>
                      <a:lnTo>
                        <a:pt x="68122" y="1531401"/>
                      </a:lnTo>
                      <a:lnTo>
                        <a:pt x="67785" y="1531401"/>
                      </a:lnTo>
                      <a:cubicBezTo>
                        <a:pt x="67785" y="1656657"/>
                        <a:pt x="386374" y="1795454"/>
                        <a:pt x="842226" y="1795454"/>
                      </a:cubicBezTo>
                      <a:cubicBezTo>
                        <a:pt x="1298078" y="1795454"/>
                        <a:pt x="1616667" y="1656657"/>
                        <a:pt x="1616667" y="1531401"/>
                      </a:cubicBezTo>
                      <a:lnTo>
                        <a:pt x="1616331" y="1531401"/>
                      </a:lnTo>
                      <a:lnTo>
                        <a:pt x="1616331" y="1507978"/>
                      </a:lnTo>
                      <a:lnTo>
                        <a:pt x="1619250" y="1507978"/>
                      </a:lnTo>
                      <a:lnTo>
                        <a:pt x="1619250" y="698353"/>
                      </a:lnTo>
                      <a:lnTo>
                        <a:pt x="1616331" y="698353"/>
                      </a:lnTo>
                      <a:close/>
                      <a:moveTo>
                        <a:pt x="842226" y="68122"/>
                      </a:moveTo>
                      <a:cubicBezTo>
                        <a:pt x="414700" y="68122"/>
                        <a:pt x="68122" y="186750"/>
                        <a:pt x="68122" y="333087"/>
                      </a:cubicBezTo>
                      <a:cubicBezTo>
                        <a:pt x="68122" y="479424"/>
                        <a:pt x="414700" y="598052"/>
                        <a:pt x="842226" y="598052"/>
                      </a:cubicBezTo>
                      <a:cubicBezTo>
                        <a:pt x="1269753" y="598052"/>
                        <a:pt x="1616331" y="479424"/>
                        <a:pt x="1616331" y="333087"/>
                      </a:cubicBezTo>
                      <a:cubicBezTo>
                        <a:pt x="1616331" y="186750"/>
                        <a:pt x="1269753" y="68122"/>
                        <a:pt x="842226" y="68122"/>
                      </a:cubicBezTo>
                      <a:close/>
                      <a:moveTo>
                        <a:pt x="842226" y="0"/>
                      </a:moveTo>
                      <a:cubicBezTo>
                        <a:pt x="1062526" y="0"/>
                        <a:pt x="1269270" y="32164"/>
                        <a:pt x="1425175" y="89721"/>
                      </a:cubicBezTo>
                      <a:cubicBezTo>
                        <a:pt x="1592942" y="150663"/>
                        <a:pt x="1684452" y="236998"/>
                        <a:pt x="1684452" y="331797"/>
                      </a:cubicBezTo>
                      <a:lnTo>
                        <a:pt x="1681988" y="352107"/>
                      </a:lnTo>
                      <a:lnTo>
                        <a:pt x="1684452" y="352107"/>
                      </a:lnTo>
                      <a:lnTo>
                        <a:pt x="1684452" y="1531401"/>
                      </a:lnTo>
                      <a:lnTo>
                        <a:pt x="1684452" y="1531401"/>
                      </a:lnTo>
                      <a:cubicBezTo>
                        <a:pt x="1684452" y="1626189"/>
                        <a:pt x="1592942" y="1712515"/>
                        <a:pt x="1425175" y="1773450"/>
                      </a:cubicBezTo>
                      <a:cubicBezTo>
                        <a:pt x="1269270" y="1831000"/>
                        <a:pt x="1062526" y="1863160"/>
                        <a:pt x="842226" y="1863160"/>
                      </a:cubicBezTo>
                      <a:cubicBezTo>
                        <a:pt x="621925" y="1863160"/>
                        <a:pt x="415182" y="1831000"/>
                        <a:pt x="259277" y="1773450"/>
                      </a:cubicBezTo>
                      <a:cubicBezTo>
                        <a:pt x="91510" y="1712515"/>
                        <a:pt x="0" y="1626189"/>
                        <a:pt x="0" y="1531401"/>
                      </a:cubicBezTo>
                      <a:lnTo>
                        <a:pt x="0" y="1140367"/>
                      </a:lnTo>
                      <a:lnTo>
                        <a:pt x="0" y="714831"/>
                      </a:lnTo>
                      <a:lnTo>
                        <a:pt x="0" y="352107"/>
                      </a:lnTo>
                      <a:lnTo>
                        <a:pt x="2463" y="352107"/>
                      </a:lnTo>
                      <a:lnTo>
                        <a:pt x="0" y="331797"/>
                      </a:lnTo>
                      <a:cubicBezTo>
                        <a:pt x="0" y="236998"/>
                        <a:pt x="91510" y="150663"/>
                        <a:pt x="259277" y="89721"/>
                      </a:cubicBezTo>
                      <a:cubicBezTo>
                        <a:pt x="415182" y="32164"/>
                        <a:pt x="621925" y="0"/>
                        <a:pt x="842226" y="0"/>
                      </a:cubicBezTo>
                      <a:close/>
                    </a:path>
                  </a:pathLst>
                </a:custGeom>
                <a:grpFill/>
                <a:ln>
                  <a:noFill/>
                </a:ln>
              </p:spPr>
              <p:txBody>
                <a:bodyPr vert="horz" wrap="square" lIns="0" tIns="137160" rIns="0" bIns="0" numCol="1" anchor="t" anchorCtr="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dirty="0">
                    <a:ln>
                      <a:noFill/>
                    </a:ln>
                    <a:solidFill>
                      <a:srgbClr val="0078D7">
                        <a:lumMod val="75000"/>
                      </a:srgbClr>
                    </a:solidFill>
                    <a:effectLst/>
                    <a:uLnTx/>
                    <a:uFillTx/>
                    <a:latin typeface="Segoe UI"/>
                  </a:endParaRPr>
                </a:p>
              </p:txBody>
            </p:sp>
            <p:grpSp>
              <p:nvGrpSpPr>
                <p:cNvPr id="571" name="Group 570">
                  <a:extLst>
                    <a:ext uri="{FF2B5EF4-FFF2-40B4-BE49-F238E27FC236}">
                      <a16:creationId xmlns:a16="http://schemas.microsoft.com/office/drawing/2014/main" id="{8EB74F61-FC4D-4804-8575-647FA3B3B905}"/>
                    </a:ext>
                  </a:extLst>
                </p:cNvPr>
                <p:cNvGrpSpPr/>
                <p:nvPr/>
              </p:nvGrpSpPr>
              <p:grpSpPr>
                <a:xfrm>
                  <a:off x="3248025" y="3081906"/>
                  <a:ext cx="4505325" cy="2741835"/>
                  <a:chOff x="3248025" y="3081906"/>
                  <a:chExt cx="4505325" cy="2741835"/>
                </a:xfrm>
                <a:grpFill/>
              </p:grpSpPr>
              <p:grpSp>
                <p:nvGrpSpPr>
                  <p:cNvPr id="572" name="Group 571">
                    <a:extLst>
                      <a:ext uri="{FF2B5EF4-FFF2-40B4-BE49-F238E27FC236}">
                        <a16:creationId xmlns:a16="http://schemas.microsoft.com/office/drawing/2014/main" id="{6115EF46-053A-4FC7-9F40-F95CB3CCC1C4}"/>
                      </a:ext>
                    </a:extLst>
                  </p:cNvPr>
                  <p:cNvGrpSpPr/>
                  <p:nvPr/>
                </p:nvGrpSpPr>
                <p:grpSpPr>
                  <a:xfrm>
                    <a:off x="3248025" y="3081906"/>
                    <a:ext cx="3993352" cy="2741835"/>
                    <a:chOff x="3248025" y="3081906"/>
                    <a:chExt cx="3993352" cy="2741835"/>
                  </a:xfrm>
                  <a:grpFill/>
                </p:grpSpPr>
                <p:sp>
                  <p:nvSpPr>
                    <p:cNvPr id="574" name="Rectangle 573">
                      <a:extLst>
                        <a:ext uri="{FF2B5EF4-FFF2-40B4-BE49-F238E27FC236}">
                          <a16:creationId xmlns:a16="http://schemas.microsoft.com/office/drawing/2014/main" id="{8BF69A7F-92FD-4C93-90BB-2D96F3B205D6}"/>
                        </a:ext>
                      </a:extLst>
                    </p:cNvPr>
                    <p:cNvSpPr/>
                    <p:nvPr/>
                  </p:nvSpPr>
                  <p:spPr bwMode="auto">
                    <a:xfrm>
                      <a:off x="3248025" y="4695824"/>
                      <a:ext cx="1416050" cy="152401"/>
                    </a:xfrm>
                    <a:prstGeom prst="rect">
                      <a:avLst/>
                    </a:prstGeom>
                    <a:grpFill/>
                    <a:ln w="317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78D7">
                            <a:lumMod val="75000"/>
                          </a:srgbClr>
                        </a:solidFill>
                        <a:effectLst/>
                        <a:uLnTx/>
                        <a:uFillTx/>
                        <a:latin typeface="Segoe UI"/>
                        <a:ea typeface="+mn-ea"/>
                        <a:cs typeface="+mn-cs"/>
                      </a:endParaRPr>
                    </a:p>
                  </p:txBody>
                </p:sp>
                <p:sp>
                  <p:nvSpPr>
                    <p:cNvPr id="575" name="Rectangle 574">
                      <a:extLst>
                        <a:ext uri="{FF2B5EF4-FFF2-40B4-BE49-F238E27FC236}">
                          <a16:creationId xmlns:a16="http://schemas.microsoft.com/office/drawing/2014/main" id="{73292323-8B04-4532-98CB-550C9B3278C4}"/>
                        </a:ext>
                      </a:extLst>
                    </p:cNvPr>
                    <p:cNvSpPr/>
                    <p:nvPr/>
                  </p:nvSpPr>
                  <p:spPr bwMode="auto">
                    <a:xfrm>
                      <a:off x="3644899" y="5003799"/>
                      <a:ext cx="2613025" cy="152401"/>
                    </a:xfrm>
                    <a:prstGeom prst="rect">
                      <a:avLst/>
                    </a:prstGeom>
                    <a:grpFill/>
                    <a:ln w="317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78D7">
                            <a:lumMod val="75000"/>
                          </a:srgbClr>
                        </a:solidFill>
                        <a:effectLst/>
                        <a:uLnTx/>
                        <a:uFillTx/>
                        <a:latin typeface="Segoe UI"/>
                        <a:ea typeface="+mn-ea"/>
                        <a:cs typeface="+mn-cs"/>
                      </a:endParaRPr>
                    </a:p>
                  </p:txBody>
                </p:sp>
                <p:sp>
                  <p:nvSpPr>
                    <p:cNvPr id="576" name="Rectangle 575">
                      <a:extLst>
                        <a:ext uri="{FF2B5EF4-FFF2-40B4-BE49-F238E27FC236}">
                          <a16:creationId xmlns:a16="http://schemas.microsoft.com/office/drawing/2014/main" id="{9CC8B305-1C0B-4ACA-8733-849FC56EFFB7}"/>
                        </a:ext>
                      </a:extLst>
                    </p:cNvPr>
                    <p:cNvSpPr/>
                    <p:nvPr/>
                  </p:nvSpPr>
                  <p:spPr bwMode="auto">
                    <a:xfrm>
                      <a:off x="3595689" y="3446461"/>
                      <a:ext cx="2662236" cy="152401"/>
                    </a:xfrm>
                    <a:prstGeom prst="rect">
                      <a:avLst/>
                    </a:prstGeom>
                    <a:grpFill/>
                    <a:ln w="317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78D7">
                            <a:lumMod val="75000"/>
                          </a:srgbClr>
                        </a:solidFill>
                        <a:effectLst/>
                        <a:uLnTx/>
                        <a:uFillTx/>
                        <a:latin typeface="Segoe UI"/>
                        <a:ea typeface="+mn-ea"/>
                        <a:cs typeface="+mn-cs"/>
                      </a:endParaRPr>
                    </a:p>
                  </p:txBody>
                </p:sp>
                <p:sp>
                  <p:nvSpPr>
                    <p:cNvPr id="577" name="Rectangle 576">
                      <a:extLst>
                        <a:ext uri="{FF2B5EF4-FFF2-40B4-BE49-F238E27FC236}">
                          <a16:creationId xmlns:a16="http://schemas.microsoft.com/office/drawing/2014/main" id="{41331AD5-24DD-47D2-8022-4C8882E4B014}"/>
                        </a:ext>
                      </a:extLst>
                    </p:cNvPr>
                    <p:cNvSpPr/>
                    <p:nvPr/>
                  </p:nvSpPr>
                  <p:spPr bwMode="auto">
                    <a:xfrm>
                      <a:off x="3591716" y="3789361"/>
                      <a:ext cx="3649661" cy="152401"/>
                    </a:xfrm>
                    <a:prstGeom prst="rect">
                      <a:avLst/>
                    </a:prstGeom>
                    <a:grpFill/>
                    <a:ln w="317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78D7">
                            <a:lumMod val="75000"/>
                          </a:srgbClr>
                        </a:solidFill>
                        <a:effectLst/>
                        <a:uLnTx/>
                        <a:uFillTx/>
                        <a:latin typeface="Segoe UI"/>
                        <a:ea typeface="+mn-ea"/>
                        <a:cs typeface="+mn-cs"/>
                      </a:endParaRPr>
                    </a:p>
                  </p:txBody>
                </p:sp>
                <p:sp>
                  <p:nvSpPr>
                    <p:cNvPr id="578" name="Rectangle 577">
                      <a:extLst>
                        <a:ext uri="{FF2B5EF4-FFF2-40B4-BE49-F238E27FC236}">
                          <a16:creationId xmlns:a16="http://schemas.microsoft.com/office/drawing/2014/main" id="{F0B0F7A0-26E1-422F-A2E8-017DBFE08417}"/>
                        </a:ext>
                      </a:extLst>
                    </p:cNvPr>
                    <p:cNvSpPr/>
                    <p:nvPr/>
                  </p:nvSpPr>
                  <p:spPr bwMode="auto">
                    <a:xfrm rot="16200000">
                      <a:off x="3924698" y="4486669"/>
                      <a:ext cx="2521742" cy="152401"/>
                    </a:xfrm>
                    <a:prstGeom prst="rect">
                      <a:avLst/>
                    </a:prstGeom>
                    <a:grpFill/>
                    <a:ln w="317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78D7">
                            <a:lumMod val="75000"/>
                          </a:srgbClr>
                        </a:solidFill>
                        <a:effectLst/>
                        <a:uLnTx/>
                        <a:uFillTx/>
                        <a:latin typeface="Segoe UI"/>
                        <a:ea typeface="+mn-ea"/>
                        <a:cs typeface="+mn-cs"/>
                      </a:endParaRPr>
                    </a:p>
                  </p:txBody>
                </p:sp>
                <p:sp>
                  <p:nvSpPr>
                    <p:cNvPr id="579" name="Rectangle 578">
                      <a:extLst>
                        <a:ext uri="{FF2B5EF4-FFF2-40B4-BE49-F238E27FC236}">
                          <a16:creationId xmlns:a16="http://schemas.microsoft.com/office/drawing/2014/main" id="{9021260A-C2D2-49C2-AF4E-D2D93FE1B9F5}"/>
                        </a:ext>
                      </a:extLst>
                    </p:cNvPr>
                    <p:cNvSpPr/>
                    <p:nvPr/>
                  </p:nvSpPr>
                  <p:spPr bwMode="auto">
                    <a:xfrm rot="16200000">
                      <a:off x="5334002" y="4225130"/>
                      <a:ext cx="1709739" cy="152401"/>
                    </a:xfrm>
                    <a:prstGeom prst="rect">
                      <a:avLst/>
                    </a:prstGeom>
                    <a:grpFill/>
                    <a:ln w="317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78D7">
                            <a:lumMod val="75000"/>
                          </a:srgbClr>
                        </a:solidFill>
                        <a:effectLst/>
                        <a:uLnTx/>
                        <a:uFillTx/>
                        <a:latin typeface="Segoe UI"/>
                        <a:ea typeface="+mn-ea"/>
                        <a:cs typeface="+mn-cs"/>
                      </a:endParaRPr>
                    </a:p>
                  </p:txBody>
                </p:sp>
                <p:sp>
                  <p:nvSpPr>
                    <p:cNvPr id="580" name="Rectangle 579">
                      <a:extLst>
                        <a:ext uri="{FF2B5EF4-FFF2-40B4-BE49-F238E27FC236}">
                          <a16:creationId xmlns:a16="http://schemas.microsoft.com/office/drawing/2014/main" id="{97FFC626-3240-483C-A8C8-10204C137968}"/>
                        </a:ext>
                      </a:extLst>
                    </p:cNvPr>
                    <p:cNvSpPr/>
                    <p:nvPr/>
                  </p:nvSpPr>
                  <p:spPr bwMode="auto">
                    <a:xfrm rot="16200000">
                      <a:off x="4082259" y="5183185"/>
                      <a:ext cx="1127126" cy="152401"/>
                    </a:xfrm>
                    <a:prstGeom prst="rect">
                      <a:avLst/>
                    </a:prstGeom>
                    <a:grpFill/>
                    <a:ln w="317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78D7">
                            <a:lumMod val="75000"/>
                          </a:srgbClr>
                        </a:solidFill>
                        <a:effectLst/>
                        <a:uLnTx/>
                        <a:uFillTx/>
                        <a:latin typeface="Segoe UI"/>
                        <a:ea typeface="+mn-ea"/>
                        <a:cs typeface="+mn-cs"/>
                      </a:endParaRPr>
                    </a:p>
                  </p:txBody>
                </p:sp>
                <p:sp>
                  <p:nvSpPr>
                    <p:cNvPr id="581" name="Rectangle 580">
                      <a:extLst>
                        <a:ext uri="{FF2B5EF4-FFF2-40B4-BE49-F238E27FC236}">
                          <a16:creationId xmlns:a16="http://schemas.microsoft.com/office/drawing/2014/main" id="{0039E944-420F-4166-B154-E3FF4A1769E6}"/>
                        </a:ext>
                      </a:extLst>
                    </p:cNvPr>
                    <p:cNvSpPr/>
                    <p:nvPr/>
                  </p:nvSpPr>
                  <p:spPr bwMode="auto">
                    <a:xfrm>
                      <a:off x="4569621" y="5670548"/>
                      <a:ext cx="692149" cy="152401"/>
                    </a:xfrm>
                    <a:prstGeom prst="rect">
                      <a:avLst/>
                    </a:prstGeom>
                    <a:grpFill/>
                    <a:ln w="317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78D7">
                            <a:lumMod val="75000"/>
                          </a:srgbClr>
                        </a:solidFill>
                        <a:effectLst/>
                        <a:uLnTx/>
                        <a:uFillTx/>
                        <a:latin typeface="Segoe UI"/>
                        <a:ea typeface="+mn-ea"/>
                        <a:cs typeface="+mn-cs"/>
                      </a:endParaRPr>
                    </a:p>
                  </p:txBody>
                </p:sp>
                <p:sp>
                  <p:nvSpPr>
                    <p:cNvPr id="582" name="Rectangle 581">
                      <a:extLst>
                        <a:ext uri="{FF2B5EF4-FFF2-40B4-BE49-F238E27FC236}">
                          <a16:creationId xmlns:a16="http://schemas.microsoft.com/office/drawing/2014/main" id="{27907877-8710-49D4-BD7A-3BA363997112}"/>
                        </a:ext>
                      </a:extLst>
                    </p:cNvPr>
                    <p:cNvSpPr/>
                    <p:nvPr/>
                  </p:nvSpPr>
                  <p:spPr bwMode="auto">
                    <a:xfrm rot="18627450">
                      <a:off x="3310979" y="4132943"/>
                      <a:ext cx="2254475" cy="152401"/>
                    </a:xfrm>
                    <a:prstGeom prst="rect">
                      <a:avLst/>
                    </a:prstGeom>
                    <a:grpFill/>
                    <a:ln w="317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78D7">
                            <a:lumMod val="75000"/>
                          </a:srgbClr>
                        </a:solidFill>
                        <a:effectLst/>
                        <a:uLnTx/>
                        <a:uFillTx/>
                        <a:latin typeface="Segoe UI"/>
                        <a:ea typeface="+mn-ea"/>
                        <a:cs typeface="+mn-cs"/>
                      </a:endParaRPr>
                    </a:p>
                  </p:txBody>
                </p:sp>
                <p:sp>
                  <p:nvSpPr>
                    <p:cNvPr id="583" name="Rectangle 582">
                      <a:extLst>
                        <a:ext uri="{FF2B5EF4-FFF2-40B4-BE49-F238E27FC236}">
                          <a16:creationId xmlns:a16="http://schemas.microsoft.com/office/drawing/2014/main" id="{04B07122-C4E9-449E-838D-B7C2CA022660}"/>
                        </a:ext>
                      </a:extLst>
                    </p:cNvPr>
                    <p:cNvSpPr/>
                    <p:nvPr/>
                  </p:nvSpPr>
                  <p:spPr bwMode="auto">
                    <a:xfrm rot="5400000">
                      <a:off x="3425426" y="3623071"/>
                      <a:ext cx="484981" cy="152401"/>
                    </a:xfrm>
                    <a:prstGeom prst="rect">
                      <a:avLst/>
                    </a:prstGeom>
                    <a:grpFill/>
                    <a:ln w="317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78D7">
                            <a:lumMod val="75000"/>
                          </a:srgbClr>
                        </a:solidFill>
                        <a:effectLst/>
                        <a:uLnTx/>
                        <a:uFillTx/>
                        <a:latin typeface="Segoe UI"/>
                        <a:ea typeface="+mn-ea"/>
                        <a:cs typeface="+mn-cs"/>
                      </a:endParaRPr>
                    </a:p>
                  </p:txBody>
                </p:sp>
              </p:grpSp>
              <p:sp>
                <p:nvSpPr>
                  <p:cNvPr id="573" name="Isosceles Triangle 572">
                    <a:extLst>
                      <a:ext uri="{FF2B5EF4-FFF2-40B4-BE49-F238E27FC236}">
                        <a16:creationId xmlns:a16="http://schemas.microsoft.com/office/drawing/2014/main" id="{B1F07D53-93F3-4CBA-AFDB-E3E4DCED0FAE}"/>
                      </a:ext>
                    </a:extLst>
                  </p:cNvPr>
                  <p:cNvSpPr/>
                  <p:nvPr/>
                </p:nvSpPr>
                <p:spPr bwMode="auto">
                  <a:xfrm rot="5400000">
                    <a:off x="7156450" y="3606800"/>
                    <a:ext cx="679450" cy="514350"/>
                  </a:xfrm>
                  <a:prstGeom prst="triangle">
                    <a:avLst/>
                  </a:prstGeom>
                  <a:grpFill/>
                  <a:ln w="317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78D7">
                          <a:lumMod val="75000"/>
                        </a:srgbClr>
                      </a:solidFill>
                      <a:effectLst/>
                      <a:uLnTx/>
                      <a:uFillTx/>
                      <a:latin typeface="Segoe UI"/>
                      <a:ea typeface="+mn-ea"/>
                      <a:cs typeface="+mn-cs"/>
                    </a:endParaRPr>
                  </a:p>
                </p:txBody>
              </p:sp>
            </p:grpSp>
          </p:grpSp>
        </p:grpSp>
        <p:grpSp>
          <p:nvGrpSpPr>
            <p:cNvPr id="441" name="Group 440">
              <a:extLst>
                <a:ext uri="{FF2B5EF4-FFF2-40B4-BE49-F238E27FC236}">
                  <a16:creationId xmlns:a16="http://schemas.microsoft.com/office/drawing/2014/main" id="{C35E4A9B-2B24-443B-B7EE-E05DCD4E5FAE}"/>
                </a:ext>
              </a:extLst>
            </p:cNvPr>
            <p:cNvGrpSpPr/>
            <p:nvPr/>
          </p:nvGrpSpPr>
          <p:grpSpPr>
            <a:xfrm>
              <a:off x="12826688" y="2729082"/>
              <a:ext cx="1329176" cy="1329176"/>
              <a:chOff x="9376400" y="2729082"/>
              <a:chExt cx="1329176" cy="1329176"/>
            </a:xfrm>
            <a:grpFill/>
          </p:grpSpPr>
          <p:sp>
            <p:nvSpPr>
              <p:cNvPr id="537" name="Oval 536">
                <a:extLst>
                  <a:ext uri="{FF2B5EF4-FFF2-40B4-BE49-F238E27FC236}">
                    <a16:creationId xmlns:a16="http://schemas.microsoft.com/office/drawing/2014/main" id="{C1E257AD-04DB-4363-9C39-B5A636EBD180}"/>
                  </a:ext>
                </a:extLst>
              </p:cNvPr>
              <p:cNvSpPr/>
              <p:nvPr/>
            </p:nvSpPr>
            <p:spPr bwMode="auto">
              <a:xfrm>
                <a:off x="9376400" y="2729082"/>
                <a:ext cx="1329176" cy="1329176"/>
              </a:xfrm>
              <a:prstGeom prst="ellipse">
                <a:avLst/>
              </a:prstGeom>
              <a:noFill/>
              <a:ln w="19050" cap="flat" cmpd="sng" algn="ctr">
                <a:solidFill>
                  <a:srgbClr val="0078D7"/>
                </a:solidFill>
                <a:prstDash val="solid"/>
                <a:headEnd type="none" w="med" len="med"/>
                <a:tailEnd type="none" w="med" len="med"/>
              </a:ln>
              <a:effectLst/>
            </p:spPr>
            <p:txBody>
              <a:bodyPr vert="horz" wrap="square" lIns="0" tIns="0" rIns="0" bIns="1005840" numCol="1" rtlCol="0" anchor="t"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78D7">
                        <a:lumMod val="75000"/>
                      </a:srgbClr>
                    </a:solidFill>
                    <a:effectLst/>
                    <a:uLnTx/>
                    <a:uFillTx/>
                    <a:latin typeface="Segoe UI"/>
                    <a:ea typeface="+mn-ea"/>
                    <a:cs typeface="+mn-cs"/>
                  </a:rPr>
                  <a:t>PUBLISH</a:t>
                </a:r>
              </a:p>
            </p:txBody>
          </p:sp>
          <p:sp>
            <p:nvSpPr>
              <p:cNvPr id="538" name="Freeform 630">
                <a:extLst>
                  <a:ext uri="{FF2B5EF4-FFF2-40B4-BE49-F238E27FC236}">
                    <a16:creationId xmlns:a16="http://schemas.microsoft.com/office/drawing/2014/main" id="{7C4FF791-8FBC-4EDC-982F-8F81D47EFED1}"/>
                  </a:ext>
                </a:extLst>
              </p:cNvPr>
              <p:cNvSpPr>
                <a:spLocks/>
              </p:cNvSpPr>
              <p:nvPr/>
            </p:nvSpPr>
            <p:spPr bwMode="auto">
              <a:xfrm>
                <a:off x="9610344" y="3142917"/>
                <a:ext cx="419729" cy="238955"/>
              </a:xfrm>
              <a:custGeom>
                <a:avLst/>
                <a:gdLst>
                  <a:gd name="connsiteX0" fmla="*/ 1624088 w 3848100"/>
                  <a:gd name="connsiteY0" fmla="*/ 122238 h 2190750"/>
                  <a:gd name="connsiteX1" fmla="*/ 861739 w 3848100"/>
                  <a:gd name="connsiteY1" fmla="*/ 624012 h 2190750"/>
                  <a:gd name="connsiteX2" fmla="*/ 816180 w 3848100"/>
                  <a:gd name="connsiteY2" fmla="*/ 769983 h 2190750"/>
                  <a:gd name="connsiteX3" fmla="*/ 755435 w 3848100"/>
                  <a:gd name="connsiteY3" fmla="*/ 812558 h 2190750"/>
                  <a:gd name="connsiteX4" fmla="*/ 749360 w 3848100"/>
                  <a:gd name="connsiteY4" fmla="*/ 812558 h 2190750"/>
                  <a:gd name="connsiteX5" fmla="*/ 120650 w 3848100"/>
                  <a:gd name="connsiteY5" fmla="*/ 1442056 h 2190750"/>
                  <a:gd name="connsiteX6" fmla="*/ 685578 w 3848100"/>
                  <a:gd name="connsiteY6" fmla="*/ 2065472 h 2190750"/>
                  <a:gd name="connsiteX7" fmla="*/ 740249 w 3848100"/>
                  <a:gd name="connsiteY7" fmla="*/ 2068513 h 2190750"/>
                  <a:gd name="connsiteX8" fmla="*/ 746323 w 3848100"/>
                  <a:gd name="connsiteY8" fmla="*/ 2068513 h 2190750"/>
                  <a:gd name="connsiteX9" fmla="*/ 3343170 w 3848100"/>
                  <a:gd name="connsiteY9" fmla="*/ 2068513 h 2190750"/>
                  <a:gd name="connsiteX10" fmla="*/ 3349244 w 3848100"/>
                  <a:gd name="connsiteY10" fmla="*/ 2068513 h 2190750"/>
                  <a:gd name="connsiteX11" fmla="*/ 3422138 w 3848100"/>
                  <a:gd name="connsiteY11" fmla="*/ 2062431 h 2190750"/>
                  <a:gd name="connsiteX12" fmla="*/ 3725863 w 3848100"/>
                  <a:gd name="connsiteY12" fmla="*/ 1685340 h 2190750"/>
                  <a:gd name="connsiteX13" fmla="*/ 3422138 w 3848100"/>
                  <a:gd name="connsiteY13" fmla="*/ 1311291 h 2190750"/>
                  <a:gd name="connsiteX14" fmla="*/ 3382654 w 3848100"/>
                  <a:gd name="connsiteY14" fmla="*/ 1308250 h 2190750"/>
                  <a:gd name="connsiteX15" fmla="*/ 3327984 w 3848100"/>
                  <a:gd name="connsiteY15" fmla="*/ 1253511 h 2190750"/>
                  <a:gd name="connsiteX16" fmla="*/ 3324946 w 3848100"/>
                  <a:gd name="connsiteY16" fmla="*/ 1207895 h 2190750"/>
                  <a:gd name="connsiteX17" fmla="*/ 2720534 w 3848100"/>
                  <a:gd name="connsiteY17" fmla="*/ 718285 h 2190750"/>
                  <a:gd name="connsiteX18" fmla="*/ 2538299 w 3848100"/>
                  <a:gd name="connsiteY18" fmla="*/ 745654 h 2190750"/>
                  <a:gd name="connsiteX19" fmla="*/ 2495778 w 3848100"/>
                  <a:gd name="connsiteY19" fmla="*/ 760860 h 2190750"/>
                  <a:gd name="connsiteX20" fmla="*/ 2447182 w 3848100"/>
                  <a:gd name="connsiteY20" fmla="*/ 760860 h 2190750"/>
                  <a:gd name="connsiteX21" fmla="*/ 2416809 w 3848100"/>
                  <a:gd name="connsiteY21" fmla="*/ 724367 h 2190750"/>
                  <a:gd name="connsiteX22" fmla="*/ 2386437 w 3848100"/>
                  <a:gd name="connsiteY22" fmla="*/ 624012 h 2190750"/>
                  <a:gd name="connsiteX23" fmla="*/ 1624088 w 3848100"/>
                  <a:gd name="connsiteY23" fmla="*/ 122238 h 2190750"/>
                  <a:gd name="connsiteX24" fmla="*/ 1624889 w 3848100"/>
                  <a:gd name="connsiteY24" fmla="*/ 0 h 2190750"/>
                  <a:gd name="connsiteX25" fmla="*/ 2499595 w 3848100"/>
                  <a:gd name="connsiteY25" fmla="*/ 581157 h 2190750"/>
                  <a:gd name="connsiteX26" fmla="*/ 2499595 w 3848100"/>
                  <a:gd name="connsiteY26" fmla="*/ 587243 h 2190750"/>
                  <a:gd name="connsiteX27" fmla="*/ 2514781 w 3848100"/>
                  <a:gd name="connsiteY27" fmla="*/ 626798 h 2190750"/>
                  <a:gd name="connsiteX28" fmla="*/ 2721308 w 3848100"/>
                  <a:gd name="connsiteY28" fmla="*/ 596371 h 2190750"/>
                  <a:gd name="connsiteX29" fmla="*/ 3444156 w 3848100"/>
                  <a:gd name="connsiteY29" fmla="*/ 1186656 h 2190750"/>
                  <a:gd name="connsiteX30" fmla="*/ 3447193 w 3848100"/>
                  <a:gd name="connsiteY30" fmla="*/ 1192742 h 2190750"/>
                  <a:gd name="connsiteX31" fmla="*/ 3848100 w 3848100"/>
                  <a:gd name="connsiteY31" fmla="*/ 1685661 h 2190750"/>
                  <a:gd name="connsiteX32" fmla="*/ 3444156 w 3848100"/>
                  <a:gd name="connsiteY32" fmla="*/ 2181622 h 2190750"/>
                  <a:gd name="connsiteX33" fmla="*/ 3438082 w 3848100"/>
                  <a:gd name="connsiteY33" fmla="*/ 2181622 h 2190750"/>
                  <a:gd name="connsiteX34" fmla="*/ 3374301 w 3848100"/>
                  <a:gd name="connsiteY34" fmla="*/ 2187707 h 2190750"/>
                  <a:gd name="connsiteX35" fmla="*/ 3356078 w 3848100"/>
                  <a:gd name="connsiteY35" fmla="*/ 2190750 h 2190750"/>
                  <a:gd name="connsiteX36" fmla="*/ 738034 w 3848100"/>
                  <a:gd name="connsiteY36" fmla="*/ 2190750 h 2190750"/>
                  <a:gd name="connsiteX37" fmla="*/ 722848 w 3848100"/>
                  <a:gd name="connsiteY37" fmla="*/ 2190750 h 2190750"/>
                  <a:gd name="connsiteX38" fmla="*/ 677290 w 3848100"/>
                  <a:gd name="connsiteY38" fmla="*/ 2187707 h 2190750"/>
                  <a:gd name="connsiteX39" fmla="*/ 674253 w 3848100"/>
                  <a:gd name="connsiteY39" fmla="*/ 2187707 h 2190750"/>
                  <a:gd name="connsiteX40" fmla="*/ 0 w 3848100"/>
                  <a:gd name="connsiteY40" fmla="*/ 1442244 h 2190750"/>
                  <a:gd name="connsiteX41" fmla="*/ 716773 w 3848100"/>
                  <a:gd name="connsiteY41" fmla="*/ 690695 h 2190750"/>
                  <a:gd name="connsiteX42" fmla="*/ 747145 w 3848100"/>
                  <a:gd name="connsiteY42" fmla="*/ 587243 h 2190750"/>
                  <a:gd name="connsiteX43" fmla="*/ 750182 w 3848100"/>
                  <a:gd name="connsiteY43" fmla="*/ 581157 h 2190750"/>
                  <a:gd name="connsiteX44" fmla="*/ 1624889 w 3848100"/>
                  <a:gd name="connsiteY44" fmla="*/ 0 h 2190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3848100" h="2190750">
                    <a:moveTo>
                      <a:pt x="1624088" y="122238"/>
                    </a:moveTo>
                    <a:cubicBezTo>
                      <a:pt x="1293028" y="122238"/>
                      <a:pt x="992340" y="319907"/>
                      <a:pt x="861739" y="624012"/>
                    </a:cubicBezTo>
                    <a:cubicBezTo>
                      <a:pt x="816180" y="769983"/>
                      <a:pt x="816180" y="769983"/>
                      <a:pt x="816180" y="769983"/>
                    </a:cubicBezTo>
                    <a:cubicBezTo>
                      <a:pt x="810105" y="797352"/>
                      <a:pt x="782770" y="815599"/>
                      <a:pt x="755435" y="812558"/>
                    </a:cubicBezTo>
                    <a:cubicBezTo>
                      <a:pt x="749360" y="812558"/>
                      <a:pt x="749360" y="812558"/>
                      <a:pt x="749360" y="812558"/>
                    </a:cubicBezTo>
                    <a:cubicBezTo>
                      <a:pt x="403114" y="812558"/>
                      <a:pt x="120650" y="1095376"/>
                      <a:pt x="120650" y="1442056"/>
                    </a:cubicBezTo>
                    <a:cubicBezTo>
                      <a:pt x="120650" y="1764408"/>
                      <a:pt x="363630" y="2032021"/>
                      <a:pt x="685578" y="2065472"/>
                    </a:cubicBezTo>
                    <a:cubicBezTo>
                      <a:pt x="740249" y="2068513"/>
                      <a:pt x="740249" y="2068513"/>
                      <a:pt x="740249" y="2068513"/>
                    </a:cubicBezTo>
                    <a:cubicBezTo>
                      <a:pt x="740249" y="2068513"/>
                      <a:pt x="743286" y="2068513"/>
                      <a:pt x="746323" y="2068513"/>
                    </a:cubicBezTo>
                    <a:cubicBezTo>
                      <a:pt x="3343170" y="2068513"/>
                      <a:pt x="3343170" y="2068513"/>
                      <a:pt x="3343170" y="2068513"/>
                    </a:cubicBezTo>
                    <a:cubicBezTo>
                      <a:pt x="3346207" y="2068513"/>
                      <a:pt x="3346207" y="2068513"/>
                      <a:pt x="3349244" y="2068513"/>
                    </a:cubicBezTo>
                    <a:cubicBezTo>
                      <a:pt x="3422138" y="2062431"/>
                      <a:pt x="3422138" y="2062431"/>
                      <a:pt x="3422138" y="2062431"/>
                    </a:cubicBezTo>
                    <a:cubicBezTo>
                      <a:pt x="3598299" y="2022897"/>
                      <a:pt x="3725863" y="1867804"/>
                      <a:pt x="3725863" y="1685340"/>
                    </a:cubicBezTo>
                    <a:cubicBezTo>
                      <a:pt x="3725863" y="1505918"/>
                      <a:pt x="3598299" y="1350824"/>
                      <a:pt x="3422138" y="1311291"/>
                    </a:cubicBezTo>
                    <a:cubicBezTo>
                      <a:pt x="3382654" y="1308250"/>
                      <a:pt x="3382654" y="1308250"/>
                      <a:pt x="3382654" y="1308250"/>
                    </a:cubicBezTo>
                    <a:cubicBezTo>
                      <a:pt x="3355319" y="1305208"/>
                      <a:pt x="3331021" y="1283921"/>
                      <a:pt x="3327984" y="1253511"/>
                    </a:cubicBezTo>
                    <a:cubicBezTo>
                      <a:pt x="3324946" y="1207895"/>
                      <a:pt x="3324946" y="1207895"/>
                      <a:pt x="3324946" y="1207895"/>
                    </a:cubicBezTo>
                    <a:cubicBezTo>
                      <a:pt x="3264201" y="925077"/>
                      <a:pt x="3012110" y="718285"/>
                      <a:pt x="2720534" y="718285"/>
                    </a:cubicBezTo>
                    <a:cubicBezTo>
                      <a:pt x="2659789" y="718285"/>
                      <a:pt x="2596007" y="727408"/>
                      <a:pt x="2538299" y="745654"/>
                    </a:cubicBezTo>
                    <a:cubicBezTo>
                      <a:pt x="2495778" y="760860"/>
                      <a:pt x="2495778" y="760860"/>
                      <a:pt x="2495778" y="760860"/>
                    </a:cubicBezTo>
                    <a:cubicBezTo>
                      <a:pt x="2477554" y="766942"/>
                      <a:pt x="2462368" y="766942"/>
                      <a:pt x="2447182" y="760860"/>
                    </a:cubicBezTo>
                    <a:cubicBezTo>
                      <a:pt x="2431996" y="751736"/>
                      <a:pt x="2419847" y="739572"/>
                      <a:pt x="2416809" y="724367"/>
                    </a:cubicBezTo>
                    <a:cubicBezTo>
                      <a:pt x="2386437" y="624012"/>
                      <a:pt x="2386437" y="624012"/>
                      <a:pt x="2386437" y="624012"/>
                    </a:cubicBezTo>
                    <a:cubicBezTo>
                      <a:pt x="2255835" y="319907"/>
                      <a:pt x="1955148" y="122238"/>
                      <a:pt x="1624088" y="122238"/>
                    </a:cubicBezTo>
                    <a:close/>
                    <a:moveTo>
                      <a:pt x="1624889" y="0"/>
                    </a:moveTo>
                    <a:cubicBezTo>
                      <a:pt x="2007572" y="0"/>
                      <a:pt x="2350773" y="228203"/>
                      <a:pt x="2499595" y="581157"/>
                    </a:cubicBezTo>
                    <a:cubicBezTo>
                      <a:pt x="2499595" y="581157"/>
                      <a:pt x="2499595" y="584200"/>
                      <a:pt x="2499595" y="587243"/>
                    </a:cubicBezTo>
                    <a:cubicBezTo>
                      <a:pt x="2514781" y="626798"/>
                      <a:pt x="2514781" y="626798"/>
                      <a:pt x="2514781" y="626798"/>
                    </a:cubicBezTo>
                    <a:cubicBezTo>
                      <a:pt x="2581598" y="605499"/>
                      <a:pt x="2651453" y="596371"/>
                      <a:pt x="2721308" y="596371"/>
                    </a:cubicBezTo>
                    <a:cubicBezTo>
                      <a:pt x="3070583" y="596371"/>
                      <a:pt x="3374301" y="845873"/>
                      <a:pt x="3444156" y="1186656"/>
                    </a:cubicBezTo>
                    <a:cubicBezTo>
                      <a:pt x="3444156" y="1186656"/>
                      <a:pt x="3447193" y="1189699"/>
                      <a:pt x="3447193" y="1192742"/>
                    </a:cubicBezTo>
                    <a:cubicBezTo>
                      <a:pt x="3678018" y="1241425"/>
                      <a:pt x="3848100" y="1448329"/>
                      <a:pt x="3848100" y="1685661"/>
                    </a:cubicBezTo>
                    <a:cubicBezTo>
                      <a:pt x="3848100" y="1926035"/>
                      <a:pt x="3678018" y="2132939"/>
                      <a:pt x="3444156" y="2181622"/>
                    </a:cubicBezTo>
                    <a:cubicBezTo>
                      <a:pt x="3444156" y="2181622"/>
                      <a:pt x="3441119" y="2181622"/>
                      <a:pt x="3438082" y="2181622"/>
                    </a:cubicBezTo>
                    <a:cubicBezTo>
                      <a:pt x="3374301" y="2187707"/>
                      <a:pt x="3374301" y="2187707"/>
                      <a:pt x="3374301" y="2187707"/>
                    </a:cubicBezTo>
                    <a:cubicBezTo>
                      <a:pt x="3368227" y="2190750"/>
                      <a:pt x="3362152" y="2190750"/>
                      <a:pt x="3356078" y="2190750"/>
                    </a:cubicBezTo>
                    <a:cubicBezTo>
                      <a:pt x="738034" y="2190750"/>
                      <a:pt x="738034" y="2190750"/>
                      <a:pt x="738034" y="2190750"/>
                    </a:cubicBezTo>
                    <a:cubicBezTo>
                      <a:pt x="731959" y="2190750"/>
                      <a:pt x="728922" y="2190750"/>
                      <a:pt x="722848" y="2190750"/>
                    </a:cubicBezTo>
                    <a:cubicBezTo>
                      <a:pt x="677290" y="2187707"/>
                      <a:pt x="677290" y="2187707"/>
                      <a:pt x="677290" y="2187707"/>
                    </a:cubicBezTo>
                    <a:cubicBezTo>
                      <a:pt x="677290" y="2187707"/>
                      <a:pt x="677290" y="2187707"/>
                      <a:pt x="674253" y="2187707"/>
                    </a:cubicBezTo>
                    <a:cubicBezTo>
                      <a:pt x="291569" y="2148152"/>
                      <a:pt x="0" y="1828668"/>
                      <a:pt x="0" y="1442244"/>
                    </a:cubicBezTo>
                    <a:cubicBezTo>
                      <a:pt x="0" y="1040606"/>
                      <a:pt x="318904" y="711994"/>
                      <a:pt x="716773" y="690695"/>
                    </a:cubicBezTo>
                    <a:cubicBezTo>
                      <a:pt x="747145" y="587243"/>
                      <a:pt x="747145" y="587243"/>
                      <a:pt x="747145" y="587243"/>
                    </a:cubicBezTo>
                    <a:cubicBezTo>
                      <a:pt x="750182" y="584200"/>
                      <a:pt x="750182" y="581157"/>
                      <a:pt x="750182" y="581157"/>
                    </a:cubicBezTo>
                    <a:cubicBezTo>
                      <a:pt x="899004" y="228203"/>
                      <a:pt x="1242205" y="0"/>
                      <a:pt x="1624889" y="0"/>
                    </a:cubicBezTo>
                    <a:close/>
                  </a:path>
                </a:pathLst>
              </a:custGeom>
              <a:grp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78D7">
                      <a:lumMod val="75000"/>
                    </a:srgbClr>
                  </a:solidFill>
                  <a:effectLst/>
                  <a:uLnTx/>
                  <a:uFillTx/>
                  <a:latin typeface="Segoe UI"/>
                </a:endParaRPr>
              </a:p>
            </p:txBody>
          </p:sp>
          <p:sp>
            <p:nvSpPr>
              <p:cNvPr id="539" name="Freeform 631">
                <a:extLst>
                  <a:ext uri="{FF2B5EF4-FFF2-40B4-BE49-F238E27FC236}">
                    <a16:creationId xmlns:a16="http://schemas.microsoft.com/office/drawing/2014/main" id="{9E3D46C1-2A38-4417-A102-42533AB85C78}"/>
                  </a:ext>
                </a:extLst>
              </p:cNvPr>
              <p:cNvSpPr>
                <a:spLocks/>
              </p:cNvSpPr>
              <p:nvPr/>
            </p:nvSpPr>
            <p:spPr bwMode="auto">
              <a:xfrm>
                <a:off x="9594132" y="3405504"/>
                <a:ext cx="305928" cy="425452"/>
              </a:xfrm>
              <a:custGeom>
                <a:avLst/>
                <a:gdLst>
                  <a:gd name="connsiteX0" fmla="*/ 838496 w 1114676"/>
                  <a:gd name="connsiteY0" fmla="*/ 1272420 h 1550172"/>
                  <a:gd name="connsiteX1" fmla="*/ 838496 w 1114676"/>
                  <a:gd name="connsiteY1" fmla="*/ 1317489 h 1550172"/>
                  <a:gd name="connsiteX2" fmla="*/ 957458 w 1114676"/>
                  <a:gd name="connsiteY2" fmla="*/ 1317489 h 1550172"/>
                  <a:gd name="connsiteX3" fmla="*/ 957458 w 1114676"/>
                  <a:gd name="connsiteY3" fmla="*/ 1272420 h 1550172"/>
                  <a:gd name="connsiteX4" fmla="*/ 823473 w 1114676"/>
                  <a:gd name="connsiteY4" fmla="*/ 1216345 h 1550172"/>
                  <a:gd name="connsiteX5" fmla="*/ 974403 w 1114676"/>
                  <a:gd name="connsiteY5" fmla="*/ 1216345 h 1550172"/>
                  <a:gd name="connsiteX6" fmla="*/ 1013532 w 1114676"/>
                  <a:gd name="connsiteY6" fmla="*/ 1257054 h 1550172"/>
                  <a:gd name="connsiteX7" fmla="*/ 1013532 w 1114676"/>
                  <a:gd name="connsiteY7" fmla="*/ 1332856 h 1550172"/>
                  <a:gd name="connsiteX8" fmla="*/ 974403 w 1114676"/>
                  <a:gd name="connsiteY8" fmla="*/ 1373564 h 1550172"/>
                  <a:gd name="connsiteX9" fmla="*/ 823473 w 1114676"/>
                  <a:gd name="connsiteY9" fmla="*/ 1373564 h 1550172"/>
                  <a:gd name="connsiteX10" fmla="*/ 782946 w 1114676"/>
                  <a:gd name="connsiteY10" fmla="*/ 1332856 h 1550172"/>
                  <a:gd name="connsiteX11" fmla="*/ 782946 w 1114676"/>
                  <a:gd name="connsiteY11" fmla="*/ 1257054 h 1550172"/>
                  <a:gd name="connsiteX12" fmla="*/ 823473 w 1114676"/>
                  <a:gd name="connsiteY12" fmla="*/ 1216345 h 1550172"/>
                  <a:gd name="connsiteX13" fmla="*/ 410339 w 1114676"/>
                  <a:gd name="connsiteY13" fmla="*/ 1051266 h 1550172"/>
                  <a:gd name="connsiteX14" fmla="*/ 410339 w 1114676"/>
                  <a:gd name="connsiteY14" fmla="*/ 1220538 h 1550172"/>
                  <a:gd name="connsiteX15" fmla="*/ 480039 w 1114676"/>
                  <a:gd name="connsiteY15" fmla="*/ 1220538 h 1550172"/>
                  <a:gd name="connsiteX16" fmla="*/ 480039 w 1114676"/>
                  <a:gd name="connsiteY16" fmla="*/ 1051266 h 1550172"/>
                  <a:gd name="connsiteX17" fmla="*/ 177656 w 1114676"/>
                  <a:gd name="connsiteY17" fmla="*/ 1051266 h 1550172"/>
                  <a:gd name="connsiteX18" fmla="*/ 177656 w 1114676"/>
                  <a:gd name="connsiteY18" fmla="*/ 1220538 h 1550172"/>
                  <a:gd name="connsiteX19" fmla="*/ 247881 w 1114676"/>
                  <a:gd name="connsiteY19" fmla="*/ 1220538 h 1550172"/>
                  <a:gd name="connsiteX20" fmla="*/ 247881 w 1114676"/>
                  <a:gd name="connsiteY20" fmla="*/ 1051266 h 1550172"/>
                  <a:gd name="connsiteX21" fmla="*/ 838496 w 1114676"/>
                  <a:gd name="connsiteY21" fmla="*/ 1047074 h 1550172"/>
                  <a:gd name="connsiteX22" fmla="*/ 838496 w 1114676"/>
                  <a:gd name="connsiteY22" fmla="*/ 1091619 h 1550172"/>
                  <a:gd name="connsiteX23" fmla="*/ 957458 w 1114676"/>
                  <a:gd name="connsiteY23" fmla="*/ 1091619 h 1550172"/>
                  <a:gd name="connsiteX24" fmla="*/ 957458 w 1114676"/>
                  <a:gd name="connsiteY24" fmla="*/ 1047074 h 1550172"/>
                  <a:gd name="connsiteX25" fmla="*/ 394831 w 1114676"/>
                  <a:gd name="connsiteY25" fmla="*/ 995192 h 1550172"/>
                  <a:gd name="connsiteX26" fmla="*/ 495547 w 1114676"/>
                  <a:gd name="connsiteY26" fmla="*/ 995192 h 1550172"/>
                  <a:gd name="connsiteX27" fmla="*/ 536114 w 1114676"/>
                  <a:gd name="connsiteY27" fmla="*/ 1035795 h 1550172"/>
                  <a:gd name="connsiteX28" fmla="*/ 536114 w 1114676"/>
                  <a:gd name="connsiteY28" fmla="*/ 1236009 h 1550172"/>
                  <a:gd name="connsiteX29" fmla="*/ 495547 w 1114676"/>
                  <a:gd name="connsiteY29" fmla="*/ 1276612 h 1550172"/>
                  <a:gd name="connsiteX30" fmla="*/ 394831 w 1114676"/>
                  <a:gd name="connsiteY30" fmla="*/ 1276612 h 1550172"/>
                  <a:gd name="connsiteX31" fmla="*/ 354265 w 1114676"/>
                  <a:gd name="connsiteY31" fmla="*/ 1236009 h 1550172"/>
                  <a:gd name="connsiteX32" fmla="*/ 354265 w 1114676"/>
                  <a:gd name="connsiteY32" fmla="*/ 1035795 h 1550172"/>
                  <a:gd name="connsiteX33" fmla="*/ 394831 w 1114676"/>
                  <a:gd name="connsiteY33" fmla="*/ 995192 h 1550172"/>
                  <a:gd name="connsiteX34" fmla="*/ 162672 w 1114676"/>
                  <a:gd name="connsiteY34" fmla="*/ 995192 h 1550172"/>
                  <a:gd name="connsiteX35" fmla="*/ 263389 w 1114676"/>
                  <a:gd name="connsiteY35" fmla="*/ 995192 h 1550172"/>
                  <a:gd name="connsiteX36" fmla="*/ 303955 w 1114676"/>
                  <a:gd name="connsiteY36" fmla="*/ 1035795 h 1550172"/>
                  <a:gd name="connsiteX37" fmla="*/ 303955 w 1114676"/>
                  <a:gd name="connsiteY37" fmla="*/ 1236009 h 1550172"/>
                  <a:gd name="connsiteX38" fmla="*/ 263389 w 1114676"/>
                  <a:gd name="connsiteY38" fmla="*/ 1276612 h 1550172"/>
                  <a:gd name="connsiteX39" fmla="*/ 162672 w 1114676"/>
                  <a:gd name="connsiteY39" fmla="*/ 1276612 h 1550172"/>
                  <a:gd name="connsiteX40" fmla="*/ 122106 w 1114676"/>
                  <a:gd name="connsiteY40" fmla="*/ 1236009 h 1550172"/>
                  <a:gd name="connsiteX41" fmla="*/ 122106 w 1114676"/>
                  <a:gd name="connsiteY41" fmla="*/ 1035795 h 1550172"/>
                  <a:gd name="connsiteX42" fmla="*/ 162672 w 1114676"/>
                  <a:gd name="connsiteY42" fmla="*/ 995192 h 1550172"/>
                  <a:gd name="connsiteX43" fmla="*/ 823473 w 1114676"/>
                  <a:gd name="connsiteY43" fmla="*/ 990999 h 1550172"/>
                  <a:gd name="connsiteX44" fmla="*/ 974403 w 1114676"/>
                  <a:gd name="connsiteY44" fmla="*/ 990999 h 1550172"/>
                  <a:gd name="connsiteX45" fmla="*/ 1013532 w 1114676"/>
                  <a:gd name="connsiteY45" fmla="*/ 1031572 h 1550172"/>
                  <a:gd name="connsiteX46" fmla="*/ 1013532 w 1114676"/>
                  <a:gd name="connsiteY46" fmla="*/ 1107121 h 1550172"/>
                  <a:gd name="connsiteX47" fmla="*/ 974403 w 1114676"/>
                  <a:gd name="connsiteY47" fmla="*/ 1147694 h 1550172"/>
                  <a:gd name="connsiteX48" fmla="*/ 823473 w 1114676"/>
                  <a:gd name="connsiteY48" fmla="*/ 1147694 h 1550172"/>
                  <a:gd name="connsiteX49" fmla="*/ 782946 w 1114676"/>
                  <a:gd name="connsiteY49" fmla="*/ 1107121 h 1550172"/>
                  <a:gd name="connsiteX50" fmla="*/ 782946 w 1114676"/>
                  <a:gd name="connsiteY50" fmla="*/ 1031572 h 1550172"/>
                  <a:gd name="connsiteX51" fmla="*/ 823473 w 1114676"/>
                  <a:gd name="connsiteY51" fmla="*/ 990999 h 1550172"/>
                  <a:gd name="connsiteX52" fmla="*/ 838496 w 1114676"/>
                  <a:gd name="connsiteY52" fmla="*/ 820155 h 1550172"/>
                  <a:gd name="connsiteX53" fmla="*/ 838496 w 1114676"/>
                  <a:gd name="connsiteY53" fmla="*/ 864701 h 1550172"/>
                  <a:gd name="connsiteX54" fmla="*/ 957458 w 1114676"/>
                  <a:gd name="connsiteY54" fmla="*/ 864701 h 1550172"/>
                  <a:gd name="connsiteX55" fmla="*/ 957458 w 1114676"/>
                  <a:gd name="connsiteY55" fmla="*/ 820155 h 1550172"/>
                  <a:gd name="connsiteX56" fmla="*/ 823473 w 1114676"/>
                  <a:gd name="connsiteY56" fmla="*/ 764081 h 1550172"/>
                  <a:gd name="connsiteX57" fmla="*/ 974403 w 1114676"/>
                  <a:gd name="connsiteY57" fmla="*/ 764081 h 1550172"/>
                  <a:gd name="connsiteX58" fmla="*/ 1013532 w 1114676"/>
                  <a:gd name="connsiteY58" fmla="*/ 804653 h 1550172"/>
                  <a:gd name="connsiteX59" fmla="*/ 1013532 w 1114676"/>
                  <a:gd name="connsiteY59" fmla="*/ 880202 h 1550172"/>
                  <a:gd name="connsiteX60" fmla="*/ 974403 w 1114676"/>
                  <a:gd name="connsiteY60" fmla="*/ 920775 h 1550172"/>
                  <a:gd name="connsiteX61" fmla="*/ 823473 w 1114676"/>
                  <a:gd name="connsiteY61" fmla="*/ 920775 h 1550172"/>
                  <a:gd name="connsiteX62" fmla="*/ 782946 w 1114676"/>
                  <a:gd name="connsiteY62" fmla="*/ 880202 h 1550172"/>
                  <a:gd name="connsiteX63" fmla="*/ 782946 w 1114676"/>
                  <a:gd name="connsiteY63" fmla="*/ 804653 h 1550172"/>
                  <a:gd name="connsiteX64" fmla="*/ 823473 w 1114676"/>
                  <a:gd name="connsiteY64" fmla="*/ 764081 h 1550172"/>
                  <a:gd name="connsiteX65" fmla="*/ 737877 w 1114676"/>
                  <a:gd name="connsiteY65" fmla="*/ 670274 h 1550172"/>
                  <a:gd name="connsiteX66" fmla="*/ 737877 w 1114676"/>
                  <a:gd name="connsiteY66" fmla="*/ 1494098 h 1550172"/>
                  <a:gd name="connsiteX67" fmla="*/ 1058602 w 1114676"/>
                  <a:gd name="connsiteY67" fmla="*/ 1494098 h 1550172"/>
                  <a:gd name="connsiteX68" fmla="*/ 1058602 w 1114676"/>
                  <a:gd name="connsiteY68" fmla="*/ 670274 h 1550172"/>
                  <a:gd name="connsiteX69" fmla="*/ 410339 w 1114676"/>
                  <a:gd name="connsiteY69" fmla="*/ 619440 h 1550172"/>
                  <a:gd name="connsiteX70" fmla="*/ 410339 w 1114676"/>
                  <a:gd name="connsiteY70" fmla="*/ 789236 h 1550172"/>
                  <a:gd name="connsiteX71" fmla="*/ 480039 w 1114676"/>
                  <a:gd name="connsiteY71" fmla="*/ 789236 h 1550172"/>
                  <a:gd name="connsiteX72" fmla="*/ 480039 w 1114676"/>
                  <a:gd name="connsiteY72" fmla="*/ 619440 h 1550172"/>
                  <a:gd name="connsiteX73" fmla="*/ 177656 w 1114676"/>
                  <a:gd name="connsiteY73" fmla="*/ 619440 h 1550172"/>
                  <a:gd name="connsiteX74" fmla="*/ 177656 w 1114676"/>
                  <a:gd name="connsiteY74" fmla="*/ 789236 h 1550172"/>
                  <a:gd name="connsiteX75" fmla="*/ 247881 w 1114676"/>
                  <a:gd name="connsiteY75" fmla="*/ 789236 h 1550172"/>
                  <a:gd name="connsiteX76" fmla="*/ 247881 w 1114676"/>
                  <a:gd name="connsiteY76" fmla="*/ 619440 h 1550172"/>
                  <a:gd name="connsiteX77" fmla="*/ 735036 w 1114676"/>
                  <a:gd name="connsiteY77" fmla="*/ 614199 h 1550172"/>
                  <a:gd name="connsiteX78" fmla="*/ 1061443 w 1114676"/>
                  <a:gd name="connsiteY78" fmla="*/ 614199 h 1550172"/>
                  <a:gd name="connsiteX79" fmla="*/ 1114676 w 1114676"/>
                  <a:gd name="connsiteY79" fmla="*/ 667443 h 1550172"/>
                  <a:gd name="connsiteX80" fmla="*/ 1114676 w 1114676"/>
                  <a:gd name="connsiteY80" fmla="*/ 1496928 h 1550172"/>
                  <a:gd name="connsiteX81" fmla="*/ 1061443 w 1114676"/>
                  <a:gd name="connsiteY81" fmla="*/ 1550172 h 1550172"/>
                  <a:gd name="connsiteX82" fmla="*/ 735036 w 1114676"/>
                  <a:gd name="connsiteY82" fmla="*/ 1550172 h 1550172"/>
                  <a:gd name="connsiteX83" fmla="*/ 681802 w 1114676"/>
                  <a:gd name="connsiteY83" fmla="*/ 1496928 h 1550172"/>
                  <a:gd name="connsiteX84" fmla="*/ 681802 w 1114676"/>
                  <a:gd name="connsiteY84" fmla="*/ 667443 h 1550172"/>
                  <a:gd name="connsiteX85" fmla="*/ 735036 w 1114676"/>
                  <a:gd name="connsiteY85" fmla="*/ 614199 h 1550172"/>
                  <a:gd name="connsiteX86" fmla="*/ 394831 w 1114676"/>
                  <a:gd name="connsiteY86" fmla="*/ 563366 h 1550172"/>
                  <a:gd name="connsiteX87" fmla="*/ 495547 w 1114676"/>
                  <a:gd name="connsiteY87" fmla="*/ 563366 h 1550172"/>
                  <a:gd name="connsiteX88" fmla="*/ 536114 w 1114676"/>
                  <a:gd name="connsiteY88" fmla="*/ 604044 h 1550172"/>
                  <a:gd name="connsiteX89" fmla="*/ 536114 w 1114676"/>
                  <a:gd name="connsiteY89" fmla="*/ 804632 h 1550172"/>
                  <a:gd name="connsiteX90" fmla="*/ 495547 w 1114676"/>
                  <a:gd name="connsiteY90" fmla="*/ 845310 h 1550172"/>
                  <a:gd name="connsiteX91" fmla="*/ 394831 w 1114676"/>
                  <a:gd name="connsiteY91" fmla="*/ 845310 h 1550172"/>
                  <a:gd name="connsiteX92" fmla="*/ 354265 w 1114676"/>
                  <a:gd name="connsiteY92" fmla="*/ 804632 h 1550172"/>
                  <a:gd name="connsiteX93" fmla="*/ 354265 w 1114676"/>
                  <a:gd name="connsiteY93" fmla="*/ 604044 h 1550172"/>
                  <a:gd name="connsiteX94" fmla="*/ 394831 w 1114676"/>
                  <a:gd name="connsiteY94" fmla="*/ 563366 h 1550172"/>
                  <a:gd name="connsiteX95" fmla="*/ 162672 w 1114676"/>
                  <a:gd name="connsiteY95" fmla="*/ 563366 h 1550172"/>
                  <a:gd name="connsiteX96" fmla="*/ 263389 w 1114676"/>
                  <a:gd name="connsiteY96" fmla="*/ 563366 h 1550172"/>
                  <a:gd name="connsiteX97" fmla="*/ 303955 w 1114676"/>
                  <a:gd name="connsiteY97" fmla="*/ 604044 h 1550172"/>
                  <a:gd name="connsiteX98" fmla="*/ 303955 w 1114676"/>
                  <a:gd name="connsiteY98" fmla="*/ 804632 h 1550172"/>
                  <a:gd name="connsiteX99" fmla="*/ 263389 w 1114676"/>
                  <a:gd name="connsiteY99" fmla="*/ 845310 h 1550172"/>
                  <a:gd name="connsiteX100" fmla="*/ 162672 w 1114676"/>
                  <a:gd name="connsiteY100" fmla="*/ 845310 h 1550172"/>
                  <a:gd name="connsiteX101" fmla="*/ 122106 w 1114676"/>
                  <a:gd name="connsiteY101" fmla="*/ 804632 h 1550172"/>
                  <a:gd name="connsiteX102" fmla="*/ 122106 w 1114676"/>
                  <a:gd name="connsiteY102" fmla="*/ 604044 h 1550172"/>
                  <a:gd name="connsiteX103" fmla="*/ 162672 w 1114676"/>
                  <a:gd name="connsiteY103" fmla="*/ 563366 h 1550172"/>
                  <a:gd name="connsiteX104" fmla="*/ 56074 w 1114676"/>
                  <a:gd name="connsiteY104" fmla="*/ 468510 h 1550172"/>
                  <a:gd name="connsiteX105" fmla="*/ 56074 w 1114676"/>
                  <a:gd name="connsiteY105" fmla="*/ 1494098 h 1550172"/>
                  <a:gd name="connsiteX106" fmla="*/ 602145 w 1114676"/>
                  <a:gd name="connsiteY106" fmla="*/ 1494098 h 1550172"/>
                  <a:gd name="connsiteX107" fmla="*/ 602145 w 1114676"/>
                  <a:gd name="connsiteY107" fmla="*/ 468510 h 1550172"/>
                  <a:gd name="connsiteX108" fmla="*/ 155556 w 1114676"/>
                  <a:gd name="connsiteY108" fmla="*/ 316994 h 1550172"/>
                  <a:gd name="connsiteX109" fmla="*/ 155556 w 1114676"/>
                  <a:gd name="connsiteY109" fmla="*/ 406960 h 1550172"/>
                  <a:gd name="connsiteX110" fmla="*/ 155556 w 1114676"/>
                  <a:gd name="connsiteY110" fmla="*/ 412436 h 1550172"/>
                  <a:gd name="connsiteX111" fmla="*/ 194671 w 1114676"/>
                  <a:gd name="connsiteY111" fmla="*/ 412436 h 1550172"/>
                  <a:gd name="connsiteX112" fmla="*/ 471348 w 1114676"/>
                  <a:gd name="connsiteY112" fmla="*/ 412436 h 1550172"/>
                  <a:gd name="connsiteX113" fmla="*/ 502663 w 1114676"/>
                  <a:gd name="connsiteY113" fmla="*/ 412436 h 1550172"/>
                  <a:gd name="connsiteX114" fmla="*/ 502663 w 1114676"/>
                  <a:gd name="connsiteY114" fmla="*/ 396731 h 1550172"/>
                  <a:gd name="connsiteX115" fmla="*/ 502663 w 1114676"/>
                  <a:gd name="connsiteY115" fmla="*/ 316994 h 1550172"/>
                  <a:gd name="connsiteX116" fmla="*/ 155556 w 1114676"/>
                  <a:gd name="connsiteY116" fmla="*/ 316994 h 1550172"/>
                  <a:gd name="connsiteX117" fmla="*/ 205890 w 1114676"/>
                  <a:gd name="connsiteY117" fmla="*/ 167163 h 1550172"/>
                  <a:gd name="connsiteX118" fmla="*/ 205890 w 1114676"/>
                  <a:gd name="connsiteY118" fmla="*/ 239278 h 1550172"/>
                  <a:gd name="connsiteX119" fmla="*/ 205890 w 1114676"/>
                  <a:gd name="connsiteY119" fmla="*/ 260982 h 1550172"/>
                  <a:gd name="connsiteX120" fmla="*/ 214842 w 1114676"/>
                  <a:gd name="connsiteY120" fmla="*/ 260982 h 1550172"/>
                  <a:gd name="connsiteX121" fmla="*/ 442688 w 1114676"/>
                  <a:gd name="connsiteY121" fmla="*/ 260982 h 1550172"/>
                  <a:gd name="connsiteX122" fmla="*/ 452329 w 1114676"/>
                  <a:gd name="connsiteY122" fmla="*/ 260982 h 1550172"/>
                  <a:gd name="connsiteX123" fmla="*/ 452329 w 1114676"/>
                  <a:gd name="connsiteY123" fmla="*/ 250729 h 1550172"/>
                  <a:gd name="connsiteX124" fmla="*/ 452329 w 1114676"/>
                  <a:gd name="connsiteY124" fmla="*/ 167163 h 1550172"/>
                  <a:gd name="connsiteX125" fmla="*/ 338074 w 1114676"/>
                  <a:gd name="connsiteY125" fmla="*/ 167163 h 1550172"/>
                  <a:gd name="connsiteX126" fmla="*/ 328909 w 1114676"/>
                  <a:gd name="connsiteY126" fmla="*/ 167163 h 1550172"/>
                  <a:gd name="connsiteX127" fmla="*/ 328848 w 1114676"/>
                  <a:gd name="connsiteY127" fmla="*/ 167176 h 1550172"/>
                  <a:gd name="connsiteX128" fmla="*/ 328787 w 1114676"/>
                  <a:gd name="connsiteY128" fmla="*/ 167163 h 1550172"/>
                  <a:gd name="connsiteX129" fmla="*/ 309857 w 1114676"/>
                  <a:gd name="connsiteY129" fmla="*/ 167163 h 1550172"/>
                  <a:gd name="connsiteX130" fmla="*/ 205890 w 1114676"/>
                  <a:gd name="connsiteY130" fmla="*/ 167163 h 1550172"/>
                  <a:gd name="connsiteX131" fmla="*/ 328848 w 1114676"/>
                  <a:gd name="connsiteY131" fmla="*/ 0 h 1550172"/>
                  <a:gd name="connsiteX132" fmla="*/ 356885 w 1114676"/>
                  <a:gd name="connsiteY132" fmla="*/ 28097 h 1550172"/>
                  <a:gd name="connsiteX133" fmla="*/ 356885 w 1114676"/>
                  <a:gd name="connsiteY133" fmla="*/ 92259 h 1550172"/>
                  <a:gd name="connsiteX134" fmla="*/ 356885 w 1114676"/>
                  <a:gd name="connsiteY134" fmla="*/ 111101 h 1550172"/>
                  <a:gd name="connsiteX135" fmla="*/ 373229 w 1114676"/>
                  <a:gd name="connsiteY135" fmla="*/ 111101 h 1550172"/>
                  <a:gd name="connsiteX136" fmla="*/ 455130 w 1114676"/>
                  <a:gd name="connsiteY136" fmla="*/ 111101 h 1550172"/>
                  <a:gd name="connsiteX137" fmla="*/ 508338 w 1114676"/>
                  <a:gd name="connsiteY137" fmla="*/ 164360 h 1550172"/>
                  <a:gd name="connsiteX138" fmla="*/ 508338 w 1114676"/>
                  <a:gd name="connsiteY138" fmla="*/ 261563 h 1550172"/>
                  <a:gd name="connsiteX139" fmla="*/ 526173 w 1114676"/>
                  <a:gd name="connsiteY139" fmla="*/ 265161 h 1550172"/>
                  <a:gd name="connsiteX140" fmla="*/ 558648 w 1114676"/>
                  <a:gd name="connsiteY140" fmla="*/ 314194 h 1550172"/>
                  <a:gd name="connsiteX141" fmla="*/ 558648 w 1114676"/>
                  <a:gd name="connsiteY141" fmla="*/ 412436 h 1550172"/>
                  <a:gd name="connsiteX142" fmla="*/ 560079 w 1114676"/>
                  <a:gd name="connsiteY142" fmla="*/ 412436 h 1550172"/>
                  <a:gd name="connsiteX143" fmla="*/ 606402 w 1114676"/>
                  <a:gd name="connsiteY143" fmla="*/ 412436 h 1550172"/>
                  <a:gd name="connsiteX144" fmla="*/ 658220 w 1114676"/>
                  <a:gd name="connsiteY144" fmla="*/ 465680 h 1550172"/>
                  <a:gd name="connsiteX145" fmla="*/ 658220 w 1114676"/>
                  <a:gd name="connsiteY145" fmla="*/ 1496928 h 1550172"/>
                  <a:gd name="connsiteX146" fmla="*/ 606402 w 1114676"/>
                  <a:gd name="connsiteY146" fmla="*/ 1550172 h 1550172"/>
                  <a:gd name="connsiteX147" fmla="*/ 53218 w 1114676"/>
                  <a:gd name="connsiteY147" fmla="*/ 1550172 h 1550172"/>
                  <a:gd name="connsiteX148" fmla="*/ 0 w 1114676"/>
                  <a:gd name="connsiteY148" fmla="*/ 1496928 h 1550172"/>
                  <a:gd name="connsiteX149" fmla="*/ 0 w 1114676"/>
                  <a:gd name="connsiteY149" fmla="*/ 465680 h 1550172"/>
                  <a:gd name="connsiteX150" fmla="*/ 53218 w 1114676"/>
                  <a:gd name="connsiteY150" fmla="*/ 412436 h 1550172"/>
                  <a:gd name="connsiteX151" fmla="*/ 99571 w 1114676"/>
                  <a:gd name="connsiteY151" fmla="*/ 412436 h 1550172"/>
                  <a:gd name="connsiteX152" fmla="*/ 99571 w 1114676"/>
                  <a:gd name="connsiteY152" fmla="*/ 395807 h 1550172"/>
                  <a:gd name="connsiteX153" fmla="*/ 99571 w 1114676"/>
                  <a:gd name="connsiteY153" fmla="*/ 314194 h 1550172"/>
                  <a:gd name="connsiteX154" fmla="*/ 132047 w 1114676"/>
                  <a:gd name="connsiteY154" fmla="*/ 265161 h 1550172"/>
                  <a:gd name="connsiteX155" fmla="*/ 149881 w 1114676"/>
                  <a:gd name="connsiteY155" fmla="*/ 261563 h 1550172"/>
                  <a:gd name="connsiteX156" fmla="*/ 149881 w 1114676"/>
                  <a:gd name="connsiteY156" fmla="*/ 249804 h 1550172"/>
                  <a:gd name="connsiteX157" fmla="*/ 149881 w 1114676"/>
                  <a:gd name="connsiteY157" fmla="*/ 164360 h 1550172"/>
                  <a:gd name="connsiteX158" fmla="*/ 203090 w 1114676"/>
                  <a:gd name="connsiteY158" fmla="*/ 111101 h 1550172"/>
                  <a:gd name="connsiteX159" fmla="*/ 286282 w 1114676"/>
                  <a:gd name="connsiteY159" fmla="*/ 111101 h 1550172"/>
                  <a:gd name="connsiteX160" fmla="*/ 300810 w 1114676"/>
                  <a:gd name="connsiteY160" fmla="*/ 111101 h 1550172"/>
                  <a:gd name="connsiteX161" fmla="*/ 300810 w 1114676"/>
                  <a:gd name="connsiteY161" fmla="*/ 102446 h 1550172"/>
                  <a:gd name="connsiteX162" fmla="*/ 300810 w 1114676"/>
                  <a:gd name="connsiteY162" fmla="*/ 28097 h 1550172"/>
                  <a:gd name="connsiteX163" fmla="*/ 328848 w 1114676"/>
                  <a:gd name="connsiteY163" fmla="*/ 0 h 1550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Lst>
                <a:rect l="l" t="t" r="r" b="b"/>
                <a:pathLst>
                  <a:path w="1114676" h="1550172">
                    <a:moveTo>
                      <a:pt x="838496" y="1272420"/>
                    </a:moveTo>
                    <a:lnTo>
                      <a:pt x="838496" y="1317489"/>
                    </a:lnTo>
                    <a:lnTo>
                      <a:pt x="957458" y="1317489"/>
                    </a:lnTo>
                    <a:lnTo>
                      <a:pt x="957458" y="1272420"/>
                    </a:lnTo>
                    <a:close/>
                    <a:moveTo>
                      <a:pt x="823473" y="1216345"/>
                    </a:moveTo>
                    <a:cubicBezTo>
                      <a:pt x="974403" y="1216345"/>
                      <a:pt x="974403" y="1216345"/>
                      <a:pt x="974403" y="1216345"/>
                    </a:cubicBezTo>
                    <a:cubicBezTo>
                      <a:pt x="995365" y="1216345"/>
                      <a:pt x="1013532" y="1234594"/>
                      <a:pt x="1013532" y="1257054"/>
                    </a:cubicBezTo>
                    <a:cubicBezTo>
                      <a:pt x="1013532" y="1332856"/>
                      <a:pt x="1013532" y="1332856"/>
                      <a:pt x="1013532" y="1332856"/>
                    </a:cubicBezTo>
                    <a:cubicBezTo>
                      <a:pt x="1013532" y="1355315"/>
                      <a:pt x="995365" y="1373564"/>
                      <a:pt x="974403" y="1373564"/>
                    </a:cubicBezTo>
                    <a:cubicBezTo>
                      <a:pt x="823473" y="1373564"/>
                      <a:pt x="823473" y="1373564"/>
                      <a:pt x="823473" y="1373564"/>
                    </a:cubicBezTo>
                    <a:cubicBezTo>
                      <a:pt x="801114" y="1373564"/>
                      <a:pt x="782946" y="1355315"/>
                      <a:pt x="782946" y="1332856"/>
                    </a:cubicBezTo>
                    <a:cubicBezTo>
                      <a:pt x="782946" y="1257054"/>
                      <a:pt x="782946" y="1257054"/>
                      <a:pt x="782946" y="1257054"/>
                    </a:cubicBezTo>
                    <a:cubicBezTo>
                      <a:pt x="782946" y="1234594"/>
                      <a:pt x="801114" y="1216345"/>
                      <a:pt x="823473" y="1216345"/>
                    </a:cubicBezTo>
                    <a:close/>
                    <a:moveTo>
                      <a:pt x="410339" y="1051266"/>
                    </a:moveTo>
                    <a:lnTo>
                      <a:pt x="410339" y="1220538"/>
                    </a:lnTo>
                    <a:lnTo>
                      <a:pt x="480039" y="1220538"/>
                    </a:lnTo>
                    <a:lnTo>
                      <a:pt x="480039" y="1051266"/>
                    </a:lnTo>
                    <a:close/>
                    <a:moveTo>
                      <a:pt x="177656" y="1051266"/>
                    </a:moveTo>
                    <a:lnTo>
                      <a:pt x="177656" y="1220538"/>
                    </a:lnTo>
                    <a:lnTo>
                      <a:pt x="247881" y="1220538"/>
                    </a:lnTo>
                    <a:lnTo>
                      <a:pt x="247881" y="1051266"/>
                    </a:lnTo>
                    <a:close/>
                    <a:moveTo>
                      <a:pt x="838496" y="1047074"/>
                    </a:moveTo>
                    <a:lnTo>
                      <a:pt x="838496" y="1091619"/>
                    </a:lnTo>
                    <a:lnTo>
                      <a:pt x="957458" y="1091619"/>
                    </a:lnTo>
                    <a:lnTo>
                      <a:pt x="957458" y="1047074"/>
                    </a:lnTo>
                    <a:close/>
                    <a:moveTo>
                      <a:pt x="394831" y="995192"/>
                    </a:moveTo>
                    <a:cubicBezTo>
                      <a:pt x="495547" y="995192"/>
                      <a:pt x="495547" y="995192"/>
                      <a:pt x="495547" y="995192"/>
                    </a:cubicBezTo>
                    <a:cubicBezTo>
                      <a:pt x="517929" y="995192"/>
                      <a:pt x="536114" y="1013393"/>
                      <a:pt x="536114" y="1035795"/>
                    </a:cubicBezTo>
                    <a:cubicBezTo>
                      <a:pt x="536114" y="1236009"/>
                      <a:pt x="536114" y="1236009"/>
                      <a:pt x="536114" y="1236009"/>
                    </a:cubicBezTo>
                    <a:cubicBezTo>
                      <a:pt x="536114" y="1258411"/>
                      <a:pt x="517929" y="1276612"/>
                      <a:pt x="495547" y="1276612"/>
                    </a:cubicBezTo>
                    <a:cubicBezTo>
                      <a:pt x="394831" y="1276612"/>
                      <a:pt x="394831" y="1276612"/>
                      <a:pt x="394831" y="1276612"/>
                    </a:cubicBezTo>
                    <a:cubicBezTo>
                      <a:pt x="372450" y="1276612"/>
                      <a:pt x="354265" y="1258411"/>
                      <a:pt x="354265" y="1236009"/>
                    </a:cubicBezTo>
                    <a:cubicBezTo>
                      <a:pt x="354265" y="1035795"/>
                      <a:pt x="354265" y="1035795"/>
                      <a:pt x="354265" y="1035795"/>
                    </a:cubicBezTo>
                    <a:cubicBezTo>
                      <a:pt x="354265" y="1013393"/>
                      <a:pt x="372450" y="995192"/>
                      <a:pt x="394831" y="995192"/>
                    </a:cubicBezTo>
                    <a:close/>
                    <a:moveTo>
                      <a:pt x="162672" y="995192"/>
                    </a:moveTo>
                    <a:cubicBezTo>
                      <a:pt x="263389" y="995192"/>
                      <a:pt x="263389" y="995192"/>
                      <a:pt x="263389" y="995192"/>
                    </a:cubicBezTo>
                    <a:cubicBezTo>
                      <a:pt x="285770" y="995192"/>
                      <a:pt x="303955" y="1013393"/>
                      <a:pt x="303955" y="1035795"/>
                    </a:cubicBezTo>
                    <a:cubicBezTo>
                      <a:pt x="303955" y="1236009"/>
                      <a:pt x="303955" y="1236009"/>
                      <a:pt x="303955" y="1236009"/>
                    </a:cubicBezTo>
                    <a:cubicBezTo>
                      <a:pt x="303955" y="1258411"/>
                      <a:pt x="285770" y="1276612"/>
                      <a:pt x="263389" y="1276612"/>
                    </a:cubicBezTo>
                    <a:cubicBezTo>
                      <a:pt x="162672" y="1276612"/>
                      <a:pt x="162672" y="1276612"/>
                      <a:pt x="162672" y="1276612"/>
                    </a:cubicBezTo>
                    <a:cubicBezTo>
                      <a:pt x="140291" y="1276612"/>
                      <a:pt x="122106" y="1258411"/>
                      <a:pt x="122106" y="1236009"/>
                    </a:cubicBezTo>
                    <a:cubicBezTo>
                      <a:pt x="122106" y="1035795"/>
                      <a:pt x="122106" y="1035795"/>
                      <a:pt x="122106" y="1035795"/>
                    </a:cubicBezTo>
                    <a:cubicBezTo>
                      <a:pt x="122106" y="1013393"/>
                      <a:pt x="140291" y="995192"/>
                      <a:pt x="162672" y="995192"/>
                    </a:cubicBezTo>
                    <a:close/>
                    <a:moveTo>
                      <a:pt x="823473" y="990999"/>
                    </a:moveTo>
                    <a:cubicBezTo>
                      <a:pt x="974403" y="990999"/>
                      <a:pt x="974403" y="990999"/>
                      <a:pt x="974403" y="990999"/>
                    </a:cubicBezTo>
                    <a:cubicBezTo>
                      <a:pt x="995365" y="990999"/>
                      <a:pt x="1013532" y="1009187"/>
                      <a:pt x="1013532" y="1031572"/>
                    </a:cubicBezTo>
                    <a:cubicBezTo>
                      <a:pt x="1013532" y="1107121"/>
                      <a:pt x="1013532" y="1107121"/>
                      <a:pt x="1013532" y="1107121"/>
                    </a:cubicBezTo>
                    <a:cubicBezTo>
                      <a:pt x="1013532" y="1129506"/>
                      <a:pt x="995365" y="1147694"/>
                      <a:pt x="974403" y="1147694"/>
                    </a:cubicBezTo>
                    <a:cubicBezTo>
                      <a:pt x="823473" y="1147694"/>
                      <a:pt x="823473" y="1147694"/>
                      <a:pt x="823473" y="1147694"/>
                    </a:cubicBezTo>
                    <a:cubicBezTo>
                      <a:pt x="801114" y="1147694"/>
                      <a:pt x="782946" y="1129506"/>
                      <a:pt x="782946" y="1107121"/>
                    </a:cubicBezTo>
                    <a:cubicBezTo>
                      <a:pt x="782946" y="1031572"/>
                      <a:pt x="782946" y="1031572"/>
                      <a:pt x="782946" y="1031572"/>
                    </a:cubicBezTo>
                    <a:cubicBezTo>
                      <a:pt x="782946" y="1009187"/>
                      <a:pt x="801114" y="990999"/>
                      <a:pt x="823473" y="990999"/>
                    </a:cubicBezTo>
                    <a:close/>
                    <a:moveTo>
                      <a:pt x="838496" y="820155"/>
                    </a:moveTo>
                    <a:lnTo>
                      <a:pt x="838496" y="864701"/>
                    </a:lnTo>
                    <a:lnTo>
                      <a:pt x="957458" y="864701"/>
                    </a:lnTo>
                    <a:lnTo>
                      <a:pt x="957458" y="820155"/>
                    </a:lnTo>
                    <a:close/>
                    <a:moveTo>
                      <a:pt x="823473" y="764081"/>
                    </a:moveTo>
                    <a:cubicBezTo>
                      <a:pt x="974403" y="764081"/>
                      <a:pt x="974403" y="764081"/>
                      <a:pt x="974403" y="764081"/>
                    </a:cubicBezTo>
                    <a:cubicBezTo>
                      <a:pt x="995365" y="764081"/>
                      <a:pt x="1013532" y="782269"/>
                      <a:pt x="1013532" y="804653"/>
                    </a:cubicBezTo>
                    <a:cubicBezTo>
                      <a:pt x="1013532" y="880202"/>
                      <a:pt x="1013532" y="880202"/>
                      <a:pt x="1013532" y="880202"/>
                    </a:cubicBezTo>
                    <a:cubicBezTo>
                      <a:pt x="1013532" y="902587"/>
                      <a:pt x="995365" y="920775"/>
                      <a:pt x="974403" y="920775"/>
                    </a:cubicBezTo>
                    <a:cubicBezTo>
                      <a:pt x="823473" y="920775"/>
                      <a:pt x="823473" y="920775"/>
                      <a:pt x="823473" y="920775"/>
                    </a:cubicBezTo>
                    <a:cubicBezTo>
                      <a:pt x="801114" y="920775"/>
                      <a:pt x="782946" y="902587"/>
                      <a:pt x="782946" y="880202"/>
                    </a:cubicBezTo>
                    <a:cubicBezTo>
                      <a:pt x="782946" y="804653"/>
                      <a:pt x="782946" y="804653"/>
                      <a:pt x="782946" y="804653"/>
                    </a:cubicBezTo>
                    <a:cubicBezTo>
                      <a:pt x="782946" y="782269"/>
                      <a:pt x="801114" y="764081"/>
                      <a:pt x="823473" y="764081"/>
                    </a:cubicBezTo>
                    <a:close/>
                    <a:moveTo>
                      <a:pt x="737877" y="670274"/>
                    </a:moveTo>
                    <a:lnTo>
                      <a:pt x="737877" y="1494098"/>
                    </a:lnTo>
                    <a:lnTo>
                      <a:pt x="1058602" y="1494098"/>
                    </a:lnTo>
                    <a:lnTo>
                      <a:pt x="1058602" y="670274"/>
                    </a:lnTo>
                    <a:close/>
                    <a:moveTo>
                      <a:pt x="410339" y="619440"/>
                    </a:moveTo>
                    <a:lnTo>
                      <a:pt x="410339" y="789236"/>
                    </a:lnTo>
                    <a:lnTo>
                      <a:pt x="480039" y="789236"/>
                    </a:lnTo>
                    <a:lnTo>
                      <a:pt x="480039" y="619440"/>
                    </a:lnTo>
                    <a:close/>
                    <a:moveTo>
                      <a:pt x="177656" y="619440"/>
                    </a:moveTo>
                    <a:lnTo>
                      <a:pt x="177656" y="789236"/>
                    </a:lnTo>
                    <a:lnTo>
                      <a:pt x="247881" y="789236"/>
                    </a:lnTo>
                    <a:lnTo>
                      <a:pt x="247881" y="619440"/>
                    </a:lnTo>
                    <a:close/>
                    <a:moveTo>
                      <a:pt x="735036" y="614199"/>
                    </a:moveTo>
                    <a:cubicBezTo>
                      <a:pt x="1061443" y="614199"/>
                      <a:pt x="1061443" y="614199"/>
                      <a:pt x="1061443" y="614199"/>
                    </a:cubicBezTo>
                    <a:cubicBezTo>
                      <a:pt x="1090861" y="614199"/>
                      <a:pt x="1114676" y="638019"/>
                      <a:pt x="1114676" y="667443"/>
                    </a:cubicBezTo>
                    <a:cubicBezTo>
                      <a:pt x="1114676" y="1496928"/>
                      <a:pt x="1114676" y="1496928"/>
                      <a:pt x="1114676" y="1496928"/>
                    </a:cubicBezTo>
                    <a:cubicBezTo>
                      <a:pt x="1114676" y="1526352"/>
                      <a:pt x="1090861" y="1550172"/>
                      <a:pt x="1061443" y="1550172"/>
                    </a:cubicBezTo>
                    <a:cubicBezTo>
                      <a:pt x="735036" y="1550172"/>
                      <a:pt x="735036" y="1550172"/>
                      <a:pt x="735036" y="1550172"/>
                    </a:cubicBezTo>
                    <a:cubicBezTo>
                      <a:pt x="705618" y="1550172"/>
                      <a:pt x="681802" y="1526352"/>
                      <a:pt x="681802" y="1496928"/>
                    </a:cubicBezTo>
                    <a:cubicBezTo>
                      <a:pt x="681802" y="667443"/>
                      <a:pt x="681802" y="667443"/>
                      <a:pt x="681802" y="667443"/>
                    </a:cubicBezTo>
                    <a:cubicBezTo>
                      <a:pt x="681802" y="638019"/>
                      <a:pt x="705618" y="614199"/>
                      <a:pt x="735036" y="614199"/>
                    </a:cubicBezTo>
                    <a:close/>
                    <a:moveTo>
                      <a:pt x="394831" y="563366"/>
                    </a:moveTo>
                    <a:cubicBezTo>
                      <a:pt x="495547" y="563366"/>
                      <a:pt x="495547" y="563366"/>
                      <a:pt x="495547" y="563366"/>
                    </a:cubicBezTo>
                    <a:cubicBezTo>
                      <a:pt x="517929" y="563366"/>
                      <a:pt x="536114" y="581601"/>
                      <a:pt x="536114" y="604044"/>
                    </a:cubicBezTo>
                    <a:cubicBezTo>
                      <a:pt x="536114" y="804632"/>
                      <a:pt x="536114" y="804632"/>
                      <a:pt x="536114" y="804632"/>
                    </a:cubicBezTo>
                    <a:cubicBezTo>
                      <a:pt x="536114" y="827075"/>
                      <a:pt x="517929" y="845310"/>
                      <a:pt x="495547" y="845310"/>
                    </a:cubicBezTo>
                    <a:cubicBezTo>
                      <a:pt x="394831" y="845310"/>
                      <a:pt x="394831" y="845310"/>
                      <a:pt x="394831" y="845310"/>
                    </a:cubicBezTo>
                    <a:cubicBezTo>
                      <a:pt x="372450" y="845310"/>
                      <a:pt x="354265" y="827075"/>
                      <a:pt x="354265" y="804632"/>
                    </a:cubicBezTo>
                    <a:cubicBezTo>
                      <a:pt x="354265" y="604044"/>
                      <a:pt x="354265" y="604044"/>
                      <a:pt x="354265" y="604044"/>
                    </a:cubicBezTo>
                    <a:cubicBezTo>
                      <a:pt x="354265" y="581601"/>
                      <a:pt x="372450" y="563366"/>
                      <a:pt x="394831" y="563366"/>
                    </a:cubicBezTo>
                    <a:close/>
                    <a:moveTo>
                      <a:pt x="162672" y="563366"/>
                    </a:moveTo>
                    <a:cubicBezTo>
                      <a:pt x="263389" y="563366"/>
                      <a:pt x="263389" y="563366"/>
                      <a:pt x="263389" y="563366"/>
                    </a:cubicBezTo>
                    <a:cubicBezTo>
                      <a:pt x="285770" y="563366"/>
                      <a:pt x="303955" y="581601"/>
                      <a:pt x="303955" y="604044"/>
                    </a:cubicBezTo>
                    <a:cubicBezTo>
                      <a:pt x="303955" y="804632"/>
                      <a:pt x="303955" y="804632"/>
                      <a:pt x="303955" y="804632"/>
                    </a:cubicBezTo>
                    <a:cubicBezTo>
                      <a:pt x="303955" y="827075"/>
                      <a:pt x="285770" y="845310"/>
                      <a:pt x="263389" y="845310"/>
                    </a:cubicBezTo>
                    <a:cubicBezTo>
                      <a:pt x="162672" y="845310"/>
                      <a:pt x="162672" y="845310"/>
                      <a:pt x="162672" y="845310"/>
                    </a:cubicBezTo>
                    <a:cubicBezTo>
                      <a:pt x="140291" y="845310"/>
                      <a:pt x="122106" y="827075"/>
                      <a:pt x="122106" y="804632"/>
                    </a:cubicBezTo>
                    <a:cubicBezTo>
                      <a:pt x="122106" y="604044"/>
                      <a:pt x="122106" y="604044"/>
                      <a:pt x="122106" y="604044"/>
                    </a:cubicBezTo>
                    <a:cubicBezTo>
                      <a:pt x="122106" y="581601"/>
                      <a:pt x="140291" y="563366"/>
                      <a:pt x="162672" y="563366"/>
                    </a:cubicBezTo>
                    <a:close/>
                    <a:moveTo>
                      <a:pt x="56074" y="468510"/>
                    </a:moveTo>
                    <a:lnTo>
                      <a:pt x="56074" y="1494098"/>
                    </a:lnTo>
                    <a:lnTo>
                      <a:pt x="602145" y="1494098"/>
                    </a:lnTo>
                    <a:lnTo>
                      <a:pt x="602145" y="468510"/>
                    </a:lnTo>
                    <a:close/>
                    <a:moveTo>
                      <a:pt x="155556" y="316994"/>
                    </a:moveTo>
                    <a:cubicBezTo>
                      <a:pt x="155556" y="361628"/>
                      <a:pt x="155556" y="389525"/>
                      <a:pt x="155556" y="406960"/>
                    </a:cubicBezTo>
                    <a:lnTo>
                      <a:pt x="155556" y="412436"/>
                    </a:lnTo>
                    <a:lnTo>
                      <a:pt x="194671" y="412436"/>
                    </a:lnTo>
                    <a:cubicBezTo>
                      <a:pt x="322450" y="412436"/>
                      <a:pt x="410573" y="412436"/>
                      <a:pt x="471348" y="412436"/>
                    </a:cubicBezTo>
                    <a:lnTo>
                      <a:pt x="502663" y="412436"/>
                    </a:lnTo>
                    <a:lnTo>
                      <a:pt x="502663" y="396731"/>
                    </a:lnTo>
                    <a:cubicBezTo>
                      <a:pt x="502663" y="316994"/>
                      <a:pt x="502663" y="316994"/>
                      <a:pt x="502663" y="316994"/>
                    </a:cubicBezTo>
                    <a:cubicBezTo>
                      <a:pt x="155556" y="316994"/>
                      <a:pt x="155556" y="316994"/>
                      <a:pt x="155556" y="316994"/>
                    </a:cubicBezTo>
                    <a:close/>
                    <a:moveTo>
                      <a:pt x="205890" y="167163"/>
                    </a:moveTo>
                    <a:cubicBezTo>
                      <a:pt x="205890" y="198348"/>
                      <a:pt x="205890" y="221737"/>
                      <a:pt x="205890" y="239278"/>
                    </a:cubicBezTo>
                    <a:lnTo>
                      <a:pt x="205890" y="260982"/>
                    </a:lnTo>
                    <a:lnTo>
                      <a:pt x="214842" y="260982"/>
                    </a:lnTo>
                    <a:cubicBezTo>
                      <a:pt x="331090" y="260982"/>
                      <a:pt x="400839" y="260982"/>
                      <a:pt x="442688" y="260982"/>
                    </a:cubicBezTo>
                    <a:lnTo>
                      <a:pt x="452329" y="260982"/>
                    </a:lnTo>
                    <a:lnTo>
                      <a:pt x="452329" y="250729"/>
                    </a:lnTo>
                    <a:cubicBezTo>
                      <a:pt x="452329" y="167163"/>
                      <a:pt x="452329" y="167163"/>
                      <a:pt x="452329" y="167163"/>
                    </a:cubicBezTo>
                    <a:cubicBezTo>
                      <a:pt x="406122" y="167163"/>
                      <a:pt x="368578" y="167163"/>
                      <a:pt x="338074" y="167163"/>
                    </a:cubicBezTo>
                    <a:lnTo>
                      <a:pt x="328909" y="167163"/>
                    </a:lnTo>
                    <a:lnTo>
                      <a:pt x="328848" y="167176"/>
                    </a:lnTo>
                    <a:lnTo>
                      <a:pt x="328787" y="167163"/>
                    </a:lnTo>
                    <a:lnTo>
                      <a:pt x="309857" y="167163"/>
                    </a:lnTo>
                    <a:cubicBezTo>
                      <a:pt x="205890" y="167163"/>
                      <a:pt x="205890" y="167163"/>
                      <a:pt x="205890" y="167163"/>
                    </a:cubicBezTo>
                    <a:close/>
                    <a:moveTo>
                      <a:pt x="328848" y="0"/>
                    </a:moveTo>
                    <a:cubicBezTo>
                      <a:pt x="344268" y="0"/>
                      <a:pt x="356885" y="12644"/>
                      <a:pt x="356885" y="28097"/>
                    </a:cubicBezTo>
                    <a:cubicBezTo>
                      <a:pt x="356885" y="55842"/>
                      <a:pt x="356885" y="76652"/>
                      <a:pt x="356885" y="92259"/>
                    </a:cubicBezTo>
                    <a:lnTo>
                      <a:pt x="356885" y="111101"/>
                    </a:lnTo>
                    <a:lnTo>
                      <a:pt x="373229" y="111101"/>
                    </a:lnTo>
                    <a:cubicBezTo>
                      <a:pt x="455130" y="111101"/>
                      <a:pt x="455130" y="111101"/>
                      <a:pt x="455130" y="111101"/>
                    </a:cubicBezTo>
                    <a:cubicBezTo>
                      <a:pt x="484535" y="111101"/>
                      <a:pt x="508338" y="134927"/>
                      <a:pt x="508338" y="164360"/>
                    </a:cubicBezTo>
                    <a:lnTo>
                      <a:pt x="508338" y="261563"/>
                    </a:lnTo>
                    <a:lnTo>
                      <a:pt x="526173" y="265161"/>
                    </a:lnTo>
                    <a:cubicBezTo>
                      <a:pt x="545264" y="273235"/>
                      <a:pt x="558648" y="292139"/>
                      <a:pt x="558648" y="314194"/>
                    </a:cubicBezTo>
                    <a:lnTo>
                      <a:pt x="558648" y="412436"/>
                    </a:lnTo>
                    <a:lnTo>
                      <a:pt x="560079" y="412436"/>
                    </a:lnTo>
                    <a:cubicBezTo>
                      <a:pt x="606402" y="412436"/>
                      <a:pt x="606402" y="412436"/>
                      <a:pt x="606402" y="412436"/>
                    </a:cubicBezTo>
                    <a:cubicBezTo>
                      <a:pt x="634412" y="412436"/>
                      <a:pt x="658220" y="436256"/>
                      <a:pt x="658220" y="465680"/>
                    </a:cubicBezTo>
                    <a:cubicBezTo>
                      <a:pt x="658220" y="1496928"/>
                      <a:pt x="658220" y="1496928"/>
                      <a:pt x="658220" y="1496928"/>
                    </a:cubicBezTo>
                    <a:cubicBezTo>
                      <a:pt x="658220" y="1526353"/>
                      <a:pt x="634412" y="1550172"/>
                      <a:pt x="606402" y="1550172"/>
                    </a:cubicBezTo>
                    <a:cubicBezTo>
                      <a:pt x="53218" y="1550172"/>
                      <a:pt x="53218" y="1550172"/>
                      <a:pt x="53218" y="1550172"/>
                    </a:cubicBezTo>
                    <a:cubicBezTo>
                      <a:pt x="23808" y="1550172"/>
                      <a:pt x="0" y="1526353"/>
                      <a:pt x="0" y="1496928"/>
                    </a:cubicBezTo>
                    <a:cubicBezTo>
                      <a:pt x="0" y="465680"/>
                      <a:pt x="0" y="465680"/>
                      <a:pt x="0" y="465680"/>
                    </a:cubicBezTo>
                    <a:cubicBezTo>
                      <a:pt x="0" y="436256"/>
                      <a:pt x="23808" y="412436"/>
                      <a:pt x="53218" y="412436"/>
                    </a:cubicBezTo>
                    <a:lnTo>
                      <a:pt x="99571" y="412436"/>
                    </a:lnTo>
                    <a:lnTo>
                      <a:pt x="99571" y="395807"/>
                    </a:lnTo>
                    <a:cubicBezTo>
                      <a:pt x="99571" y="314194"/>
                      <a:pt x="99571" y="314194"/>
                      <a:pt x="99571" y="314194"/>
                    </a:cubicBezTo>
                    <a:cubicBezTo>
                      <a:pt x="99571" y="292139"/>
                      <a:pt x="112955" y="273235"/>
                      <a:pt x="132047" y="265161"/>
                    </a:cubicBezTo>
                    <a:lnTo>
                      <a:pt x="149881" y="261563"/>
                    </a:lnTo>
                    <a:lnTo>
                      <a:pt x="149881" y="249804"/>
                    </a:lnTo>
                    <a:cubicBezTo>
                      <a:pt x="149881" y="164360"/>
                      <a:pt x="149881" y="164360"/>
                      <a:pt x="149881" y="164360"/>
                    </a:cubicBezTo>
                    <a:cubicBezTo>
                      <a:pt x="149881" y="134927"/>
                      <a:pt x="173685" y="111101"/>
                      <a:pt x="203090" y="111101"/>
                    </a:cubicBezTo>
                    <a:cubicBezTo>
                      <a:pt x="234595" y="111101"/>
                      <a:pt x="262161" y="111101"/>
                      <a:pt x="286282" y="111101"/>
                    </a:cubicBezTo>
                    <a:lnTo>
                      <a:pt x="300810" y="111101"/>
                    </a:lnTo>
                    <a:lnTo>
                      <a:pt x="300810" y="102446"/>
                    </a:lnTo>
                    <a:cubicBezTo>
                      <a:pt x="300810" y="28097"/>
                      <a:pt x="300810" y="28097"/>
                      <a:pt x="300810" y="28097"/>
                    </a:cubicBezTo>
                    <a:cubicBezTo>
                      <a:pt x="300810" y="12644"/>
                      <a:pt x="313427" y="0"/>
                      <a:pt x="328848" y="0"/>
                    </a:cubicBezTo>
                    <a:close/>
                  </a:path>
                </a:pathLst>
              </a:custGeom>
              <a:grp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78D7">
                      <a:lumMod val="75000"/>
                    </a:srgbClr>
                  </a:solidFill>
                  <a:effectLst/>
                  <a:uLnTx/>
                  <a:uFillTx/>
                  <a:latin typeface="Segoe UI"/>
                </a:endParaRPr>
              </a:p>
            </p:txBody>
          </p:sp>
          <p:sp>
            <p:nvSpPr>
              <p:cNvPr id="540" name="Freeform 632">
                <a:extLst>
                  <a:ext uri="{FF2B5EF4-FFF2-40B4-BE49-F238E27FC236}">
                    <a16:creationId xmlns:a16="http://schemas.microsoft.com/office/drawing/2014/main" id="{C2C6C617-E6BA-463D-9ABB-F9EEBC59E07F}"/>
                  </a:ext>
                </a:extLst>
              </p:cNvPr>
              <p:cNvSpPr>
                <a:spLocks/>
              </p:cNvSpPr>
              <p:nvPr/>
            </p:nvSpPr>
            <p:spPr bwMode="auto">
              <a:xfrm>
                <a:off x="10266448" y="3110864"/>
                <a:ext cx="212800" cy="274637"/>
              </a:xfrm>
              <a:custGeom>
                <a:avLst/>
                <a:gdLst>
                  <a:gd name="connsiteX0" fmla="*/ 1616331 w 1684452"/>
                  <a:gd name="connsiteY0" fmla="*/ 466888 h 1863160"/>
                  <a:gd name="connsiteX1" fmla="*/ 1580938 w 1684452"/>
                  <a:gd name="connsiteY1" fmla="*/ 495908 h 1863160"/>
                  <a:gd name="connsiteX2" fmla="*/ 1425175 w 1684452"/>
                  <a:gd name="connsiteY2" fmla="*/ 575567 h 1863160"/>
                  <a:gd name="connsiteX3" fmla="*/ 842226 w 1684452"/>
                  <a:gd name="connsiteY3" fmla="*/ 665288 h 1863160"/>
                  <a:gd name="connsiteX4" fmla="*/ 259277 w 1684452"/>
                  <a:gd name="connsiteY4" fmla="*/ 575567 h 1863160"/>
                  <a:gd name="connsiteX5" fmla="*/ 103515 w 1684452"/>
                  <a:gd name="connsiteY5" fmla="*/ 495908 h 1863160"/>
                  <a:gd name="connsiteX6" fmla="*/ 68122 w 1684452"/>
                  <a:gd name="connsiteY6" fmla="*/ 466889 h 1863160"/>
                  <a:gd name="connsiteX7" fmla="*/ 68122 w 1684452"/>
                  <a:gd name="connsiteY7" fmla="*/ 698353 h 1863160"/>
                  <a:gd name="connsiteX8" fmla="*/ 66676 w 1684452"/>
                  <a:gd name="connsiteY8" fmla="*/ 698353 h 1863160"/>
                  <a:gd name="connsiteX9" fmla="*/ 66676 w 1684452"/>
                  <a:gd name="connsiteY9" fmla="*/ 1507978 h 1863160"/>
                  <a:gd name="connsiteX10" fmla="*/ 68122 w 1684452"/>
                  <a:gd name="connsiteY10" fmla="*/ 1507978 h 1863160"/>
                  <a:gd name="connsiteX11" fmla="*/ 68122 w 1684452"/>
                  <a:gd name="connsiteY11" fmla="*/ 1531401 h 1863160"/>
                  <a:gd name="connsiteX12" fmla="*/ 67785 w 1684452"/>
                  <a:gd name="connsiteY12" fmla="*/ 1531401 h 1863160"/>
                  <a:gd name="connsiteX13" fmla="*/ 842226 w 1684452"/>
                  <a:gd name="connsiteY13" fmla="*/ 1795454 h 1863160"/>
                  <a:gd name="connsiteX14" fmla="*/ 1616667 w 1684452"/>
                  <a:gd name="connsiteY14" fmla="*/ 1531401 h 1863160"/>
                  <a:gd name="connsiteX15" fmla="*/ 1616331 w 1684452"/>
                  <a:gd name="connsiteY15" fmla="*/ 1531401 h 1863160"/>
                  <a:gd name="connsiteX16" fmla="*/ 1616331 w 1684452"/>
                  <a:gd name="connsiteY16" fmla="*/ 1507978 h 1863160"/>
                  <a:gd name="connsiteX17" fmla="*/ 1619250 w 1684452"/>
                  <a:gd name="connsiteY17" fmla="*/ 1507978 h 1863160"/>
                  <a:gd name="connsiteX18" fmla="*/ 1619250 w 1684452"/>
                  <a:gd name="connsiteY18" fmla="*/ 698353 h 1863160"/>
                  <a:gd name="connsiteX19" fmla="*/ 1616331 w 1684452"/>
                  <a:gd name="connsiteY19" fmla="*/ 698353 h 1863160"/>
                  <a:gd name="connsiteX20" fmla="*/ 842226 w 1684452"/>
                  <a:gd name="connsiteY20" fmla="*/ 68122 h 1863160"/>
                  <a:gd name="connsiteX21" fmla="*/ 68122 w 1684452"/>
                  <a:gd name="connsiteY21" fmla="*/ 333087 h 1863160"/>
                  <a:gd name="connsiteX22" fmla="*/ 842226 w 1684452"/>
                  <a:gd name="connsiteY22" fmla="*/ 598052 h 1863160"/>
                  <a:gd name="connsiteX23" fmla="*/ 1616331 w 1684452"/>
                  <a:gd name="connsiteY23" fmla="*/ 333087 h 1863160"/>
                  <a:gd name="connsiteX24" fmla="*/ 842226 w 1684452"/>
                  <a:gd name="connsiteY24" fmla="*/ 68122 h 1863160"/>
                  <a:gd name="connsiteX25" fmla="*/ 842226 w 1684452"/>
                  <a:gd name="connsiteY25" fmla="*/ 0 h 1863160"/>
                  <a:gd name="connsiteX26" fmla="*/ 1425175 w 1684452"/>
                  <a:gd name="connsiteY26" fmla="*/ 89721 h 1863160"/>
                  <a:gd name="connsiteX27" fmla="*/ 1684452 w 1684452"/>
                  <a:gd name="connsiteY27" fmla="*/ 331797 h 1863160"/>
                  <a:gd name="connsiteX28" fmla="*/ 1681988 w 1684452"/>
                  <a:gd name="connsiteY28" fmla="*/ 352107 h 1863160"/>
                  <a:gd name="connsiteX29" fmla="*/ 1684452 w 1684452"/>
                  <a:gd name="connsiteY29" fmla="*/ 352107 h 1863160"/>
                  <a:gd name="connsiteX30" fmla="*/ 1684452 w 1684452"/>
                  <a:gd name="connsiteY30" fmla="*/ 1531401 h 1863160"/>
                  <a:gd name="connsiteX31" fmla="*/ 1684452 w 1684452"/>
                  <a:gd name="connsiteY31" fmla="*/ 1531401 h 1863160"/>
                  <a:gd name="connsiteX32" fmla="*/ 1425175 w 1684452"/>
                  <a:gd name="connsiteY32" fmla="*/ 1773450 h 1863160"/>
                  <a:gd name="connsiteX33" fmla="*/ 842226 w 1684452"/>
                  <a:gd name="connsiteY33" fmla="*/ 1863160 h 1863160"/>
                  <a:gd name="connsiteX34" fmla="*/ 259277 w 1684452"/>
                  <a:gd name="connsiteY34" fmla="*/ 1773450 h 1863160"/>
                  <a:gd name="connsiteX35" fmla="*/ 0 w 1684452"/>
                  <a:gd name="connsiteY35" fmla="*/ 1531401 h 1863160"/>
                  <a:gd name="connsiteX36" fmla="*/ 0 w 1684452"/>
                  <a:gd name="connsiteY36" fmla="*/ 1140367 h 1863160"/>
                  <a:gd name="connsiteX37" fmla="*/ 0 w 1684452"/>
                  <a:gd name="connsiteY37" fmla="*/ 714831 h 1863160"/>
                  <a:gd name="connsiteX38" fmla="*/ 0 w 1684452"/>
                  <a:gd name="connsiteY38" fmla="*/ 352107 h 1863160"/>
                  <a:gd name="connsiteX39" fmla="*/ 2463 w 1684452"/>
                  <a:gd name="connsiteY39" fmla="*/ 352107 h 1863160"/>
                  <a:gd name="connsiteX40" fmla="*/ 0 w 1684452"/>
                  <a:gd name="connsiteY40" fmla="*/ 331797 h 1863160"/>
                  <a:gd name="connsiteX41" fmla="*/ 259277 w 1684452"/>
                  <a:gd name="connsiteY41" fmla="*/ 89721 h 1863160"/>
                  <a:gd name="connsiteX42" fmla="*/ 842226 w 1684452"/>
                  <a:gd name="connsiteY42" fmla="*/ 0 h 1863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684452" h="1863160">
                    <a:moveTo>
                      <a:pt x="1616331" y="466888"/>
                    </a:moveTo>
                    <a:lnTo>
                      <a:pt x="1580938" y="495908"/>
                    </a:lnTo>
                    <a:cubicBezTo>
                      <a:pt x="1540277" y="525258"/>
                      <a:pt x="1488088" y="552079"/>
                      <a:pt x="1425175" y="575567"/>
                    </a:cubicBezTo>
                    <a:cubicBezTo>
                      <a:pt x="1269270" y="633124"/>
                      <a:pt x="1062526" y="665288"/>
                      <a:pt x="842226" y="665288"/>
                    </a:cubicBezTo>
                    <a:cubicBezTo>
                      <a:pt x="621925" y="665288"/>
                      <a:pt x="415182" y="633124"/>
                      <a:pt x="259277" y="575567"/>
                    </a:cubicBezTo>
                    <a:cubicBezTo>
                      <a:pt x="196365" y="552079"/>
                      <a:pt x="144176" y="525258"/>
                      <a:pt x="103515" y="495908"/>
                    </a:cubicBezTo>
                    <a:lnTo>
                      <a:pt x="68122" y="466889"/>
                    </a:lnTo>
                    <a:lnTo>
                      <a:pt x="68122" y="698353"/>
                    </a:lnTo>
                    <a:lnTo>
                      <a:pt x="66676" y="698353"/>
                    </a:lnTo>
                    <a:lnTo>
                      <a:pt x="66676" y="1507978"/>
                    </a:lnTo>
                    <a:lnTo>
                      <a:pt x="68122" y="1507978"/>
                    </a:lnTo>
                    <a:lnTo>
                      <a:pt x="68122" y="1531401"/>
                    </a:lnTo>
                    <a:lnTo>
                      <a:pt x="67785" y="1531401"/>
                    </a:lnTo>
                    <a:cubicBezTo>
                      <a:pt x="67785" y="1656657"/>
                      <a:pt x="386374" y="1795454"/>
                      <a:pt x="842226" y="1795454"/>
                    </a:cubicBezTo>
                    <a:cubicBezTo>
                      <a:pt x="1298078" y="1795454"/>
                      <a:pt x="1616667" y="1656657"/>
                      <a:pt x="1616667" y="1531401"/>
                    </a:cubicBezTo>
                    <a:lnTo>
                      <a:pt x="1616331" y="1531401"/>
                    </a:lnTo>
                    <a:lnTo>
                      <a:pt x="1616331" y="1507978"/>
                    </a:lnTo>
                    <a:lnTo>
                      <a:pt x="1619250" y="1507978"/>
                    </a:lnTo>
                    <a:lnTo>
                      <a:pt x="1619250" y="698353"/>
                    </a:lnTo>
                    <a:lnTo>
                      <a:pt x="1616331" y="698353"/>
                    </a:lnTo>
                    <a:close/>
                    <a:moveTo>
                      <a:pt x="842226" y="68122"/>
                    </a:moveTo>
                    <a:cubicBezTo>
                      <a:pt x="414700" y="68122"/>
                      <a:pt x="68122" y="186750"/>
                      <a:pt x="68122" y="333087"/>
                    </a:cubicBezTo>
                    <a:cubicBezTo>
                      <a:pt x="68122" y="479424"/>
                      <a:pt x="414700" y="598052"/>
                      <a:pt x="842226" y="598052"/>
                    </a:cubicBezTo>
                    <a:cubicBezTo>
                      <a:pt x="1269753" y="598052"/>
                      <a:pt x="1616331" y="479424"/>
                      <a:pt x="1616331" y="333087"/>
                    </a:cubicBezTo>
                    <a:cubicBezTo>
                      <a:pt x="1616331" y="186750"/>
                      <a:pt x="1269753" y="68122"/>
                      <a:pt x="842226" y="68122"/>
                    </a:cubicBezTo>
                    <a:close/>
                    <a:moveTo>
                      <a:pt x="842226" y="0"/>
                    </a:moveTo>
                    <a:cubicBezTo>
                      <a:pt x="1062526" y="0"/>
                      <a:pt x="1269270" y="32164"/>
                      <a:pt x="1425175" y="89721"/>
                    </a:cubicBezTo>
                    <a:cubicBezTo>
                      <a:pt x="1592942" y="150663"/>
                      <a:pt x="1684452" y="236998"/>
                      <a:pt x="1684452" y="331797"/>
                    </a:cubicBezTo>
                    <a:lnTo>
                      <a:pt x="1681988" y="352107"/>
                    </a:lnTo>
                    <a:lnTo>
                      <a:pt x="1684452" y="352107"/>
                    </a:lnTo>
                    <a:lnTo>
                      <a:pt x="1684452" y="1531401"/>
                    </a:lnTo>
                    <a:lnTo>
                      <a:pt x="1684452" y="1531401"/>
                    </a:lnTo>
                    <a:cubicBezTo>
                      <a:pt x="1684452" y="1626189"/>
                      <a:pt x="1592942" y="1712515"/>
                      <a:pt x="1425175" y="1773450"/>
                    </a:cubicBezTo>
                    <a:cubicBezTo>
                      <a:pt x="1269270" y="1831000"/>
                      <a:pt x="1062526" y="1863160"/>
                      <a:pt x="842226" y="1863160"/>
                    </a:cubicBezTo>
                    <a:cubicBezTo>
                      <a:pt x="621925" y="1863160"/>
                      <a:pt x="415182" y="1831000"/>
                      <a:pt x="259277" y="1773450"/>
                    </a:cubicBezTo>
                    <a:cubicBezTo>
                      <a:pt x="91510" y="1712515"/>
                      <a:pt x="0" y="1626189"/>
                      <a:pt x="0" y="1531401"/>
                    </a:cubicBezTo>
                    <a:lnTo>
                      <a:pt x="0" y="1140367"/>
                    </a:lnTo>
                    <a:lnTo>
                      <a:pt x="0" y="714831"/>
                    </a:lnTo>
                    <a:lnTo>
                      <a:pt x="0" y="352107"/>
                    </a:lnTo>
                    <a:lnTo>
                      <a:pt x="2463" y="352107"/>
                    </a:lnTo>
                    <a:lnTo>
                      <a:pt x="0" y="331797"/>
                    </a:lnTo>
                    <a:cubicBezTo>
                      <a:pt x="0" y="236998"/>
                      <a:pt x="91510" y="150663"/>
                      <a:pt x="259277" y="89721"/>
                    </a:cubicBezTo>
                    <a:cubicBezTo>
                      <a:pt x="415182" y="32164"/>
                      <a:pt x="621925" y="0"/>
                      <a:pt x="842226" y="0"/>
                    </a:cubicBezTo>
                    <a:close/>
                  </a:path>
                </a:pathLst>
              </a:custGeom>
              <a:grpFill/>
              <a:ln>
                <a:noFill/>
              </a:ln>
            </p:spPr>
            <p:txBody>
              <a:bodyPr vert="horz" wrap="square" lIns="0" tIns="137160" rIns="0" bIns="0" numCol="1" anchor="t" anchorCtr="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dirty="0">
                    <a:ln>
                      <a:noFill/>
                    </a:ln>
                    <a:solidFill>
                      <a:srgbClr val="0078D7">
                        <a:lumMod val="75000"/>
                      </a:srgbClr>
                    </a:solidFill>
                    <a:effectLst/>
                    <a:uLnTx/>
                    <a:uFillTx/>
                    <a:latin typeface="Segoe UI"/>
                  </a:rPr>
                  <a:t>SQL</a:t>
                </a:r>
              </a:p>
            </p:txBody>
          </p:sp>
          <p:grpSp>
            <p:nvGrpSpPr>
              <p:cNvPr id="541" name="Group 540">
                <a:extLst>
                  <a:ext uri="{FF2B5EF4-FFF2-40B4-BE49-F238E27FC236}">
                    <a16:creationId xmlns:a16="http://schemas.microsoft.com/office/drawing/2014/main" id="{ED96C1C0-BE31-45A5-98DB-B2673AAA8C1F}"/>
                  </a:ext>
                </a:extLst>
              </p:cNvPr>
              <p:cNvGrpSpPr/>
              <p:nvPr/>
            </p:nvGrpSpPr>
            <p:grpSpPr>
              <a:xfrm>
                <a:off x="10223148" y="3471118"/>
                <a:ext cx="322531" cy="225534"/>
                <a:chOff x="1182255" y="2216727"/>
                <a:chExt cx="5006109" cy="3500582"/>
              </a:xfrm>
              <a:grpFill/>
            </p:grpSpPr>
            <p:sp>
              <p:nvSpPr>
                <p:cNvPr id="543" name="Freeform 635">
                  <a:extLst>
                    <a:ext uri="{FF2B5EF4-FFF2-40B4-BE49-F238E27FC236}">
                      <a16:creationId xmlns:a16="http://schemas.microsoft.com/office/drawing/2014/main" id="{D0C9C05F-1EA2-4B1E-9F61-4FFD8FD2C6D6}"/>
                    </a:ext>
                  </a:extLst>
                </p:cNvPr>
                <p:cNvSpPr/>
                <p:nvPr/>
              </p:nvSpPr>
              <p:spPr bwMode="auto">
                <a:xfrm>
                  <a:off x="1182255" y="2216727"/>
                  <a:ext cx="5006109" cy="3500582"/>
                </a:xfrm>
                <a:custGeom>
                  <a:avLst/>
                  <a:gdLst>
                    <a:gd name="connsiteX0" fmla="*/ 115224 w 5006109"/>
                    <a:gd name="connsiteY0" fmla="*/ 113026 h 3500582"/>
                    <a:gd name="connsiteX1" fmla="*/ 115224 w 5006109"/>
                    <a:gd name="connsiteY1" fmla="*/ 3387556 h 3500582"/>
                    <a:gd name="connsiteX2" fmla="*/ 4890886 w 5006109"/>
                    <a:gd name="connsiteY2" fmla="*/ 3387556 h 3500582"/>
                    <a:gd name="connsiteX3" fmla="*/ 4890886 w 5006109"/>
                    <a:gd name="connsiteY3" fmla="*/ 113026 h 3500582"/>
                    <a:gd name="connsiteX4" fmla="*/ 0 w 5006109"/>
                    <a:gd name="connsiteY4" fmla="*/ 0 h 3500582"/>
                    <a:gd name="connsiteX5" fmla="*/ 5006109 w 5006109"/>
                    <a:gd name="connsiteY5" fmla="*/ 0 h 3500582"/>
                    <a:gd name="connsiteX6" fmla="*/ 5006109 w 5006109"/>
                    <a:gd name="connsiteY6" fmla="*/ 3500582 h 3500582"/>
                    <a:gd name="connsiteX7" fmla="*/ 0 w 5006109"/>
                    <a:gd name="connsiteY7" fmla="*/ 3500582 h 3500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6109" h="3500582">
                      <a:moveTo>
                        <a:pt x="115224" y="113026"/>
                      </a:moveTo>
                      <a:lnTo>
                        <a:pt x="115224" y="3387556"/>
                      </a:lnTo>
                      <a:lnTo>
                        <a:pt x="4890886" y="3387556"/>
                      </a:lnTo>
                      <a:lnTo>
                        <a:pt x="4890886" y="113026"/>
                      </a:lnTo>
                      <a:close/>
                      <a:moveTo>
                        <a:pt x="0" y="0"/>
                      </a:moveTo>
                      <a:lnTo>
                        <a:pt x="5006109" y="0"/>
                      </a:lnTo>
                      <a:lnTo>
                        <a:pt x="5006109" y="3500582"/>
                      </a:lnTo>
                      <a:lnTo>
                        <a:pt x="0" y="3500582"/>
                      </a:lnTo>
                      <a:close/>
                    </a:path>
                  </a:pathLst>
                </a:custGeom>
                <a:grpFill/>
                <a:ln w="317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78D7">
                        <a:lumMod val="75000"/>
                      </a:srgbClr>
                    </a:solidFill>
                    <a:effectLst/>
                    <a:uLnTx/>
                    <a:uFillTx/>
                    <a:latin typeface="Segoe UI"/>
                    <a:ea typeface="+mn-ea"/>
                    <a:cs typeface="+mn-cs"/>
                  </a:endParaRPr>
                </a:p>
              </p:txBody>
            </p:sp>
            <p:grpSp>
              <p:nvGrpSpPr>
                <p:cNvPr id="544" name="Group 543">
                  <a:extLst>
                    <a:ext uri="{FF2B5EF4-FFF2-40B4-BE49-F238E27FC236}">
                      <a16:creationId xmlns:a16="http://schemas.microsoft.com/office/drawing/2014/main" id="{87D0B6B6-BD14-4081-93F3-A903DE2D10F4}"/>
                    </a:ext>
                  </a:extLst>
                </p:cNvPr>
                <p:cNvGrpSpPr/>
                <p:nvPr/>
              </p:nvGrpSpPr>
              <p:grpSpPr>
                <a:xfrm>
                  <a:off x="1371600" y="2904099"/>
                  <a:ext cx="4622800" cy="2628550"/>
                  <a:chOff x="1371600" y="3272399"/>
                  <a:chExt cx="4622800" cy="2628550"/>
                </a:xfrm>
                <a:grpFill/>
              </p:grpSpPr>
              <p:grpSp>
                <p:nvGrpSpPr>
                  <p:cNvPr id="545" name="Group 544">
                    <a:extLst>
                      <a:ext uri="{FF2B5EF4-FFF2-40B4-BE49-F238E27FC236}">
                        <a16:creationId xmlns:a16="http://schemas.microsoft.com/office/drawing/2014/main" id="{D5E8B0D5-30A2-49CA-A1D7-4034CE4215F7}"/>
                      </a:ext>
                    </a:extLst>
                  </p:cNvPr>
                  <p:cNvGrpSpPr/>
                  <p:nvPr/>
                </p:nvGrpSpPr>
                <p:grpSpPr>
                  <a:xfrm>
                    <a:off x="1371600" y="3272399"/>
                    <a:ext cx="4622800" cy="609250"/>
                    <a:chOff x="1403350" y="3272399"/>
                    <a:chExt cx="4216400" cy="609250"/>
                  </a:xfrm>
                  <a:grpFill/>
                </p:grpSpPr>
                <p:sp>
                  <p:nvSpPr>
                    <p:cNvPr id="561" name="Freeform 653">
                      <a:extLst>
                        <a:ext uri="{FF2B5EF4-FFF2-40B4-BE49-F238E27FC236}">
                          <a16:creationId xmlns:a16="http://schemas.microsoft.com/office/drawing/2014/main" id="{6792B7F6-46DE-4903-BDE8-E1ED39EE0595}"/>
                        </a:ext>
                      </a:extLst>
                    </p:cNvPr>
                    <p:cNvSpPr/>
                    <p:nvPr/>
                  </p:nvSpPr>
                  <p:spPr bwMode="auto">
                    <a:xfrm>
                      <a:off x="1403350"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78D7">
                            <a:lumMod val="75000"/>
                          </a:srgbClr>
                        </a:solidFill>
                        <a:effectLst/>
                        <a:uLnTx/>
                        <a:uFillTx/>
                        <a:latin typeface="Segoe UI"/>
                        <a:ea typeface="+mn-ea"/>
                        <a:cs typeface="+mn-cs"/>
                      </a:endParaRPr>
                    </a:p>
                  </p:txBody>
                </p:sp>
                <p:sp>
                  <p:nvSpPr>
                    <p:cNvPr id="562" name="Freeform 654">
                      <a:extLst>
                        <a:ext uri="{FF2B5EF4-FFF2-40B4-BE49-F238E27FC236}">
                          <a16:creationId xmlns:a16="http://schemas.microsoft.com/office/drawing/2014/main" id="{AA41B4CF-EB7E-4671-A80A-956879F82B5D}"/>
                        </a:ext>
                      </a:extLst>
                    </p:cNvPr>
                    <p:cNvSpPr/>
                    <p:nvPr/>
                  </p:nvSpPr>
                  <p:spPr bwMode="auto">
                    <a:xfrm>
                      <a:off x="2474383"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78D7">
                            <a:lumMod val="75000"/>
                          </a:srgbClr>
                        </a:solidFill>
                        <a:effectLst/>
                        <a:uLnTx/>
                        <a:uFillTx/>
                        <a:latin typeface="Segoe UI"/>
                        <a:ea typeface="+mn-ea"/>
                        <a:cs typeface="+mn-cs"/>
                      </a:endParaRPr>
                    </a:p>
                  </p:txBody>
                </p:sp>
                <p:sp>
                  <p:nvSpPr>
                    <p:cNvPr id="563" name="Freeform 655">
                      <a:extLst>
                        <a:ext uri="{FF2B5EF4-FFF2-40B4-BE49-F238E27FC236}">
                          <a16:creationId xmlns:a16="http://schemas.microsoft.com/office/drawing/2014/main" id="{D88B6611-47F9-4CA6-B35E-D49224E77E29}"/>
                        </a:ext>
                      </a:extLst>
                    </p:cNvPr>
                    <p:cNvSpPr/>
                    <p:nvPr/>
                  </p:nvSpPr>
                  <p:spPr bwMode="auto">
                    <a:xfrm>
                      <a:off x="3545416"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78D7">
                            <a:lumMod val="75000"/>
                          </a:srgbClr>
                        </a:solidFill>
                        <a:effectLst/>
                        <a:uLnTx/>
                        <a:uFillTx/>
                        <a:latin typeface="Segoe UI"/>
                        <a:ea typeface="+mn-ea"/>
                        <a:cs typeface="+mn-cs"/>
                      </a:endParaRPr>
                    </a:p>
                  </p:txBody>
                </p:sp>
                <p:sp>
                  <p:nvSpPr>
                    <p:cNvPr id="564" name="Freeform 656">
                      <a:extLst>
                        <a:ext uri="{FF2B5EF4-FFF2-40B4-BE49-F238E27FC236}">
                          <a16:creationId xmlns:a16="http://schemas.microsoft.com/office/drawing/2014/main" id="{01B6C986-52C4-43A7-A765-6C1BBDCABC08}"/>
                        </a:ext>
                      </a:extLst>
                    </p:cNvPr>
                    <p:cNvSpPr/>
                    <p:nvPr/>
                  </p:nvSpPr>
                  <p:spPr bwMode="auto">
                    <a:xfrm>
                      <a:off x="4616450"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78D7">
                            <a:lumMod val="75000"/>
                          </a:srgbClr>
                        </a:solidFill>
                        <a:effectLst/>
                        <a:uLnTx/>
                        <a:uFillTx/>
                        <a:latin typeface="Segoe UI"/>
                        <a:ea typeface="+mn-ea"/>
                        <a:cs typeface="+mn-cs"/>
                      </a:endParaRPr>
                    </a:p>
                  </p:txBody>
                </p:sp>
              </p:grpSp>
              <p:grpSp>
                <p:nvGrpSpPr>
                  <p:cNvPr id="546" name="Group 545">
                    <a:extLst>
                      <a:ext uri="{FF2B5EF4-FFF2-40B4-BE49-F238E27FC236}">
                        <a16:creationId xmlns:a16="http://schemas.microsoft.com/office/drawing/2014/main" id="{DA8DECE8-881D-47E0-9F62-8B659390E980}"/>
                      </a:ext>
                    </a:extLst>
                  </p:cNvPr>
                  <p:cNvGrpSpPr/>
                  <p:nvPr/>
                </p:nvGrpSpPr>
                <p:grpSpPr>
                  <a:xfrm>
                    <a:off x="1371600" y="3945499"/>
                    <a:ext cx="4622800" cy="609250"/>
                    <a:chOff x="1403350" y="3272399"/>
                    <a:chExt cx="4216400" cy="609250"/>
                  </a:xfrm>
                  <a:grpFill/>
                </p:grpSpPr>
                <p:sp>
                  <p:nvSpPr>
                    <p:cNvPr id="557" name="Freeform 649">
                      <a:extLst>
                        <a:ext uri="{FF2B5EF4-FFF2-40B4-BE49-F238E27FC236}">
                          <a16:creationId xmlns:a16="http://schemas.microsoft.com/office/drawing/2014/main" id="{63431556-9179-40EA-9F16-8C8EA9579310}"/>
                        </a:ext>
                      </a:extLst>
                    </p:cNvPr>
                    <p:cNvSpPr/>
                    <p:nvPr/>
                  </p:nvSpPr>
                  <p:spPr bwMode="auto">
                    <a:xfrm>
                      <a:off x="1403350"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78D7">
                            <a:lumMod val="75000"/>
                          </a:srgbClr>
                        </a:solidFill>
                        <a:effectLst/>
                        <a:uLnTx/>
                        <a:uFillTx/>
                        <a:latin typeface="Segoe UI"/>
                        <a:ea typeface="+mn-ea"/>
                        <a:cs typeface="+mn-cs"/>
                      </a:endParaRPr>
                    </a:p>
                  </p:txBody>
                </p:sp>
                <p:sp>
                  <p:nvSpPr>
                    <p:cNvPr id="558" name="Freeform 650">
                      <a:extLst>
                        <a:ext uri="{FF2B5EF4-FFF2-40B4-BE49-F238E27FC236}">
                          <a16:creationId xmlns:a16="http://schemas.microsoft.com/office/drawing/2014/main" id="{1900CA5F-7409-48AE-9336-8D9D59A6EF76}"/>
                        </a:ext>
                      </a:extLst>
                    </p:cNvPr>
                    <p:cNvSpPr/>
                    <p:nvPr/>
                  </p:nvSpPr>
                  <p:spPr bwMode="auto">
                    <a:xfrm>
                      <a:off x="2474383"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78D7">
                            <a:lumMod val="75000"/>
                          </a:srgbClr>
                        </a:solidFill>
                        <a:effectLst/>
                        <a:uLnTx/>
                        <a:uFillTx/>
                        <a:latin typeface="Segoe UI"/>
                        <a:ea typeface="+mn-ea"/>
                        <a:cs typeface="+mn-cs"/>
                      </a:endParaRPr>
                    </a:p>
                  </p:txBody>
                </p:sp>
                <p:sp>
                  <p:nvSpPr>
                    <p:cNvPr id="559" name="Freeform 651">
                      <a:extLst>
                        <a:ext uri="{FF2B5EF4-FFF2-40B4-BE49-F238E27FC236}">
                          <a16:creationId xmlns:a16="http://schemas.microsoft.com/office/drawing/2014/main" id="{1DFEC761-F462-4068-B3FD-F08CA1BBE8BB}"/>
                        </a:ext>
                      </a:extLst>
                    </p:cNvPr>
                    <p:cNvSpPr/>
                    <p:nvPr/>
                  </p:nvSpPr>
                  <p:spPr bwMode="auto">
                    <a:xfrm>
                      <a:off x="3545416"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78D7">
                            <a:lumMod val="75000"/>
                          </a:srgbClr>
                        </a:solidFill>
                        <a:effectLst/>
                        <a:uLnTx/>
                        <a:uFillTx/>
                        <a:latin typeface="Segoe UI"/>
                        <a:ea typeface="+mn-ea"/>
                        <a:cs typeface="+mn-cs"/>
                      </a:endParaRPr>
                    </a:p>
                  </p:txBody>
                </p:sp>
                <p:sp>
                  <p:nvSpPr>
                    <p:cNvPr id="560" name="Freeform 652">
                      <a:extLst>
                        <a:ext uri="{FF2B5EF4-FFF2-40B4-BE49-F238E27FC236}">
                          <a16:creationId xmlns:a16="http://schemas.microsoft.com/office/drawing/2014/main" id="{F95D218C-0B5E-477A-9E89-B14ECE89D4D4}"/>
                        </a:ext>
                      </a:extLst>
                    </p:cNvPr>
                    <p:cNvSpPr/>
                    <p:nvPr/>
                  </p:nvSpPr>
                  <p:spPr bwMode="auto">
                    <a:xfrm>
                      <a:off x="4616450"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78D7">
                            <a:lumMod val="75000"/>
                          </a:srgbClr>
                        </a:solidFill>
                        <a:effectLst/>
                        <a:uLnTx/>
                        <a:uFillTx/>
                        <a:latin typeface="Segoe UI"/>
                        <a:ea typeface="+mn-ea"/>
                        <a:cs typeface="+mn-cs"/>
                      </a:endParaRPr>
                    </a:p>
                  </p:txBody>
                </p:sp>
              </p:grpSp>
              <p:grpSp>
                <p:nvGrpSpPr>
                  <p:cNvPr id="547" name="Group 546">
                    <a:extLst>
                      <a:ext uri="{FF2B5EF4-FFF2-40B4-BE49-F238E27FC236}">
                        <a16:creationId xmlns:a16="http://schemas.microsoft.com/office/drawing/2014/main" id="{15F604C9-EF07-4335-92F0-AA7129821063}"/>
                      </a:ext>
                    </a:extLst>
                  </p:cNvPr>
                  <p:cNvGrpSpPr/>
                  <p:nvPr/>
                </p:nvGrpSpPr>
                <p:grpSpPr>
                  <a:xfrm>
                    <a:off x="1371600" y="4618599"/>
                    <a:ext cx="4622800" cy="609250"/>
                    <a:chOff x="1403350" y="3272399"/>
                    <a:chExt cx="4216400" cy="609250"/>
                  </a:xfrm>
                  <a:grpFill/>
                </p:grpSpPr>
                <p:sp>
                  <p:nvSpPr>
                    <p:cNvPr id="553" name="Freeform 645">
                      <a:extLst>
                        <a:ext uri="{FF2B5EF4-FFF2-40B4-BE49-F238E27FC236}">
                          <a16:creationId xmlns:a16="http://schemas.microsoft.com/office/drawing/2014/main" id="{7DB1F552-4EB8-4D65-B690-CCAED470AFC4}"/>
                        </a:ext>
                      </a:extLst>
                    </p:cNvPr>
                    <p:cNvSpPr/>
                    <p:nvPr/>
                  </p:nvSpPr>
                  <p:spPr bwMode="auto">
                    <a:xfrm>
                      <a:off x="1403350"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78D7">
                            <a:lumMod val="75000"/>
                          </a:srgbClr>
                        </a:solidFill>
                        <a:effectLst/>
                        <a:uLnTx/>
                        <a:uFillTx/>
                        <a:latin typeface="Segoe UI"/>
                        <a:ea typeface="+mn-ea"/>
                        <a:cs typeface="+mn-cs"/>
                      </a:endParaRPr>
                    </a:p>
                  </p:txBody>
                </p:sp>
                <p:sp>
                  <p:nvSpPr>
                    <p:cNvPr id="554" name="Freeform 646">
                      <a:extLst>
                        <a:ext uri="{FF2B5EF4-FFF2-40B4-BE49-F238E27FC236}">
                          <a16:creationId xmlns:a16="http://schemas.microsoft.com/office/drawing/2014/main" id="{6C5BD8BC-8B30-4B8A-8B75-C160FCFCFB09}"/>
                        </a:ext>
                      </a:extLst>
                    </p:cNvPr>
                    <p:cNvSpPr/>
                    <p:nvPr/>
                  </p:nvSpPr>
                  <p:spPr bwMode="auto">
                    <a:xfrm>
                      <a:off x="2474383"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78D7">
                            <a:lumMod val="75000"/>
                          </a:srgbClr>
                        </a:solidFill>
                        <a:effectLst/>
                        <a:uLnTx/>
                        <a:uFillTx/>
                        <a:latin typeface="Segoe UI"/>
                        <a:ea typeface="+mn-ea"/>
                        <a:cs typeface="+mn-cs"/>
                      </a:endParaRPr>
                    </a:p>
                  </p:txBody>
                </p:sp>
                <p:sp>
                  <p:nvSpPr>
                    <p:cNvPr id="555" name="Freeform 647">
                      <a:extLst>
                        <a:ext uri="{FF2B5EF4-FFF2-40B4-BE49-F238E27FC236}">
                          <a16:creationId xmlns:a16="http://schemas.microsoft.com/office/drawing/2014/main" id="{C8E05F52-D2B0-41AC-85B8-73401EC01E5A}"/>
                        </a:ext>
                      </a:extLst>
                    </p:cNvPr>
                    <p:cNvSpPr/>
                    <p:nvPr/>
                  </p:nvSpPr>
                  <p:spPr bwMode="auto">
                    <a:xfrm>
                      <a:off x="3545416"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78D7">
                            <a:lumMod val="75000"/>
                          </a:srgbClr>
                        </a:solidFill>
                        <a:effectLst/>
                        <a:uLnTx/>
                        <a:uFillTx/>
                        <a:latin typeface="Segoe UI"/>
                        <a:ea typeface="+mn-ea"/>
                        <a:cs typeface="+mn-cs"/>
                      </a:endParaRPr>
                    </a:p>
                  </p:txBody>
                </p:sp>
                <p:sp>
                  <p:nvSpPr>
                    <p:cNvPr id="556" name="Freeform 648">
                      <a:extLst>
                        <a:ext uri="{FF2B5EF4-FFF2-40B4-BE49-F238E27FC236}">
                          <a16:creationId xmlns:a16="http://schemas.microsoft.com/office/drawing/2014/main" id="{5432C5D7-14FD-4D0D-BB1C-6A2465F35D24}"/>
                        </a:ext>
                      </a:extLst>
                    </p:cNvPr>
                    <p:cNvSpPr/>
                    <p:nvPr/>
                  </p:nvSpPr>
                  <p:spPr bwMode="auto">
                    <a:xfrm>
                      <a:off x="4616450"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78D7">
                            <a:lumMod val="75000"/>
                          </a:srgbClr>
                        </a:solidFill>
                        <a:effectLst/>
                        <a:uLnTx/>
                        <a:uFillTx/>
                        <a:latin typeface="Segoe UI"/>
                        <a:ea typeface="+mn-ea"/>
                        <a:cs typeface="+mn-cs"/>
                      </a:endParaRPr>
                    </a:p>
                  </p:txBody>
                </p:sp>
              </p:grpSp>
              <p:grpSp>
                <p:nvGrpSpPr>
                  <p:cNvPr id="548" name="Group 547">
                    <a:extLst>
                      <a:ext uri="{FF2B5EF4-FFF2-40B4-BE49-F238E27FC236}">
                        <a16:creationId xmlns:a16="http://schemas.microsoft.com/office/drawing/2014/main" id="{5812B0E5-6431-4CA4-93C7-F3A4605DD54B}"/>
                      </a:ext>
                    </a:extLst>
                  </p:cNvPr>
                  <p:cNvGrpSpPr/>
                  <p:nvPr/>
                </p:nvGrpSpPr>
                <p:grpSpPr>
                  <a:xfrm>
                    <a:off x="1371600" y="5291699"/>
                    <a:ext cx="4622800" cy="609250"/>
                    <a:chOff x="1403350" y="3272399"/>
                    <a:chExt cx="4216400" cy="609250"/>
                  </a:xfrm>
                  <a:grpFill/>
                </p:grpSpPr>
                <p:sp>
                  <p:nvSpPr>
                    <p:cNvPr id="549" name="Freeform 641">
                      <a:extLst>
                        <a:ext uri="{FF2B5EF4-FFF2-40B4-BE49-F238E27FC236}">
                          <a16:creationId xmlns:a16="http://schemas.microsoft.com/office/drawing/2014/main" id="{A45243C8-DA68-4344-BA02-997F396557FF}"/>
                        </a:ext>
                      </a:extLst>
                    </p:cNvPr>
                    <p:cNvSpPr/>
                    <p:nvPr/>
                  </p:nvSpPr>
                  <p:spPr bwMode="auto">
                    <a:xfrm>
                      <a:off x="1403350"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78D7">
                            <a:lumMod val="75000"/>
                          </a:srgbClr>
                        </a:solidFill>
                        <a:effectLst/>
                        <a:uLnTx/>
                        <a:uFillTx/>
                        <a:latin typeface="Segoe UI"/>
                        <a:ea typeface="+mn-ea"/>
                        <a:cs typeface="+mn-cs"/>
                      </a:endParaRPr>
                    </a:p>
                  </p:txBody>
                </p:sp>
                <p:sp>
                  <p:nvSpPr>
                    <p:cNvPr id="550" name="Freeform 642">
                      <a:extLst>
                        <a:ext uri="{FF2B5EF4-FFF2-40B4-BE49-F238E27FC236}">
                          <a16:creationId xmlns:a16="http://schemas.microsoft.com/office/drawing/2014/main" id="{B9750EF5-5EA1-4299-8C56-7215DD1595EF}"/>
                        </a:ext>
                      </a:extLst>
                    </p:cNvPr>
                    <p:cNvSpPr/>
                    <p:nvPr/>
                  </p:nvSpPr>
                  <p:spPr bwMode="auto">
                    <a:xfrm>
                      <a:off x="2474383"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78D7">
                            <a:lumMod val="75000"/>
                          </a:srgbClr>
                        </a:solidFill>
                        <a:effectLst/>
                        <a:uLnTx/>
                        <a:uFillTx/>
                        <a:latin typeface="Segoe UI"/>
                        <a:ea typeface="+mn-ea"/>
                        <a:cs typeface="+mn-cs"/>
                      </a:endParaRPr>
                    </a:p>
                  </p:txBody>
                </p:sp>
                <p:sp>
                  <p:nvSpPr>
                    <p:cNvPr id="551" name="Freeform 643">
                      <a:extLst>
                        <a:ext uri="{FF2B5EF4-FFF2-40B4-BE49-F238E27FC236}">
                          <a16:creationId xmlns:a16="http://schemas.microsoft.com/office/drawing/2014/main" id="{61DC9C17-6852-423D-B4C3-DF34CB080C31}"/>
                        </a:ext>
                      </a:extLst>
                    </p:cNvPr>
                    <p:cNvSpPr/>
                    <p:nvPr/>
                  </p:nvSpPr>
                  <p:spPr bwMode="auto">
                    <a:xfrm>
                      <a:off x="3545416"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78D7">
                            <a:lumMod val="75000"/>
                          </a:srgbClr>
                        </a:solidFill>
                        <a:effectLst/>
                        <a:uLnTx/>
                        <a:uFillTx/>
                        <a:latin typeface="Segoe UI"/>
                        <a:ea typeface="+mn-ea"/>
                        <a:cs typeface="+mn-cs"/>
                      </a:endParaRPr>
                    </a:p>
                  </p:txBody>
                </p:sp>
                <p:sp>
                  <p:nvSpPr>
                    <p:cNvPr id="552" name="Freeform 644">
                      <a:extLst>
                        <a:ext uri="{FF2B5EF4-FFF2-40B4-BE49-F238E27FC236}">
                          <a16:creationId xmlns:a16="http://schemas.microsoft.com/office/drawing/2014/main" id="{6C75AB94-0525-4010-AA8F-2B7E1C162E4F}"/>
                        </a:ext>
                      </a:extLst>
                    </p:cNvPr>
                    <p:cNvSpPr/>
                    <p:nvPr/>
                  </p:nvSpPr>
                  <p:spPr bwMode="auto">
                    <a:xfrm>
                      <a:off x="4616450"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78D7">
                            <a:lumMod val="75000"/>
                          </a:srgbClr>
                        </a:solidFill>
                        <a:effectLst/>
                        <a:uLnTx/>
                        <a:uFillTx/>
                        <a:latin typeface="Segoe UI"/>
                        <a:ea typeface="+mn-ea"/>
                        <a:cs typeface="+mn-cs"/>
                      </a:endParaRPr>
                    </a:p>
                  </p:txBody>
                </p:sp>
              </p:grpSp>
            </p:grpSp>
          </p:grpSp>
          <p:sp>
            <p:nvSpPr>
              <p:cNvPr id="542" name="Freeform 634">
                <a:extLst>
                  <a:ext uri="{FF2B5EF4-FFF2-40B4-BE49-F238E27FC236}">
                    <a16:creationId xmlns:a16="http://schemas.microsoft.com/office/drawing/2014/main" id="{5261F00D-002A-4C57-8E55-5623E00FB4D5}"/>
                  </a:ext>
                </a:extLst>
              </p:cNvPr>
              <p:cNvSpPr>
                <a:spLocks/>
              </p:cNvSpPr>
              <p:nvPr/>
            </p:nvSpPr>
            <p:spPr bwMode="auto">
              <a:xfrm>
                <a:off x="9983618" y="3695432"/>
                <a:ext cx="174159" cy="244743"/>
              </a:xfrm>
              <a:custGeom>
                <a:avLst/>
                <a:gdLst>
                  <a:gd name="connsiteX0" fmla="*/ 1616331 w 1684452"/>
                  <a:gd name="connsiteY0" fmla="*/ 466888 h 1863160"/>
                  <a:gd name="connsiteX1" fmla="*/ 1580938 w 1684452"/>
                  <a:gd name="connsiteY1" fmla="*/ 495908 h 1863160"/>
                  <a:gd name="connsiteX2" fmla="*/ 1425175 w 1684452"/>
                  <a:gd name="connsiteY2" fmla="*/ 575567 h 1863160"/>
                  <a:gd name="connsiteX3" fmla="*/ 842226 w 1684452"/>
                  <a:gd name="connsiteY3" fmla="*/ 665288 h 1863160"/>
                  <a:gd name="connsiteX4" fmla="*/ 259277 w 1684452"/>
                  <a:gd name="connsiteY4" fmla="*/ 575567 h 1863160"/>
                  <a:gd name="connsiteX5" fmla="*/ 103515 w 1684452"/>
                  <a:gd name="connsiteY5" fmla="*/ 495908 h 1863160"/>
                  <a:gd name="connsiteX6" fmla="*/ 68122 w 1684452"/>
                  <a:gd name="connsiteY6" fmla="*/ 466889 h 1863160"/>
                  <a:gd name="connsiteX7" fmla="*/ 68122 w 1684452"/>
                  <a:gd name="connsiteY7" fmla="*/ 698353 h 1863160"/>
                  <a:gd name="connsiteX8" fmla="*/ 66676 w 1684452"/>
                  <a:gd name="connsiteY8" fmla="*/ 698353 h 1863160"/>
                  <a:gd name="connsiteX9" fmla="*/ 66676 w 1684452"/>
                  <a:gd name="connsiteY9" fmla="*/ 1507978 h 1863160"/>
                  <a:gd name="connsiteX10" fmla="*/ 68122 w 1684452"/>
                  <a:gd name="connsiteY10" fmla="*/ 1507978 h 1863160"/>
                  <a:gd name="connsiteX11" fmla="*/ 68122 w 1684452"/>
                  <a:gd name="connsiteY11" fmla="*/ 1531401 h 1863160"/>
                  <a:gd name="connsiteX12" fmla="*/ 67785 w 1684452"/>
                  <a:gd name="connsiteY12" fmla="*/ 1531401 h 1863160"/>
                  <a:gd name="connsiteX13" fmla="*/ 842226 w 1684452"/>
                  <a:gd name="connsiteY13" fmla="*/ 1795454 h 1863160"/>
                  <a:gd name="connsiteX14" fmla="*/ 1616667 w 1684452"/>
                  <a:gd name="connsiteY14" fmla="*/ 1531401 h 1863160"/>
                  <a:gd name="connsiteX15" fmla="*/ 1616331 w 1684452"/>
                  <a:gd name="connsiteY15" fmla="*/ 1531401 h 1863160"/>
                  <a:gd name="connsiteX16" fmla="*/ 1616331 w 1684452"/>
                  <a:gd name="connsiteY16" fmla="*/ 1507978 h 1863160"/>
                  <a:gd name="connsiteX17" fmla="*/ 1619250 w 1684452"/>
                  <a:gd name="connsiteY17" fmla="*/ 1507978 h 1863160"/>
                  <a:gd name="connsiteX18" fmla="*/ 1619250 w 1684452"/>
                  <a:gd name="connsiteY18" fmla="*/ 698353 h 1863160"/>
                  <a:gd name="connsiteX19" fmla="*/ 1616331 w 1684452"/>
                  <a:gd name="connsiteY19" fmla="*/ 698353 h 1863160"/>
                  <a:gd name="connsiteX20" fmla="*/ 842226 w 1684452"/>
                  <a:gd name="connsiteY20" fmla="*/ 68122 h 1863160"/>
                  <a:gd name="connsiteX21" fmla="*/ 68122 w 1684452"/>
                  <a:gd name="connsiteY21" fmla="*/ 333087 h 1863160"/>
                  <a:gd name="connsiteX22" fmla="*/ 842226 w 1684452"/>
                  <a:gd name="connsiteY22" fmla="*/ 598052 h 1863160"/>
                  <a:gd name="connsiteX23" fmla="*/ 1616331 w 1684452"/>
                  <a:gd name="connsiteY23" fmla="*/ 333087 h 1863160"/>
                  <a:gd name="connsiteX24" fmla="*/ 842226 w 1684452"/>
                  <a:gd name="connsiteY24" fmla="*/ 68122 h 1863160"/>
                  <a:gd name="connsiteX25" fmla="*/ 842226 w 1684452"/>
                  <a:gd name="connsiteY25" fmla="*/ 0 h 1863160"/>
                  <a:gd name="connsiteX26" fmla="*/ 1425175 w 1684452"/>
                  <a:gd name="connsiteY26" fmla="*/ 89721 h 1863160"/>
                  <a:gd name="connsiteX27" fmla="*/ 1684452 w 1684452"/>
                  <a:gd name="connsiteY27" fmla="*/ 331797 h 1863160"/>
                  <a:gd name="connsiteX28" fmla="*/ 1681988 w 1684452"/>
                  <a:gd name="connsiteY28" fmla="*/ 352107 h 1863160"/>
                  <a:gd name="connsiteX29" fmla="*/ 1684452 w 1684452"/>
                  <a:gd name="connsiteY29" fmla="*/ 352107 h 1863160"/>
                  <a:gd name="connsiteX30" fmla="*/ 1684452 w 1684452"/>
                  <a:gd name="connsiteY30" fmla="*/ 1531401 h 1863160"/>
                  <a:gd name="connsiteX31" fmla="*/ 1684452 w 1684452"/>
                  <a:gd name="connsiteY31" fmla="*/ 1531401 h 1863160"/>
                  <a:gd name="connsiteX32" fmla="*/ 1425175 w 1684452"/>
                  <a:gd name="connsiteY32" fmla="*/ 1773450 h 1863160"/>
                  <a:gd name="connsiteX33" fmla="*/ 842226 w 1684452"/>
                  <a:gd name="connsiteY33" fmla="*/ 1863160 h 1863160"/>
                  <a:gd name="connsiteX34" fmla="*/ 259277 w 1684452"/>
                  <a:gd name="connsiteY34" fmla="*/ 1773450 h 1863160"/>
                  <a:gd name="connsiteX35" fmla="*/ 0 w 1684452"/>
                  <a:gd name="connsiteY35" fmla="*/ 1531401 h 1863160"/>
                  <a:gd name="connsiteX36" fmla="*/ 0 w 1684452"/>
                  <a:gd name="connsiteY36" fmla="*/ 1140367 h 1863160"/>
                  <a:gd name="connsiteX37" fmla="*/ 0 w 1684452"/>
                  <a:gd name="connsiteY37" fmla="*/ 714831 h 1863160"/>
                  <a:gd name="connsiteX38" fmla="*/ 0 w 1684452"/>
                  <a:gd name="connsiteY38" fmla="*/ 352107 h 1863160"/>
                  <a:gd name="connsiteX39" fmla="*/ 2463 w 1684452"/>
                  <a:gd name="connsiteY39" fmla="*/ 352107 h 1863160"/>
                  <a:gd name="connsiteX40" fmla="*/ 0 w 1684452"/>
                  <a:gd name="connsiteY40" fmla="*/ 331797 h 1863160"/>
                  <a:gd name="connsiteX41" fmla="*/ 259277 w 1684452"/>
                  <a:gd name="connsiteY41" fmla="*/ 89721 h 1863160"/>
                  <a:gd name="connsiteX42" fmla="*/ 842226 w 1684452"/>
                  <a:gd name="connsiteY42" fmla="*/ 0 h 1863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684452" h="1863160">
                    <a:moveTo>
                      <a:pt x="1616331" y="466888"/>
                    </a:moveTo>
                    <a:lnTo>
                      <a:pt x="1580938" y="495908"/>
                    </a:lnTo>
                    <a:cubicBezTo>
                      <a:pt x="1540277" y="525258"/>
                      <a:pt x="1488088" y="552079"/>
                      <a:pt x="1425175" y="575567"/>
                    </a:cubicBezTo>
                    <a:cubicBezTo>
                      <a:pt x="1269270" y="633124"/>
                      <a:pt x="1062526" y="665288"/>
                      <a:pt x="842226" y="665288"/>
                    </a:cubicBezTo>
                    <a:cubicBezTo>
                      <a:pt x="621925" y="665288"/>
                      <a:pt x="415182" y="633124"/>
                      <a:pt x="259277" y="575567"/>
                    </a:cubicBezTo>
                    <a:cubicBezTo>
                      <a:pt x="196365" y="552079"/>
                      <a:pt x="144176" y="525258"/>
                      <a:pt x="103515" y="495908"/>
                    </a:cubicBezTo>
                    <a:lnTo>
                      <a:pt x="68122" y="466889"/>
                    </a:lnTo>
                    <a:lnTo>
                      <a:pt x="68122" y="698353"/>
                    </a:lnTo>
                    <a:lnTo>
                      <a:pt x="66676" y="698353"/>
                    </a:lnTo>
                    <a:lnTo>
                      <a:pt x="66676" y="1507978"/>
                    </a:lnTo>
                    <a:lnTo>
                      <a:pt x="68122" y="1507978"/>
                    </a:lnTo>
                    <a:lnTo>
                      <a:pt x="68122" y="1531401"/>
                    </a:lnTo>
                    <a:lnTo>
                      <a:pt x="67785" y="1531401"/>
                    </a:lnTo>
                    <a:cubicBezTo>
                      <a:pt x="67785" y="1656657"/>
                      <a:pt x="386374" y="1795454"/>
                      <a:pt x="842226" y="1795454"/>
                    </a:cubicBezTo>
                    <a:cubicBezTo>
                      <a:pt x="1298078" y="1795454"/>
                      <a:pt x="1616667" y="1656657"/>
                      <a:pt x="1616667" y="1531401"/>
                    </a:cubicBezTo>
                    <a:lnTo>
                      <a:pt x="1616331" y="1531401"/>
                    </a:lnTo>
                    <a:lnTo>
                      <a:pt x="1616331" y="1507978"/>
                    </a:lnTo>
                    <a:lnTo>
                      <a:pt x="1619250" y="1507978"/>
                    </a:lnTo>
                    <a:lnTo>
                      <a:pt x="1619250" y="698353"/>
                    </a:lnTo>
                    <a:lnTo>
                      <a:pt x="1616331" y="698353"/>
                    </a:lnTo>
                    <a:close/>
                    <a:moveTo>
                      <a:pt x="842226" y="68122"/>
                    </a:moveTo>
                    <a:cubicBezTo>
                      <a:pt x="414700" y="68122"/>
                      <a:pt x="68122" y="186750"/>
                      <a:pt x="68122" y="333087"/>
                    </a:cubicBezTo>
                    <a:cubicBezTo>
                      <a:pt x="68122" y="479424"/>
                      <a:pt x="414700" y="598052"/>
                      <a:pt x="842226" y="598052"/>
                    </a:cubicBezTo>
                    <a:cubicBezTo>
                      <a:pt x="1269753" y="598052"/>
                      <a:pt x="1616331" y="479424"/>
                      <a:pt x="1616331" y="333087"/>
                    </a:cubicBezTo>
                    <a:cubicBezTo>
                      <a:pt x="1616331" y="186750"/>
                      <a:pt x="1269753" y="68122"/>
                      <a:pt x="842226" y="68122"/>
                    </a:cubicBezTo>
                    <a:close/>
                    <a:moveTo>
                      <a:pt x="842226" y="0"/>
                    </a:moveTo>
                    <a:cubicBezTo>
                      <a:pt x="1062526" y="0"/>
                      <a:pt x="1269270" y="32164"/>
                      <a:pt x="1425175" y="89721"/>
                    </a:cubicBezTo>
                    <a:cubicBezTo>
                      <a:pt x="1592942" y="150663"/>
                      <a:pt x="1684452" y="236998"/>
                      <a:pt x="1684452" y="331797"/>
                    </a:cubicBezTo>
                    <a:lnTo>
                      <a:pt x="1681988" y="352107"/>
                    </a:lnTo>
                    <a:lnTo>
                      <a:pt x="1684452" y="352107"/>
                    </a:lnTo>
                    <a:lnTo>
                      <a:pt x="1684452" y="1531401"/>
                    </a:lnTo>
                    <a:lnTo>
                      <a:pt x="1684452" y="1531401"/>
                    </a:lnTo>
                    <a:cubicBezTo>
                      <a:pt x="1684452" y="1626189"/>
                      <a:pt x="1592942" y="1712515"/>
                      <a:pt x="1425175" y="1773450"/>
                    </a:cubicBezTo>
                    <a:cubicBezTo>
                      <a:pt x="1269270" y="1831000"/>
                      <a:pt x="1062526" y="1863160"/>
                      <a:pt x="842226" y="1863160"/>
                    </a:cubicBezTo>
                    <a:cubicBezTo>
                      <a:pt x="621925" y="1863160"/>
                      <a:pt x="415182" y="1831000"/>
                      <a:pt x="259277" y="1773450"/>
                    </a:cubicBezTo>
                    <a:cubicBezTo>
                      <a:pt x="91510" y="1712515"/>
                      <a:pt x="0" y="1626189"/>
                      <a:pt x="0" y="1531401"/>
                    </a:cubicBezTo>
                    <a:lnTo>
                      <a:pt x="0" y="1140367"/>
                    </a:lnTo>
                    <a:lnTo>
                      <a:pt x="0" y="714831"/>
                    </a:lnTo>
                    <a:lnTo>
                      <a:pt x="0" y="352107"/>
                    </a:lnTo>
                    <a:lnTo>
                      <a:pt x="2463" y="352107"/>
                    </a:lnTo>
                    <a:lnTo>
                      <a:pt x="0" y="331797"/>
                    </a:lnTo>
                    <a:cubicBezTo>
                      <a:pt x="0" y="236998"/>
                      <a:pt x="91510" y="150663"/>
                      <a:pt x="259277" y="89721"/>
                    </a:cubicBezTo>
                    <a:cubicBezTo>
                      <a:pt x="415182" y="32164"/>
                      <a:pt x="621925" y="0"/>
                      <a:pt x="842226" y="0"/>
                    </a:cubicBezTo>
                    <a:close/>
                  </a:path>
                </a:pathLst>
              </a:custGeom>
              <a:grpFill/>
              <a:ln>
                <a:noFill/>
              </a:ln>
            </p:spPr>
            <p:txBody>
              <a:bodyPr vert="horz" wrap="square" lIns="0" tIns="137160" rIns="0" bIns="0" numCol="1" anchor="t" anchorCtr="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dirty="0">
                  <a:ln>
                    <a:noFill/>
                  </a:ln>
                  <a:solidFill>
                    <a:srgbClr val="0078D7">
                      <a:lumMod val="75000"/>
                    </a:srgbClr>
                  </a:solidFill>
                  <a:effectLst/>
                  <a:uLnTx/>
                  <a:uFillTx/>
                  <a:latin typeface="Segoe UI"/>
                </a:endParaRPr>
              </a:p>
            </p:txBody>
          </p:sp>
        </p:grpSp>
        <p:grpSp>
          <p:nvGrpSpPr>
            <p:cNvPr id="442" name="Group 441">
              <a:extLst>
                <a:ext uri="{FF2B5EF4-FFF2-40B4-BE49-F238E27FC236}">
                  <a16:creationId xmlns:a16="http://schemas.microsoft.com/office/drawing/2014/main" id="{718238C0-6139-4728-9463-152AE2A78C54}"/>
                </a:ext>
              </a:extLst>
            </p:cNvPr>
            <p:cNvGrpSpPr/>
            <p:nvPr/>
          </p:nvGrpSpPr>
          <p:grpSpPr>
            <a:xfrm>
              <a:off x="15107216" y="1916113"/>
              <a:ext cx="453941" cy="552320"/>
              <a:chOff x="2256871" y="3439507"/>
              <a:chExt cx="340270" cy="414014"/>
            </a:xfrm>
            <a:grpFill/>
          </p:grpSpPr>
          <p:sp>
            <p:nvSpPr>
              <p:cNvPr id="533" name="Freeform 662">
                <a:extLst>
                  <a:ext uri="{FF2B5EF4-FFF2-40B4-BE49-F238E27FC236}">
                    <a16:creationId xmlns:a16="http://schemas.microsoft.com/office/drawing/2014/main" id="{6E24C8D2-843D-4F82-BB3F-507D8DC3D31F}"/>
                  </a:ext>
                </a:extLst>
              </p:cNvPr>
              <p:cNvSpPr>
                <a:spLocks/>
              </p:cNvSpPr>
              <p:nvPr/>
            </p:nvSpPr>
            <p:spPr bwMode="auto">
              <a:xfrm>
                <a:off x="2256871" y="3439507"/>
                <a:ext cx="230395" cy="285134"/>
              </a:xfrm>
              <a:custGeom>
                <a:avLst/>
                <a:gdLst>
                  <a:gd name="connsiteX0" fmla="*/ 269926 w 295991"/>
                  <a:gd name="connsiteY0" fmla="*/ 150095 h 366315"/>
                  <a:gd name="connsiteX1" fmla="*/ 269926 w 295991"/>
                  <a:gd name="connsiteY1" fmla="*/ 159187 h 366315"/>
                  <a:gd name="connsiteX2" fmla="*/ 269926 w 295991"/>
                  <a:gd name="connsiteY2" fmla="*/ 176510 h 366315"/>
                  <a:gd name="connsiteX3" fmla="*/ 271783 w 295991"/>
                  <a:gd name="connsiteY3" fmla="*/ 176510 h 366315"/>
                  <a:gd name="connsiteX4" fmla="*/ 278265 w 295991"/>
                  <a:gd name="connsiteY4" fmla="*/ 176510 h 366315"/>
                  <a:gd name="connsiteX5" fmla="*/ 282589 w 295991"/>
                  <a:gd name="connsiteY5" fmla="*/ 176510 h 366315"/>
                  <a:gd name="connsiteX6" fmla="*/ 282589 w 295991"/>
                  <a:gd name="connsiteY6" fmla="*/ 165634 h 366315"/>
                  <a:gd name="connsiteX7" fmla="*/ 282589 w 295991"/>
                  <a:gd name="connsiteY7" fmla="*/ 150095 h 366315"/>
                  <a:gd name="connsiteX8" fmla="*/ 280664 w 295991"/>
                  <a:gd name="connsiteY8" fmla="*/ 150095 h 366315"/>
                  <a:gd name="connsiteX9" fmla="*/ 274182 w 295991"/>
                  <a:gd name="connsiteY9" fmla="*/ 150095 h 366315"/>
                  <a:gd name="connsiteX10" fmla="*/ 269926 w 295991"/>
                  <a:gd name="connsiteY10" fmla="*/ 109860 h 366315"/>
                  <a:gd name="connsiteX11" fmla="*/ 269926 w 295991"/>
                  <a:gd name="connsiteY11" fmla="*/ 129465 h 366315"/>
                  <a:gd name="connsiteX12" fmla="*/ 269926 w 295991"/>
                  <a:gd name="connsiteY12" fmla="*/ 136625 h 366315"/>
                  <a:gd name="connsiteX13" fmla="*/ 271783 w 295991"/>
                  <a:gd name="connsiteY13" fmla="*/ 136625 h 366315"/>
                  <a:gd name="connsiteX14" fmla="*/ 278265 w 295991"/>
                  <a:gd name="connsiteY14" fmla="*/ 136625 h 366315"/>
                  <a:gd name="connsiteX15" fmla="*/ 282589 w 295991"/>
                  <a:gd name="connsiteY15" fmla="*/ 136625 h 366315"/>
                  <a:gd name="connsiteX16" fmla="*/ 282589 w 295991"/>
                  <a:gd name="connsiteY16" fmla="*/ 125371 h 366315"/>
                  <a:gd name="connsiteX17" fmla="*/ 282589 w 295991"/>
                  <a:gd name="connsiteY17" fmla="*/ 115635 h 366315"/>
                  <a:gd name="connsiteX18" fmla="*/ 282589 w 295991"/>
                  <a:gd name="connsiteY18" fmla="*/ 109860 h 366315"/>
                  <a:gd name="connsiteX19" fmla="*/ 280664 w 295991"/>
                  <a:gd name="connsiteY19" fmla="*/ 109860 h 366315"/>
                  <a:gd name="connsiteX20" fmla="*/ 274182 w 295991"/>
                  <a:gd name="connsiteY20" fmla="*/ 109860 h 366315"/>
                  <a:gd name="connsiteX21" fmla="*/ 121755 w 295991"/>
                  <a:gd name="connsiteY21" fmla="*/ 91142 h 366315"/>
                  <a:gd name="connsiteX22" fmla="*/ 121755 w 295991"/>
                  <a:gd name="connsiteY22" fmla="*/ 108460 h 366315"/>
                  <a:gd name="connsiteX23" fmla="*/ 199427 w 295991"/>
                  <a:gd name="connsiteY23" fmla="*/ 108460 h 366315"/>
                  <a:gd name="connsiteX24" fmla="*/ 199427 w 295991"/>
                  <a:gd name="connsiteY24" fmla="*/ 91142 h 366315"/>
                  <a:gd name="connsiteX25" fmla="*/ 114991 w 295991"/>
                  <a:gd name="connsiteY25" fmla="*/ 77672 h 366315"/>
                  <a:gd name="connsiteX26" fmla="*/ 206191 w 295991"/>
                  <a:gd name="connsiteY26" fmla="*/ 77672 h 366315"/>
                  <a:gd name="connsiteX27" fmla="*/ 212897 w 295991"/>
                  <a:gd name="connsiteY27" fmla="*/ 84377 h 366315"/>
                  <a:gd name="connsiteX28" fmla="*/ 212897 w 295991"/>
                  <a:gd name="connsiteY28" fmla="*/ 115224 h 366315"/>
                  <a:gd name="connsiteX29" fmla="*/ 206191 w 295991"/>
                  <a:gd name="connsiteY29" fmla="*/ 121930 h 366315"/>
                  <a:gd name="connsiteX30" fmla="*/ 114991 w 295991"/>
                  <a:gd name="connsiteY30" fmla="*/ 121930 h 366315"/>
                  <a:gd name="connsiteX31" fmla="*/ 108285 w 295991"/>
                  <a:gd name="connsiteY31" fmla="*/ 115224 h 366315"/>
                  <a:gd name="connsiteX32" fmla="*/ 108285 w 295991"/>
                  <a:gd name="connsiteY32" fmla="*/ 84377 h 366315"/>
                  <a:gd name="connsiteX33" fmla="*/ 114991 w 295991"/>
                  <a:gd name="connsiteY33" fmla="*/ 77672 h 366315"/>
                  <a:gd name="connsiteX34" fmla="*/ 269926 w 295991"/>
                  <a:gd name="connsiteY34" fmla="*/ 70064 h 366315"/>
                  <a:gd name="connsiteX35" fmla="*/ 269926 w 295991"/>
                  <a:gd name="connsiteY35" fmla="*/ 96390 h 366315"/>
                  <a:gd name="connsiteX36" fmla="*/ 271783 w 295991"/>
                  <a:gd name="connsiteY36" fmla="*/ 96390 h 366315"/>
                  <a:gd name="connsiteX37" fmla="*/ 278265 w 295991"/>
                  <a:gd name="connsiteY37" fmla="*/ 96390 h 366315"/>
                  <a:gd name="connsiteX38" fmla="*/ 282589 w 295991"/>
                  <a:gd name="connsiteY38" fmla="*/ 96390 h 366315"/>
                  <a:gd name="connsiteX39" fmla="*/ 282589 w 295991"/>
                  <a:gd name="connsiteY39" fmla="*/ 93397 h 366315"/>
                  <a:gd name="connsiteX40" fmla="*/ 282589 w 295991"/>
                  <a:gd name="connsiteY40" fmla="*/ 70064 h 366315"/>
                  <a:gd name="connsiteX41" fmla="*/ 271355 w 295991"/>
                  <a:gd name="connsiteY41" fmla="*/ 70064 h 366315"/>
                  <a:gd name="connsiteX42" fmla="*/ 17030 w 295991"/>
                  <a:gd name="connsiteY42" fmla="*/ 0 h 366315"/>
                  <a:gd name="connsiteX43" fmla="*/ 263218 w 295991"/>
                  <a:gd name="connsiteY43" fmla="*/ 0 h 366315"/>
                  <a:gd name="connsiteX44" fmla="*/ 269926 w 295991"/>
                  <a:gd name="connsiteY44" fmla="*/ 6697 h 366315"/>
                  <a:gd name="connsiteX45" fmla="*/ 269926 w 295991"/>
                  <a:gd name="connsiteY45" fmla="*/ 38760 h 366315"/>
                  <a:gd name="connsiteX46" fmla="*/ 269926 w 295991"/>
                  <a:gd name="connsiteY46" fmla="*/ 56679 h 366315"/>
                  <a:gd name="connsiteX47" fmla="*/ 271783 w 295991"/>
                  <a:gd name="connsiteY47" fmla="*/ 56679 h 366315"/>
                  <a:gd name="connsiteX48" fmla="*/ 289290 w 295991"/>
                  <a:gd name="connsiteY48" fmla="*/ 56679 h 366315"/>
                  <a:gd name="connsiteX49" fmla="*/ 295991 w 295991"/>
                  <a:gd name="connsiteY49" fmla="*/ 63372 h 366315"/>
                  <a:gd name="connsiteX50" fmla="*/ 295991 w 295991"/>
                  <a:gd name="connsiteY50" fmla="*/ 85169 h 366315"/>
                  <a:gd name="connsiteX51" fmla="*/ 295991 w 295991"/>
                  <a:gd name="connsiteY51" fmla="*/ 103125 h 366315"/>
                  <a:gd name="connsiteX52" fmla="*/ 295991 w 295991"/>
                  <a:gd name="connsiteY52" fmla="*/ 105604 h 366315"/>
                  <a:gd name="connsiteX53" fmla="*/ 295991 w 295991"/>
                  <a:gd name="connsiteY53" fmla="*/ 142565 h 366315"/>
                  <a:gd name="connsiteX54" fmla="*/ 295991 w 295991"/>
                  <a:gd name="connsiteY54" fmla="*/ 143360 h 366315"/>
                  <a:gd name="connsiteX55" fmla="*/ 295991 w 295991"/>
                  <a:gd name="connsiteY55" fmla="*/ 159178 h 366315"/>
                  <a:gd name="connsiteX56" fmla="*/ 295991 w 295991"/>
                  <a:gd name="connsiteY56" fmla="*/ 183158 h 366315"/>
                  <a:gd name="connsiteX57" fmla="*/ 295991 w 295991"/>
                  <a:gd name="connsiteY57" fmla="*/ 184546 h 366315"/>
                  <a:gd name="connsiteX58" fmla="*/ 295991 w 295991"/>
                  <a:gd name="connsiteY58" fmla="*/ 205448 h 366315"/>
                  <a:gd name="connsiteX59" fmla="*/ 295991 w 295991"/>
                  <a:gd name="connsiteY59" fmla="*/ 216438 h 366315"/>
                  <a:gd name="connsiteX60" fmla="*/ 282589 w 295991"/>
                  <a:gd name="connsiteY60" fmla="*/ 216438 h 366315"/>
                  <a:gd name="connsiteX61" fmla="*/ 282589 w 295991"/>
                  <a:gd name="connsiteY61" fmla="*/ 213840 h 366315"/>
                  <a:gd name="connsiteX62" fmla="*/ 282589 w 295991"/>
                  <a:gd name="connsiteY62" fmla="*/ 191573 h 366315"/>
                  <a:gd name="connsiteX63" fmla="*/ 282589 w 295991"/>
                  <a:gd name="connsiteY63" fmla="*/ 189805 h 366315"/>
                  <a:gd name="connsiteX64" fmla="*/ 280664 w 295991"/>
                  <a:gd name="connsiteY64" fmla="*/ 189805 h 366315"/>
                  <a:gd name="connsiteX65" fmla="*/ 274182 w 295991"/>
                  <a:gd name="connsiteY65" fmla="*/ 189805 h 366315"/>
                  <a:gd name="connsiteX66" fmla="*/ 269926 w 295991"/>
                  <a:gd name="connsiteY66" fmla="*/ 189805 h 366315"/>
                  <a:gd name="connsiteX67" fmla="*/ 269926 w 295991"/>
                  <a:gd name="connsiteY67" fmla="*/ 198792 h 366315"/>
                  <a:gd name="connsiteX68" fmla="*/ 269926 w 295991"/>
                  <a:gd name="connsiteY68" fmla="*/ 216438 h 366315"/>
                  <a:gd name="connsiteX69" fmla="*/ 256456 w 295991"/>
                  <a:gd name="connsiteY69" fmla="*/ 216438 h 366315"/>
                  <a:gd name="connsiteX70" fmla="*/ 256456 w 295991"/>
                  <a:gd name="connsiteY70" fmla="*/ 183158 h 366315"/>
                  <a:gd name="connsiteX71" fmla="*/ 256456 w 295991"/>
                  <a:gd name="connsiteY71" fmla="*/ 143360 h 366315"/>
                  <a:gd name="connsiteX72" fmla="*/ 256456 w 295991"/>
                  <a:gd name="connsiteY72" fmla="*/ 103125 h 366315"/>
                  <a:gd name="connsiteX73" fmla="*/ 256456 w 295991"/>
                  <a:gd name="connsiteY73" fmla="*/ 63372 h 366315"/>
                  <a:gd name="connsiteX74" fmla="*/ 256456 w 295991"/>
                  <a:gd name="connsiteY74" fmla="*/ 13470 h 366315"/>
                  <a:gd name="connsiteX75" fmla="*/ 23791 w 295991"/>
                  <a:gd name="connsiteY75" fmla="*/ 13470 h 366315"/>
                  <a:gd name="connsiteX76" fmla="*/ 23791 w 295991"/>
                  <a:gd name="connsiteY76" fmla="*/ 53006 h 366315"/>
                  <a:gd name="connsiteX77" fmla="*/ 25744 w 295991"/>
                  <a:gd name="connsiteY77" fmla="*/ 53006 h 366315"/>
                  <a:gd name="connsiteX78" fmla="*/ 28465 w 295991"/>
                  <a:gd name="connsiteY78" fmla="*/ 53006 h 366315"/>
                  <a:gd name="connsiteX79" fmla="*/ 35162 w 295991"/>
                  <a:gd name="connsiteY79" fmla="*/ 59653 h 366315"/>
                  <a:gd name="connsiteX80" fmla="*/ 28465 w 295991"/>
                  <a:gd name="connsiteY80" fmla="*/ 66301 h 366315"/>
                  <a:gd name="connsiteX81" fmla="*/ 23791 w 295991"/>
                  <a:gd name="connsiteY81" fmla="*/ 66301 h 366315"/>
                  <a:gd name="connsiteX82" fmla="*/ 23791 w 295991"/>
                  <a:gd name="connsiteY82" fmla="*/ 88168 h 366315"/>
                  <a:gd name="connsiteX83" fmla="*/ 25744 w 295991"/>
                  <a:gd name="connsiteY83" fmla="*/ 88168 h 366315"/>
                  <a:gd name="connsiteX84" fmla="*/ 28465 w 295991"/>
                  <a:gd name="connsiteY84" fmla="*/ 88168 h 366315"/>
                  <a:gd name="connsiteX85" fmla="*/ 35162 w 295991"/>
                  <a:gd name="connsiteY85" fmla="*/ 94815 h 366315"/>
                  <a:gd name="connsiteX86" fmla="*/ 28465 w 295991"/>
                  <a:gd name="connsiteY86" fmla="*/ 101463 h 366315"/>
                  <a:gd name="connsiteX87" fmla="*/ 23791 w 295991"/>
                  <a:gd name="connsiteY87" fmla="*/ 101463 h 366315"/>
                  <a:gd name="connsiteX88" fmla="*/ 23791 w 295991"/>
                  <a:gd name="connsiteY88" fmla="*/ 123155 h 366315"/>
                  <a:gd name="connsiteX89" fmla="*/ 25744 w 295991"/>
                  <a:gd name="connsiteY89" fmla="*/ 123155 h 366315"/>
                  <a:gd name="connsiteX90" fmla="*/ 28465 w 295991"/>
                  <a:gd name="connsiteY90" fmla="*/ 123155 h 366315"/>
                  <a:gd name="connsiteX91" fmla="*/ 35162 w 295991"/>
                  <a:gd name="connsiteY91" fmla="*/ 129890 h 366315"/>
                  <a:gd name="connsiteX92" fmla="*/ 28465 w 295991"/>
                  <a:gd name="connsiteY92" fmla="*/ 136625 h 366315"/>
                  <a:gd name="connsiteX93" fmla="*/ 23791 w 295991"/>
                  <a:gd name="connsiteY93" fmla="*/ 136625 h 366315"/>
                  <a:gd name="connsiteX94" fmla="*/ 23791 w 295991"/>
                  <a:gd name="connsiteY94" fmla="*/ 158142 h 366315"/>
                  <a:gd name="connsiteX95" fmla="*/ 25744 w 295991"/>
                  <a:gd name="connsiteY95" fmla="*/ 158142 h 366315"/>
                  <a:gd name="connsiteX96" fmla="*/ 28465 w 295991"/>
                  <a:gd name="connsiteY96" fmla="*/ 158142 h 366315"/>
                  <a:gd name="connsiteX97" fmla="*/ 35162 w 295991"/>
                  <a:gd name="connsiteY97" fmla="*/ 164789 h 366315"/>
                  <a:gd name="connsiteX98" fmla="*/ 28465 w 295991"/>
                  <a:gd name="connsiteY98" fmla="*/ 171437 h 366315"/>
                  <a:gd name="connsiteX99" fmla="*/ 23791 w 295991"/>
                  <a:gd name="connsiteY99" fmla="*/ 171437 h 366315"/>
                  <a:gd name="connsiteX100" fmla="*/ 23791 w 295991"/>
                  <a:gd name="connsiteY100" fmla="*/ 193304 h 366315"/>
                  <a:gd name="connsiteX101" fmla="*/ 25744 w 295991"/>
                  <a:gd name="connsiteY101" fmla="*/ 193304 h 366315"/>
                  <a:gd name="connsiteX102" fmla="*/ 28465 w 295991"/>
                  <a:gd name="connsiteY102" fmla="*/ 193304 h 366315"/>
                  <a:gd name="connsiteX103" fmla="*/ 35162 w 295991"/>
                  <a:gd name="connsiteY103" fmla="*/ 199951 h 366315"/>
                  <a:gd name="connsiteX104" fmla="*/ 28465 w 295991"/>
                  <a:gd name="connsiteY104" fmla="*/ 206599 h 366315"/>
                  <a:gd name="connsiteX105" fmla="*/ 23791 w 295991"/>
                  <a:gd name="connsiteY105" fmla="*/ 206599 h 366315"/>
                  <a:gd name="connsiteX106" fmla="*/ 23791 w 295991"/>
                  <a:gd name="connsiteY106" fmla="*/ 228116 h 366315"/>
                  <a:gd name="connsiteX107" fmla="*/ 25744 w 295991"/>
                  <a:gd name="connsiteY107" fmla="*/ 228116 h 366315"/>
                  <a:gd name="connsiteX108" fmla="*/ 28465 w 295991"/>
                  <a:gd name="connsiteY108" fmla="*/ 228116 h 366315"/>
                  <a:gd name="connsiteX109" fmla="*/ 35162 w 295991"/>
                  <a:gd name="connsiteY109" fmla="*/ 234764 h 366315"/>
                  <a:gd name="connsiteX110" fmla="*/ 28465 w 295991"/>
                  <a:gd name="connsiteY110" fmla="*/ 241411 h 366315"/>
                  <a:gd name="connsiteX111" fmla="*/ 23791 w 295991"/>
                  <a:gd name="connsiteY111" fmla="*/ 241411 h 366315"/>
                  <a:gd name="connsiteX112" fmla="*/ 23791 w 295991"/>
                  <a:gd name="connsiteY112" fmla="*/ 263278 h 366315"/>
                  <a:gd name="connsiteX113" fmla="*/ 25744 w 295991"/>
                  <a:gd name="connsiteY113" fmla="*/ 263278 h 366315"/>
                  <a:gd name="connsiteX114" fmla="*/ 28465 w 295991"/>
                  <a:gd name="connsiteY114" fmla="*/ 263278 h 366315"/>
                  <a:gd name="connsiteX115" fmla="*/ 35162 w 295991"/>
                  <a:gd name="connsiteY115" fmla="*/ 269926 h 366315"/>
                  <a:gd name="connsiteX116" fmla="*/ 28465 w 295991"/>
                  <a:gd name="connsiteY116" fmla="*/ 276573 h 366315"/>
                  <a:gd name="connsiteX117" fmla="*/ 23791 w 295991"/>
                  <a:gd name="connsiteY117" fmla="*/ 276573 h 366315"/>
                  <a:gd name="connsiteX118" fmla="*/ 23791 w 295991"/>
                  <a:gd name="connsiteY118" fmla="*/ 298090 h 366315"/>
                  <a:gd name="connsiteX119" fmla="*/ 25744 w 295991"/>
                  <a:gd name="connsiteY119" fmla="*/ 298090 h 366315"/>
                  <a:gd name="connsiteX120" fmla="*/ 28465 w 295991"/>
                  <a:gd name="connsiteY120" fmla="*/ 298090 h 366315"/>
                  <a:gd name="connsiteX121" fmla="*/ 35162 w 295991"/>
                  <a:gd name="connsiteY121" fmla="*/ 304738 h 366315"/>
                  <a:gd name="connsiteX122" fmla="*/ 28465 w 295991"/>
                  <a:gd name="connsiteY122" fmla="*/ 311385 h 366315"/>
                  <a:gd name="connsiteX123" fmla="*/ 23791 w 295991"/>
                  <a:gd name="connsiteY123" fmla="*/ 311385 h 366315"/>
                  <a:gd name="connsiteX124" fmla="*/ 23791 w 295991"/>
                  <a:gd name="connsiteY124" fmla="*/ 352845 h 366315"/>
                  <a:gd name="connsiteX125" fmla="*/ 171599 w 295991"/>
                  <a:gd name="connsiteY125" fmla="*/ 352845 h 366315"/>
                  <a:gd name="connsiteX126" fmla="*/ 171599 w 295991"/>
                  <a:gd name="connsiteY126" fmla="*/ 366315 h 366315"/>
                  <a:gd name="connsiteX127" fmla="*/ 120890 w 295991"/>
                  <a:gd name="connsiteY127" fmla="*/ 366315 h 366315"/>
                  <a:gd name="connsiteX128" fmla="*/ 17030 w 295991"/>
                  <a:gd name="connsiteY128" fmla="*/ 366315 h 366315"/>
                  <a:gd name="connsiteX129" fmla="*/ 10321 w 295991"/>
                  <a:gd name="connsiteY129" fmla="*/ 359618 h 366315"/>
                  <a:gd name="connsiteX130" fmla="*/ 10321 w 295991"/>
                  <a:gd name="connsiteY130" fmla="*/ 327555 h 366315"/>
                  <a:gd name="connsiteX131" fmla="*/ 10321 w 295991"/>
                  <a:gd name="connsiteY131" fmla="*/ 311385 h 366315"/>
                  <a:gd name="connsiteX132" fmla="*/ 9419 w 295991"/>
                  <a:gd name="connsiteY132" fmla="*/ 311385 h 366315"/>
                  <a:gd name="connsiteX133" fmla="*/ 6698 w 295991"/>
                  <a:gd name="connsiteY133" fmla="*/ 311385 h 366315"/>
                  <a:gd name="connsiteX134" fmla="*/ 0 w 295991"/>
                  <a:gd name="connsiteY134" fmla="*/ 304738 h 366315"/>
                  <a:gd name="connsiteX135" fmla="*/ 6698 w 295991"/>
                  <a:gd name="connsiteY135" fmla="*/ 298090 h 366315"/>
                  <a:gd name="connsiteX136" fmla="*/ 10321 w 295991"/>
                  <a:gd name="connsiteY136" fmla="*/ 298090 h 366315"/>
                  <a:gd name="connsiteX137" fmla="*/ 10321 w 295991"/>
                  <a:gd name="connsiteY137" fmla="*/ 297495 h 366315"/>
                  <a:gd name="connsiteX138" fmla="*/ 10321 w 295991"/>
                  <a:gd name="connsiteY138" fmla="*/ 276573 h 366315"/>
                  <a:gd name="connsiteX139" fmla="*/ 9419 w 295991"/>
                  <a:gd name="connsiteY139" fmla="*/ 276573 h 366315"/>
                  <a:gd name="connsiteX140" fmla="*/ 6698 w 295991"/>
                  <a:gd name="connsiteY140" fmla="*/ 276573 h 366315"/>
                  <a:gd name="connsiteX141" fmla="*/ 0 w 295991"/>
                  <a:gd name="connsiteY141" fmla="*/ 269926 h 366315"/>
                  <a:gd name="connsiteX142" fmla="*/ 6698 w 295991"/>
                  <a:gd name="connsiteY142" fmla="*/ 263278 h 366315"/>
                  <a:gd name="connsiteX143" fmla="*/ 10321 w 295991"/>
                  <a:gd name="connsiteY143" fmla="*/ 263278 h 366315"/>
                  <a:gd name="connsiteX144" fmla="*/ 10321 w 295991"/>
                  <a:gd name="connsiteY144" fmla="*/ 243127 h 366315"/>
                  <a:gd name="connsiteX145" fmla="*/ 10321 w 295991"/>
                  <a:gd name="connsiteY145" fmla="*/ 241411 h 366315"/>
                  <a:gd name="connsiteX146" fmla="*/ 9419 w 295991"/>
                  <a:gd name="connsiteY146" fmla="*/ 241411 h 366315"/>
                  <a:gd name="connsiteX147" fmla="*/ 6698 w 295991"/>
                  <a:gd name="connsiteY147" fmla="*/ 241411 h 366315"/>
                  <a:gd name="connsiteX148" fmla="*/ 0 w 295991"/>
                  <a:gd name="connsiteY148" fmla="*/ 234764 h 366315"/>
                  <a:gd name="connsiteX149" fmla="*/ 6698 w 295991"/>
                  <a:gd name="connsiteY149" fmla="*/ 228116 h 366315"/>
                  <a:gd name="connsiteX150" fmla="*/ 10321 w 295991"/>
                  <a:gd name="connsiteY150" fmla="*/ 228116 h 366315"/>
                  <a:gd name="connsiteX151" fmla="*/ 10321 w 295991"/>
                  <a:gd name="connsiteY151" fmla="*/ 213306 h 366315"/>
                  <a:gd name="connsiteX152" fmla="*/ 10321 w 295991"/>
                  <a:gd name="connsiteY152" fmla="*/ 206599 h 366315"/>
                  <a:gd name="connsiteX153" fmla="*/ 9419 w 295991"/>
                  <a:gd name="connsiteY153" fmla="*/ 206599 h 366315"/>
                  <a:gd name="connsiteX154" fmla="*/ 6698 w 295991"/>
                  <a:gd name="connsiteY154" fmla="*/ 206599 h 366315"/>
                  <a:gd name="connsiteX155" fmla="*/ 0 w 295991"/>
                  <a:gd name="connsiteY155" fmla="*/ 199951 h 366315"/>
                  <a:gd name="connsiteX156" fmla="*/ 6698 w 295991"/>
                  <a:gd name="connsiteY156" fmla="*/ 193304 h 366315"/>
                  <a:gd name="connsiteX157" fmla="*/ 10321 w 295991"/>
                  <a:gd name="connsiteY157" fmla="*/ 193304 h 366315"/>
                  <a:gd name="connsiteX158" fmla="*/ 10321 w 295991"/>
                  <a:gd name="connsiteY158" fmla="*/ 186105 h 366315"/>
                  <a:gd name="connsiteX159" fmla="*/ 10321 w 295991"/>
                  <a:gd name="connsiteY159" fmla="*/ 171437 h 366315"/>
                  <a:gd name="connsiteX160" fmla="*/ 9419 w 295991"/>
                  <a:gd name="connsiteY160" fmla="*/ 171437 h 366315"/>
                  <a:gd name="connsiteX161" fmla="*/ 6698 w 295991"/>
                  <a:gd name="connsiteY161" fmla="*/ 171437 h 366315"/>
                  <a:gd name="connsiteX162" fmla="*/ 0 w 295991"/>
                  <a:gd name="connsiteY162" fmla="*/ 164789 h 366315"/>
                  <a:gd name="connsiteX163" fmla="*/ 6698 w 295991"/>
                  <a:gd name="connsiteY163" fmla="*/ 158142 h 366315"/>
                  <a:gd name="connsiteX164" fmla="*/ 10321 w 295991"/>
                  <a:gd name="connsiteY164" fmla="*/ 158142 h 366315"/>
                  <a:gd name="connsiteX165" fmla="*/ 10321 w 295991"/>
                  <a:gd name="connsiteY165" fmla="*/ 139079 h 366315"/>
                  <a:gd name="connsiteX166" fmla="*/ 10321 w 295991"/>
                  <a:gd name="connsiteY166" fmla="*/ 136625 h 366315"/>
                  <a:gd name="connsiteX167" fmla="*/ 9419 w 295991"/>
                  <a:gd name="connsiteY167" fmla="*/ 136625 h 366315"/>
                  <a:gd name="connsiteX168" fmla="*/ 6698 w 295991"/>
                  <a:gd name="connsiteY168" fmla="*/ 136625 h 366315"/>
                  <a:gd name="connsiteX169" fmla="*/ 0 w 295991"/>
                  <a:gd name="connsiteY169" fmla="*/ 129890 h 366315"/>
                  <a:gd name="connsiteX170" fmla="*/ 6698 w 295991"/>
                  <a:gd name="connsiteY170" fmla="*/ 123155 h 366315"/>
                  <a:gd name="connsiteX171" fmla="*/ 10321 w 295991"/>
                  <a:gd name="connsiteY171" fmla="*/ 123155 h 366315"/>
                  <a:gd name="connsiteX172" fmla="*/ 10321 w 295991"/>
                  <a:gd name="connsiteY172" fmla="*/ 112806 h 366315"/>
                  <a:gd name="connsiteX173" fmla="*/ 10321 w 295991"/>
                  <a:gd name="connsiteY173" fmla="*/ 101463 h 366315"/>
                  <a:gd name="connsiteX174" fmla="*/ 9419 w 295991"/>
                  <a:gd name="connsiteY174" fmla="*/ 101463 h 366315"/>
                  <a:gd name="connsiteX175" fmla="*/ 6698 w 295991"/>
                  <a:gd name="connsiteY175" fmla="*/ 101463 h 366315"/>
                  <a:gd name="connsiteX176" fmla="*/ 0 w 295991"/>
                  <a:gd name="connsiteY176" fmla="*/ 94815 h 366315"/>
                  <a:gd name="connsiteX177" fmla="*/ 6698 w 295991"/>
                  <a:gd name="connsiteY177" fmla="*/ 88168 h 366315"/>
                  <a:gd name="connsiteX178" fmla="*/ 10321 w 295991"/>
                  <a:gd name="connsiteY178" fmla="*/ 88168 h 366315"/>
                  <a:gd name="connsiteX179" fmla="*/ 10321 w 295991"/>
                  <a:gd name="connsiteY179" fmla="*/ 83525 h 366315"/>
                  <a:gd name="connsiteX180" fmla="*/ 10321 w 295991"/>
                  <a:gd name="connsiteY180" fmla="*/ 66301 h 366315"/>
                  <a:gd name="connsiteX181" fmla="*/ 9419 w 295991"/>
                  <a:gd name="connsiteY181" fmla="*/ 66301 h 366315"/>
                  <a:gd name="connsiteX182" fmla="*/ 6698 w 295991"/>
                  <a:gd name="connsiteY182" fmla="*/ 66301 h 366315"/>
                  <a:gd name="connsiteX183" fmla="*/ 0 w 295991"/>
                  <a:gd name="connsiteY183" fmla="*/ 59653 h 366315"/>
                  <a:gd name="connsiteX184" fmla="*/ 6698 w 295991"/>
                  <a:gd name="connsiteY184" fmla="*/ 53006 h 366315"/>
                  <a:gd name="connsiteX185" fmla="*/ 10321 w 295991"/>
                  <a:gd name="connsiteY185" fmla="*/ 53006 h 366315"/>
                  <a:gd name="connsiteX186" fmla="*/ 10321 w 295991"/>
                  <a:gd name="connsiteY186" fmla="*/ 48776 h 366315"/>
                  <a:gd name="connsiteX187" fmla="*/ 10321 w 295991"/>
                  <a:gd name="connsiteY187" fmla="*/ 6697 h 366315"/>
                  <a:gd name="connsiteX188" fmla="*/ 17030 w 295991"/>
                  <a:gd name="connsiteY188" fmla="*/ 0 h 366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Lst>
                <a:rect l="l" t="t" r="r" b="b"/>
                <a:pathLst>
                  <a:path w="295991" h="366315">
                    <a:moveTo>
                      <a:pt x="269926" y="150095"/>
                    </a:moveTo>
                    <a:lnTo>
                      <a:pt x="269926" y="159187"/>
                    </a:lnTo>
                    <a:lnTo>
                      <a:pt x="269926" y="176510"/>
                    </a:lnTo>
                    <a:lnTo>
                      <a:pt x="271783" y="176510"/>
                    </a:lnTo>
                    <a:cubicBezTo>
                      <a:pt x="274284" y="176510"/>
                      <a:pt x="276428" y="176510"/>
                      <a:pt x="278265" y="176510"/>
                    </a:cubicBezTo>
                    <a:lnTo>
                      <a:pt x="282589" y="176510"/>
                    </a:lnTo>
                    <a:lnTo>
                      <a:pt x="282589" y="165634"/>
                    </a:lnTo>
                    <a:lnTo>
                      <a:pt x="282589" y="150095"/>
                    </a:lnTo>
                    <a:lnTo>
                      <a:pt x="280664" y="150095"/>
                    </a:lnTo>
                    <a:cubicBezTo>
                      <a:pt x="278163" y="150095"/>
                      <a:pt x="276019" y="150095"/>
                      <a:pt x="274182" y="150095"/>
                    </a:cubicBezTo>
                    <a:close/>
                    <a:moveTo>
                      <a:pt x="269926" y="109860"/>
                    </a:moveTo>
                    <a:lnTo>
                      <a:pt x="269926" y="129465"/>
                    </a:lnTo>
                    <a:lnTo>
                      <a:pt x="269926" y="136625"/>
                    </a:lnTo>
                    <a:lnTo>
                      <a:pt x="271783" y="136625"/>
                    </a:lnTo>
                    <a:cubicBezTo>
                      <a:pt x="274284" y="136625"/>
                      <a:pt x="276428" y="136625"/>
                      <a:pt x="278265" y="136625"/>
                    </a:cubicBezTo>
                    <a:lnTo>
                      <a:pt x="282589" y="136625"/>
                    </a:lnTo>
                    <a:lnTo>
                      <a:pt x="282589" y="125371"/>
                    </a:lnTo>
                    <a:cubicBezTo>
                      <a:pt x="282589" y="121914"/>
                      <a:pt x="282589" y="118674"/>
                      <a:pt x="282589" y="115635"/>
                    </a:cubicBezTo>
                    <a:lnTo>
                      <a:pt x="282589" y="109860"/>
                    </a:lnTo>
                    <a:lnTo>
                      <a:pt x="280664" y="109860"/>
                    </a:lnTo>
                    <a:cubicBezTo>
                      <a:pt x="278163" y="109860"/>
                      <a:pt x="276019" y="109860"/>
                      <a:pt x="274182" y="109860"/>
                    </a:cubicBezTo>
                    <a:close/>
                    <a:moveTo>
                      <a:pt x="121755" y="91142"/>
                    </a:moveTo>
                    <a:lnTo>
                      <a:pt x="121755" y="108460"/>
                    </a:lnTo>
                    <a:lnTo>
                      <a:pt x="199427" y="108460"/>
                    </a:lnTo>
                    <a:lnTo>
                      <a:pt x="199427" y="91142"/>
                    </a:lnTo>
                    <a:close/>
                    <a:moveTo>
                      <a:pt x="114991" y="77672"/>
                    </a:moveTo>
                    <a:cubicBezTo>
                      <a:pt x="206191" y="77672"/>
                      <a:pt x="206191" y="77672"/>
                      <a:pt x="206191" y="77672"/>
                    </a:cubicBezTo>
                    <a:cubicBezTo>
                      <a:pt x="209879" y="77672"/>
                      <a:pt x="212897" y="80689"/>
                      <a:pt x="212897" y="84377"/>
                    </a:cubicBezTo>
                    <a:cubicBezTo>
                      <a:pt x="212897" y="115224"/>
                      <a:pt x="212897" y="115224"/>
                      <a:pt x="212897" y="115224"/>
                    </a:cubicBezTo>
                    <a:cubicBezTo>
                      <a:pt x="212897" y="118913"/>
                      <a:pt x="209879" y="121930"/>
                      <a:pt x="206191" y="121930"/>
                    </a:cubicBezTo>
                    <a:cubicBezTo>
                      <a:pt x="114991" y="121930"/>
                      <a:pt x="114991" y="121930"/>
                      <a:pt x="114991" y="121930"/>
                    </a:cubicBezTo>
                    <a:cubicBezTo>
                      <a:pt x="111303" y="121930"/>
                      <a:pt x="108285" y="118913"/>
                      <a:pt x="108285" y="115224"/>
                    </a:cubicBezTo>
                    <a:cubicBezTo>
                      <a:pt x="108285" y="84377"/>
                      <a:pt x="108285" y="84377"/>
                      <a:pt x="108285" y="84377"/>
                    </a:cubicBezTo>
                    <a:cubicBezTo>
                      <a:pt x="108285" y="80689"/>
                      <a:pt x="111303" y="77672"/>
                      <a:pt x="114991" y="77672"/>
                    </a:cubicBezTo>
                    <a:close/>
                    <a:moveTo>
                      <a:pt x="269926" y="70064"/>
                    </a:moveTo>
                    <a:lnTo>
                      <a:pt x="269926" y="96390"/>
                    </a:lnTo>
                    <a:lnTo>
                      <a:pt x="271783" y="96390"/>
                    </a:lnTo>
                    <a:cubicBezTo>
                      <a:pt x="274284" y="96390"/>
                      <a:pt x="276428" y="96390"/>
                      <a:pt x="278265" y="96390"/>
                    </a:cubicBezTo>
                    <a:lnTo>
                      <a:pt x="282589" y="96390"/>
                    </a:lnTo>
                    <a:lnTo>
                      <a:pt x="282589" y="93397"/>
                    </a:lnTo>
                    <a:cubicBezTo>
                      <a:pt x="282589" y="70064"/>
                      <a:pt x="282589" y="70064"/>
                      <a:pt x="282589" y="70064"/>
                    </a:cubicBezTo>
                    <a:cubicBezTo>
                      <a:pt x="277731" y="70064"/>
                      <a:pt x="274088" y="70064"/>
                      <a:pt x="271355" y="70064"/>
                    </a:cubicBezTo>
                    <a:close/>
                    <a:moveTo>
                      <a:pt x="17030" y="0"/>
                    </a:moveTo>
                    <a:cubicBezTo>
                      <a:pt x="263218" y="0"/>
                      <a:pt x="263218" y="0"/>
                      <a:pt x="263218" y="0"/>
                    </a:cubicBezTo>
                    <a:cubicBezTo>
                      <a:pt x="266907" y="0"/>
                      <a:pt x="269926" y="3014"/>
                      <a:pt x="269926" y="6697"/>
                    </a:cubicBezTo>
                    <a:cubicBezTo>
                      <a:pt x="269926" y="17726"/>
                      <a:pt x="269926" y="28410"/>
                      <a:pt x="269926" y="38760"/>
                    </a:cubicBezTo>
                    <a:lnTo>
                      <a:pt x="269926" y="56679"/>
                    </a:lnTo>
                    <a:lnTo>
                      <a:pt x="271783" y="56679"/>
                    </a:lnTo>
                    <a:cubicBezTo>
                      <a:pt x="289290" y="56679"/>
                      <a:pt x="289290" y="56679"/>
                      <a:pt x="289290" y="56679"/>
                    </a:cubicBezTo>
                    <a:cubicBezTo>
                      <a:pt x="292976" y="56679"/>
                      <a:pt x="295991" y="59691"/>
                      <a:pt x="295991" y="63372"/>
                    </a:cubicBezTo>
                    <a:cubicBezTo>
                      <a:pt x="295991" y="70869"/>
                      <a:pt x="295991" y="78132"/>
                      <a:pt x="295991" y="85169"/>
                    </a:cubicBezTo>
                    <a:lnTo>
                      <a:pt x="295991" y="103125"/>
                    </a:lnTo>
                    <a:lnTo>
                      <a:pt x="295991" y="105604"/>
                    </a:lnTo>
                    <a:cubicBezTo>
                      <a:pt x="295991" y="118783"/>
                      <a:pt x="295991" y="131084"/>
                      <a:pt x="295991" y="142565"/>
                    </a:cubicBezTo>
                    <a:lnTo>
                      <a:pt x="295991" y="143360"/>
                    </a:lnTo>
                    <a:lnTo>
                      <a:pt x="295991" y="159178"/>
                    </a:lnTo>
                    <a:lnTo>
                      <a:pt x="295991" y="183158"/>
                    </a:lnTo>
                    <a:lnTo>
                      <a:pt x="295991" y="184546"/>
                    </a:lnTo>
                    <a:cubicBezTo>
                      <a:pt x="295991" y="191968"/>
                      <a:pt x="295991" y="198925"/>
                      <a:pt x="295991" y="205448"/>
                    </a:cubicBezTo>
                    <a:lnTo>
                      <a:pt x="295991" y="216438"/>
                    </a:lnTo>
                    <a:lnTo>
                      <a:pt x="282589" y="216438"/>
                    </a:lnTo>
                    <a:lnTo>
                      <a:pt x="282589" y="213840"/>
                    </a:lnTo>
                    <a:cubicBezTo>
                      <a:pt x="282589" y="205998"/>
                      <a:pt x="282589" y="198583"/>
                      <a:pt x="282589" y="191573"/>
                    </a:cubicBezTo>
                    <a:lnTo>
                      <a:pt x="282589" y="189805"/>
                    </a:lnTo>
                    <a:lnTo>
                      <a:pt x="280664" y="189805"/>
                    </a:lnTo>
                    <a:cubicBezTo>
                      <a:pt x="278163" y="189805"/>
                      <a:pt x="276019" y="189805"/>
                      <a:pt x="274182" y="189805"/>
                    </a:cubicBezTo>
                    <a:lnTo>
                      <a:pt x="269926" y="189805"/>
                    </a:lnTo>
                    <a:lnTo>
                      <a:pt x="269926" y="198792"/>
                    </a:lnTo>
                    <a:lnTo>
                      <a:pt x="269926" y="216438"/>
                    </a:lnTo>
                    <a:lnTo>
                      <a:pt x="256456" y="216438"/>
                    </a:lnTo>
                    <a:lnTo>
                      <a:pt x="256456" y="183158"/>
                    </a:lnTo>
                    <a:lnTo>
                      <a:pt x="256456" y="143360"/>
                    </a:lnTo>
                    <a:lnTo>
                      <a:pt x="256456" y="103125"/>
                    </a:lnTo>
                    <a:lnTo>
                      <a:pt x="256456" y="63372"/>
                    </a:lnTo>
                    <a:lnTo>
                      <a:pt x="256456" y="13470"/>
                    </a:lnTo>
                    <a:lnTo>
                      <a:pt x="23791" y="13470"/>
                    </a:lnTo>
                    <a:lnTo>
                      <a:pt x="23791" y="53006"/>
                    </a:lnTo>
                    <a:lnTo>
                      <a:pt x="25744" y="53006"/>
                    </a:lnTo>
                    <a:cubicBezTo>
                      <a:pt x="28465" y="53006"/>
                      <a:pt x="28465" y="53006"/>
                      <a:pt x="28465" y="53006"/>
                    </a:cubicBezTo>
                    <a:cubicBezTo>
                      <a:pt x="32148" y="53006"/>
                      <a:pt x="35162" y="55997"/>
                      <a:pt x="35162" y="59653"/>
                    </a:cubicBezTo>
                    <a:cubicBezTo>
                      <a:pt x="35162" y="63309"/>
                      <a:pt x="32148" y="66301"/>
                      <a:pt x="28465" y="66301"/>
                    </a:cubicBezTo>
                    <a:lnTo>
                      <a:pt x="23791" y="66301"/>
                    </a:lnTo>
                    <a:lnTo>
                      <a:pt x="23791" y="88168"/>
                    </a:lnTo>
                    <a:lnTo>
                      <a:pt x="25744" y="88168"/>
                    </a:lnTo>
                    <a:cubicBezTo>
                      <a:pt x="28465" y="88168"/>
                      <a:pt x="28465" y="88168"/>
                      <a:pt x="28465" y="88168"/>
                    </a:cubicBezTo>
                    <a:cubicBezTo>
                      <a:pt x="32148" y="88168"/>
                      <a:pt x="35162" y="91159"/>
                      <a:pt x="35162" y="94815"/>
                    </a:cubicBezTo>
                    <a:cubicBezTo>
                      <a:pt x="35162" y="98471"/>
                      <a:pt x="32148" y="101463"/>
                      <a:pt x="28465" y="101463"/>
                    </a:cubicBezTo>
                    <a:lnTo>
                      <a:pt x="23791" y="101463"/>
                    </a:lnTo>
                    <a:lnTo>
                      <a:pt x="23791" y="123155"/>
                    </a:lnTo>
                    <a:lnTo>
                      <a:pt x="25744" y="123155"/>
                    </a:lnTo>
                    <a:cubicBezTo>
                      <a:pt x="28465" y="123155"/>
                      <a:pt x="28465" y="123155"/>
                      <a:pt x="28465" y="123155"/>
                    </a:cubicBezTo>
                    <a:cubicBezTo>
                      <a:pt x="32148" y="123155"/>
                      <a:pt x="35162" y="126185"/>
                      <a:pt x="35162" y="129890"/>
                    </a:cubicBezTo>
                    <a:cubicBezTo>
                      <a:pt x="35162" y="133594"/>
                      <a:pt x="32148" y="136625"/>
                      <a:pt x="28465" y="136625"/>
                    </a:cubicBezTo>
                    <a:lnTo>
                      <a:pt x="23791" y="136625"/>
                    </a:lnTo>
                    <a:lnTo>
                      <a:pt x="23791" y="158142"/>
                    </a:lnTo>
                    <a:lnTo>
                      <a:pt x="25744" y="158142"/>
                    </a:lnTo>
                    <a:cubicBezTo>
                      <a:pt x="28465" y="158142"/>
                      <a:pt x="28465" y="158142"/>
                      <a:pt x="28465" y="158142"/>
                    </a:cubicBezTo>
                    <a:cubicBezTo>
                      <a:pt x="32148" y="158142"/>
                      <a:pt x="35162" y="161133"/>
                      <a:pt x="35162" y="164789"/>
                    </a:cubicBezTo>
                    <a:cubicBezTo>
                      <a:pt x="35162" y="168446"/>
                      <a:pt x="32148" y="171437"/>
                      <a:pt x="28465" y="171437"/>
                    </a:cubicBezTo>
                    <a:lnTo>
                      <a:pt x="23791" y="171437"/>
                    </a:lnTo>
                    <a:lnTo>
                      <a:pt x="23791" y="193304"/>
                    </a:lnTo>
                    <a:lnTo>
                      <a:pt x="25744" y="193304"/>
                    </a:lnTo>
                    <a:cubicBezTo>
                      <a:pt x="28465" y="193304"/>
                      <a:pt x="28465" y="193304"/>
                      <a:pt x="28465" y="193304"/>
                    </a:cubicBezTo>
                    <a:cubicBezTo>
                      <a:pt x="32148" y="193304"/>
                      <a:pt x="35162" y="196295"/>
                      <a:pt x="35162" y="199951"/>
                    </a:cubicBezTo>
                    <a:cubicBezTo>
                      <a:pt x="35162" y="203608"/>
                      <a:pt x="32148" y="206599"/>
                      <a:pt x="28465" y="206599"/>
                    </a:cubicBezTo>
                    <a:lnTo>
                      <a:pt x="23791" y="206599"/>
                    </a:lnTo>
                    <a:lnTo>
                      <a:pt x="23791" y="228116"/>
                    </a:lnTo>
                    <a:lnTo>
                      <a:pt x="25744" y="228116"/>
                    </a:lnTo>
                    <a:cubicBezTo>
                      <a:pt x="28465" y="228116"/>
                      <a:pt x="28465" y="228116"/>
                      <a:pt x="28465" y="228116"/>
                    </a:cubicBezTo>
                    <a:cubicBezTo>
                      <a:pt x="32148" y="228116"/>
                      <a:pt x="35162" y="231107"/>
                      <a:pt x="35162" y="234764"/>
                    </a:cubicBezTo>
                    <a:cubicBezTo>
                      <a:pt x="35162" y="238420"/>
                      <a:pt x="32148" y="241411"/>
                      <a:pt x="28465" y="241411"/>
                    </a:cubicBezTo>
                    <a:lnTo>
                      <a:pt x="23791" y="241411"/>
                    </a:lnTo>
                    <a:lnTo>
                      <a:pt x="23791" y="263278"/>
                    </a:lnTo>
                    <a:lnTo>
                      <a:pt x="25744" y="263278"/>
                    </a:lnTo>
                    <a:cubicBezTo>
                      <a:pt x="28465" y="263278"/>
                      <a:pt x="28465" y="263278"/>
                      <a:pt x="28465" y="263278"/>
                    </a:cubicBezTo>
                    <a:cubicBezTo>
                      <a:pt x="32148" y="263278"/>
                      <a:pt x="35162" y="266270"/>
                      <a:pt x="35162" y="269926"/>
                    </a:cubicBezTo>
                    <a:cubicBezTo>
                      <a:pt x="35162" y="273582"/>
                      <a:pt x="32148" y="276573"/>
                      <a:pt x="28465" y="276573"/>
                    </a:cubicBezTo>
                    <a:lnTo>
                      <a:pt x="23791" y="276573"/>
                    </a:lnTo>
                    <a:lnTo>
                      <a:pt x="23791" y="298090"/>
                    </a:lnTo>
                    <a:lnTo>
                      <a:pt x="25744" y="298090"/>
                    </a:lnTo>
                    <a:cubicBezTo>
                      <a:pt x="28465" y="298090"/>
                      <a:pt x="28465" y="298090"/>
                      <a:pt x="28465" y="298090"/>
                    </a:cubicBezTo>
                    <a:cubicBezTo>
                      <a:pt x="32148" y="298090"/>
                      <a:pt x="35162" y="301082"/>
                      <a:pt x="35162" y="304738"/>
                    </a:cubicBezTo>
                    <a:cubicBezTo>
                      <a:pt x="35162" y="308394"/>
                      <a:pt x="32148" y="311385"/>
                      <a:pt x="28465" y="311385"/>
                    </a:cubicBezTo>
                    <a:lnTo>
                      <a:pt x="23791" y="311385"/>
                    </a:lnTo>
                    <a:lnTo>
                      <a:pt x="23791" y="352845"/>
                    </a:lnTo>
                    <a:lnTo>
                      <a:pt x="171599" y="352845"/>
                    </a:lnTo>
                    <a:lnTo>
                      <a:pt x="171599" y="366315"/>
                    </a:lnTo>
                    <a:lnTo>
                      <a:pt x="120890" y="366315"/>
                    </a:lnTo>
                    <a:cubicBezTo>
                      <a:pt x="17030" y="366315"/>
                      <a:pt x="17030" y="366315"/>
                      <a:pt x="17030" y="366315"/>
                    </a:cubicBezTo>
                    <a:cubicBezTo>
                      <a:pt x="13340" y="366315"/>
                      <a:pt x="10321" y="363302"/>
                      <a:pt x="10321" y="359618"/>
                    </a:cubicBezTo>
                    <a:cubicBezTo>
                      <a:pt x="10321" y="348590"/>
                      <a:pt x="10321" y="337905"/>
                      <a:pt x="10321" y="327555"/>
                    </a:cubicBezTo>
                    <a:lnTo>
                      <a:pt x="10321" y="311385"/>
                    </a:lnTo>
                    <a:lnTo>
                      <a:pt x="9419" y="311385"/>
                    </a:lnTo>
                    <a:cubicBezTo>
                      <a:pt x="6698" y="311385"/>
                      <a:pt x="6698" y="311385"/>
                      <a:pt x="6698" y="311385"/>
                    </a:cubicBezTo>
                    <a:cubicBezTo>
                      <a:pt x="3014" y="311385"/>
                      <a:pt x="0" y="308394"/>
                      <a:pt x="0" y="304738"/>
                    </a:cubicBezTo>
                    <a:cubicBezTo>
                      <a:pt x="0" y="301082"/>
                      <a:pt x="3014" y="298090"/>
                      <a:pt x="6698" y="298090"/>
                    </a:cubicBezTo>
                    <a:lnTo>
                      <a:pt x="10321" y="298090"/>
                    </a:lnTo>
                    <a:lnTo>
                      <a:pt x="10321" y="297495"/>
                    </a:lnTo>
                    <a:lnTo>
                      <a:pt x="10321" y="276573"/>
                    </a:lnTo>
                    <a:lnTo>
                      <a:pt x="9419" y="276573"/>
                    </a:lnTo>
                    <a:cubicBezTo>
                      <a:pt x="6698" y="276573"/>
                      <a:pt x="6698" y="276573"/>
                      <a:pt x="6698" y="276573"/>
                    </a:cubicBezTo>
                    <a:cubicBezTo>
                      <a:pt x="3014" y="276573"/>
                      <a:pt x="0" y="273582"/>
                      <a:pt x="0" y="269926"/>
                    </a:cubicBezTo>
                    <a:cubicBezTo>
                      <a:pt x="0" y="266270"/>
                      <a:pt x="3014" y="263278"/>
                      <a:pt x="6698" y="263278"/>
                    </a:cubicBezTo>
                    <a:lnTo>
                      <a:pt x="10321" y="263278"/>
                    </a:lnTo>
                    <a:lnTo>
                      <a:pt x="10321" y="243127"/>
                    </a:lnTo>
                    <a:lnTo>
                      <a:pt x="10321" y="241411"/>
                    </a:lnTo>
                    <a:lnTo>
                      <a:pt x="9419" y="241411"/>
                    </a:lnTo>
                    <a:cubicBezTo>
                      <a:pt x="6698" y="241411"/>
                      <a:pt x="6698" y="241411"/>
                      <a:pt x="6698" y="241411"/>
                    </a:cubicBezTo>
                    <a:cubicBezTo>
                      <a:pt x="3014" y="241411"/>
                      <a:pt x="0" y="238420"/>
                      <a:pt x="0" y="234764"/>
                    </a:cubicBezTo>
                    <a:cubicBezTo>
                      <a:pt x="0" y="231107"/>
                      <a:pt x="3014" y="228116"/>
                      <a:pt x="6698" y="228116"/>
                    </a:cubicBezTo>
                    <a:lnTo>
                      <a:pt x="10321" y="228116"/>
                    </a:lnTo>
                    <a:lnTo>
                      <a:pt x="10321" y="213306"/>
                    </a:lnTo>
                    <a:lnTo>
                      <a:pt x="10321" y="206599"/>
                    </a:lnTo>
                    <a:lnTo>
                      <a:pt x="9419" y="206599"/>
                    </a:lnTo>
                    <a:cubicBezTo>
                      <a:pt x="6698" y="206599"/>
                      <a:pt x="6698" y="206599"/>
                      <a:pt x="6698" y="206599"/>
                    </a:cubicBezTo>
                    <a:cubicBezTo>
                      <a:pt x="3014" y="206599"/>
                      <a:pt x="0" y="203608"/>
                      <a:pt x="0" y="199951"/>
                    </a:cubicBezTo>
                    <a:cubicBezTo>
                      <a:pt x="0" y="196295"/>
                      <a:pt x="3014" y="193304"/>
                      <a:pt x="6698" y="193304"/>
                    </a:cubicBezTo>
                    <a:lnTo>
                      <a:pt x="10321" y="193304"/>
                    </a:lnTo>
                    <a:lnTo>
                      <a:pt x="10321" y="186105"/>
                    </a:lnTo>
                    <a:lnTo>
                      <a:pt x="10321" y="171437"/>
                    </a:lnTo>
                    <a:lnTo>
                      <a:pt x="9419" y="171437"/>
                    </a:lnTo>
                    <a:cubicBezTo>
                      <a:pt x="6698" y="171437"/>
                      <a:pt x="6698" y="171437"/>
                      <a:pt x="6698" y="171437"/>
                    </a:cubicBezTo>
                    <a:cubicBezTo>
                      <a:pt x="3014" y="171437"/>
                      <a:pt x="0" y="168446"/>
                      <a:pt x="0" y="164789"/>
                    </a:cubicBezTo>
                    <a:cubicBezTo>
                      <a:pt x="0" y="161133"/>
                      <a:pt x="3014" y="158142"/>
                      <a:pt x="6698" y="158142"/>
                    </a:cubicBezTo>
                    <a:lnTo>
                      <a:pt x="10321" y="158142"/>
                    </a:lnTo>
                    <a:lnTo>
                      <a:pt x="10321" y="139079"/>
                    </a:lnTo>
                    <a:lnTo>
                      <a:pt x="10321" y="136625"/>
                    </a:lnTo>
                    <a:lnTo>
                      <a:pt x="9419" y="136625"/>
                    </a:lnTo>
                    <a:cubicBezTo>
                      <a:pt x="6698" y="136625"/>
                      <a:pt x="6698" y="136625"/>
                      <a:pt x="6698" y="136625"/>
                    </a:cubicBezTo>
                    <a:cubicBezTo>
                      <a:pt x="3014" y="136625"/>
                      <a:pt x="0" y="133594"/>
                      <a:pt x="0" y="129890"/>
                    </a:cubicBezTo>
                    <a:cubicBezTo>
                      <a:pt x="0" y="126185"/>
                      <a:pt x="3014" y="123155"/>
                      <a:pt x="6698" y="123155"/>
                    </a:cubicBezTo>
                    <a:lnTo>
                      <a:pt x="10321" y="123155"/>
                    </a:lnTo>
                    <a:lnTo>
                      <a:pt x="10321" y="112806"/>
                    </a:lnTo>
                    <a:lnTo>
                      <a:pt x="10321" y="101463"/>
                    </a:lnTo>
                    <a:lnTo>
                      <a:pt x="9419" y="101463"/>
                    </a:lnTo>
                    <a:cubicBezTo>
                      <a:pt x="6698" y="101463"/>
                      <a:pt x="6698" y="101463"/>
                      <a:pt x="6698" y="101463"/>
                    </a:cubicBezTo>
                    <a:cubicBezTo>
                      <a:pt x="3014" y="101463"/>
                      <a:pt x="0" y="98471"/>
                      <a:pt x="0" y="94815"/>
                    </a:cubicBezTo>
                    <a:cubicBezTo>
                      <a:pt x="0" y="91159"/>
                      <a:pt x="3014" y="88168"/>
                      <a:pt x="6698" y="88168"/>
                    </a:cubicBezTo>
                    <a:lnTo>
                      <a:pt x="10321" y="88168"/>
                    </a:lnTo>
                    <a:lnTo>
                      <a:pt x="10321" y="83525"/>
                    </a:lnTo>
                    <a:lnTo>
                      <a:pt x="10321" y="66301"/>
                    </a:lnTo>
                    <a:lnTo>
                      <a:pt x="9419" y="66301"/>
                    </a:lnTo>
                    <a:cubicBezTo>
                      <a:pt x="6698" y="66301"/>
                      <a:pt x="6698" y="66301"/>
                      <a:pt x="6698" y="66301"/>
                    </a:cubicBezTo>
                    <a:cubicBezTo>
                      <a:pt x="3014" y="66301"/>
                      <a:pt x="0" y="63309"/>
                      <a:pt x="0" y="59653"/>
                    </a:cubicBezTo>
                    <a:cubicBezTo>
                      <a:pt x="0" y="55997"/>
                      <a:pt x="3014" y="53006"/>
                      <a:pt x="6698" y="53006"/>
                    </a:cubicBezTo>
                    <a:lnTo>
                      <a:pt x="10321" y="53006"/>
                    </a:lnTo>
                    <a:lnTo>
                      <a:pt x="10321" y="48776"/>
                    </a:lnTo>
                    <a:cubicBezTo>
                      <a:pt x="10321" y="6697"/>
                      <a:pt x="10321" y="6697"/>
                      <a:pt x="10321" y="6697"/>
                    </a:cubicBezTo>
                    <a:cubicBezTo>
                      <a:pt x="10321" y="3014"/>
                      <a:pt x="13340" y="0"/>
                      <a:pt x="17030" y="0"/>
                    </a:cubicBezTo>
                    <a:close/>
                  </a:path>
                </a:pathLst>
              </a:custGeom>
              <a:grp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78D7">
                      <a:lumMod val="75000"/>
                    </a:srgbClr>
                  </a:solidFill>
                  <a:effectLst/>
                  <a:uLnTx/>
                  <a:uFillTx/>
                  <a:latin typeface="Segoe UI"/>
                </a:endParaRPr>
              </a:p>
            </p:txBody>
          </p:sp>
          <p:grpSp>
            <p:nvGrpSpPr>
              <p:cNvPr id="534" name="Group 14">
                <a:extLst>
                  <a:ext uri="{FF2B5EF4-FFF2-40B4-BE49-F238E27FC236}">
                    <a16:creationId xmlns:a16="http://schemas.microsoft.com/office/drawing/2014/main" id="{DD9CB721-7A93-42AB-A9FF-40582ABFBDE0}"/>
                  </a:ext>
                </a:extLst>
              </p:cNvPr>
              <p:cNvGrpSpPr>
                <a:grpSpLocks noChangeAspect="1"/>
              </p:cNvGrpSpPr>
              <p:nvPr/>
            </p:nvGrpSpPr>
            <p:grpSpPr bwMode="auto">
              <a:xfrm>
                <a:off x="2409106" y="3620181"/>
                <a:ext cx="188035" cy="233340"/>
                <a:chOff x="2986" y="1098"/>
                <a:chExt cx="1710" cy="2122"/>
              </a:xfrm>
              <a:grpFill/>
            </p:grpSpPr>
            <p:sp>
              <p:nvSpPr>
                <p:cNvPr id="535" name="Freeform 664">
                  <a:extLst>
                    <a:ext uri="{FF2B5EF4-FFF2-40B4-BE49-F238E27FC236}">
                      <a16:creationId xmlns:a16="http://schemas.microsoft.com/office/drawing/2014/main" id="{7BEC62ED-5E8B-4A29-B007-82705ADCF1B5}"/>
                    </a:ext>
                  </a:extLst>
                </p:cNvPr>
                <p:cNvSpPr>
                  <a:spLocks/>
                </p:cNvSpPr>
                <p:nvPr/>
              </p:nvSpPr>
              <p:spPr bwMode="auto">
                <a:xfrm>
                  <a:off x="2986" y="1454"/>
                  <a:ext cx="1710" cy="380"/>
                </a:xfrm>
                <a:custGeom>
                  <a:avLst/>
                  <a:gdLst>
                    <a:gd name="T0" fmla="*/ 442 w 885"/>
                    <a:gd name="T1" fmla="*/ 198 h 198"/>
                    <a:gd name="T2" fmla="*/ 0 w 885"/>
                    <a:gd name="T3" fmla="*/ 24 h 198"/>
                    <a:gd name="T4" fmla="*/ 24 w 885"/>
                    <a:gd name="T5" fmla="*/ 0 h 198"/>
                    <a:gd name="T6" fmla="*/ 48 w 885"/>
                    <a:gd name="T7" fmla="*/ 24 h 198"/>
                    <a:gd name="T8" fmla="*/ 442 w 885"/>
                    <a:gd name="T9" fmla="*/ 150 h 198"/>
                    <a:gd name="T10" fmla="*/ 837 w 885"/>
                    <a:gd name="T11" fmla="*/ 24 h 198"/>
                    <a:gd name="T12" fmla="*/ 861 w 885"/>
                    <a:gd name="T13" fmla="*/ 0 h 198"/>
                    <a:gd name="T14" fmla="*/ 885 w 885"/>
                    <a:gd name="T15" fmla="*/ 24 h 198"/>
                    <a:gd name="T16" fmla="*/ 442 w 885"/>
                    <a:gd name="T17" fmla="*/ 19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5" h="198">
                      <a:moveTo>
                        <a:pt x="442" y="198"/>
                      </a:moveTo>
                      <a:cubicBezTo>
                        <a:pt x="228" y="198"/>
                        <a:pt x="0" y="137"/>
                        <a:pt x="0" y="24"/>
                      </a:cubicBezTo>
                      <a:cubicBezTo>
                        <a:pt x="0" y="11"/>
                        <a:pt x="11" y="0"/>
                        <a:pt x="24" y="0"/>
                      </a:cubicBezTo>
                      <a:cubicBezTo>
                        <a:pt x="37" y="0"/>
                        <a:pt x="48" y="11"/>
                        <a:pt x="48" y="24"/>
                      </a:cubicBezTo>
                      <a:cubicBezTo>
                        <a:pt x="48" y="84"/>
                        <a:pt x="217" y="150"/>
                        <a:pt x="442" y="150"/>
                      </a:cubicBezTo>
                      <a:cubicBezTo>
                        <a:pt x="668" y="150"/>
                        <a:pt x="837" y="84"/>
                        <a:pt x="837" y="24"/>
                      </a:cubicBezTo>
                      <a:cubicBezTo>
                        <a:pt x="837" y="11"/>
                        <a:pt x="847" y="0"/>
                        <a:pt x="861" y="0"/>
                      </a:cubicBezTo>
                      <a:cubicBezTo>
                        <a:pt x="874" y="0"/>
                        <a:pt x="885" y="11"/>
                        <a:pt x="885" y="24"/>
                      </a:cubicBezTo>
                      <a:cubicBezTo>
                        <a:pt x="885" y="137"/>
                        <a:pt x="657" y="198"/>
                        <a:pt x="442"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78D7">
                        <a:lumMod val="75000"/>
                      </a:srgbClr>
                    </a:solidFill>
                    <a:effectLst/>
                    <a:uLnTx/>
                    <a:uFillTx/>
                    <a:latin typeface="Segoe UI"/>
                  </a:endParaRPr>
                </a:p>
              </p:txBody>
            </p:sp>
            <p:sp>
              <p:nvSpPr>
                <p:cNvPr id="536" name="Freeform 665">
                  <a:extLst>
                    <a:ext uri="{FF2B5EF4-FFF2-40B4-BE49-F238E27FC236}">
                      <a16:creationId xmlns:a16="http://schemas.microsoft.com/office/drawing/2014/main" id="{13164277-78C0-4981-989D-53FA3D4C70FF}"/>
                    </a:ext>
                  </a:extLst>
                </p:cNvPr>
                <p:cNvSpPr>
                  <a:spLocks noEditPoints="1"/>
                </p:cNvSpPr>
                <p:nvPr/>
              </p:nvSpPr>
              <p:spPr bwMode="auto">
                <a:xfrm>
                  <a:off x="2986" y="1098"/>
                  <a:ext cx="1710" cy="2122"/>
                </a:xfrm>
                <a:custGeom>
                  <a:avLst/>
                  <a:gdLst>
                    <a:gd name="T0" fmla="*/ 895 w 895"/>
                    <a:gd name="T1" fmla="*/ 216 h 1108"/>
                    <a:gd name="T2" fmla="*/ 895 w 895"/>
                    <a:gd name="T3" fmla="*/ 213 h 1108"/>
                    <a:gd name="T4" fmla="*/ 750 w 895"/>
                    <a:gd name="T5" fmla="*/ 53 h 1108"/>
                    <a:gd name="T6" fmla="*/ 447 w 895"/>
                    <a:gd name="T7" fmla="*/ 0 h 1108"/>
                    <a:gd name="T8" fmla="*/ 145 w 895"/>
                    <a:gd name="T9" fmla="*/ 53 h 1108"/>
                    <a:gd name="T10" fmla="*/ 0 w 895"/>
                    <a:gd name="T11" fmla="*/ 213 h 1108"/>
                    <a:gd name="T12" fmla="*/ 0 w 895"/>
                    <a:gd name="T13" fmla="*/ 216 h 1108"/>
                    <a:gd name="T14" fmla="*/ 0 w 895"/>
                    <a:gd name="T15" fmla="*/ 219 h 1108"/>
                    <a:gd name="T16" fmla="*/ 0 w 895"/>
                    <a:gd name="T17" fmla="*/ 225 h 1108"/>
                    <a:gd name="T18" fmla="*/ 0 w 895"/>
                    <a:gd name="T19" fmla="*/ 895 h 1108"/>
                    <a:gd name="T20" fmla="*/ 145 w 895"/>
                    <a:gd name="T21" fmla="*/ 1055 h 1108"/>
                    <a:gd name="T22" fmla="*/ 447 w 895"/>
                    <a:gd name="T23" fmla="*/ 1108 h 1108"/>
                    <a:gd name="T24" fmla="*/ 750 w 895"/>
                    <a:gd name="T25" fmla="*/ 1055 h 1108"/>
                    <a:gd name="T26" fmla="*/ 895 w 895"/>
                    <a:gd name="T27" fmla="*/ 895 h 1108"/>
                    <a:gd name="T28" fmla="*/ 895 w 895"/>
                    <a:gd name="T29" fmla="*/ 225 h 1108"/>
                    <a:gd name="T30" fmla="*/ 894 w 895"/>
                    <a:gd name="T31" fmla="*/ 220 h 1108"/>
                    <a:gd name="T32" fmla="*/ 895 w 895"/>
                    <a:gd name="T33" fmla="*/ 216 h 1108"/>
                    <a:gd name="T34" fmla="*/ 847 w 895"/>
                    <a:gd name="T35" fmla="*/ 895 h 1108"/>
                    <a:gd name="T36" fmla="*/ 731 w 895"/>
                    <a:gd name="T37" fmla="*/ 1011 h 1108"/>
                    <a:gd name="T38" fmla="*/ 447 w 895"/>
                    <a:gd name="T39" fmla="*/ 1060 h 1108"/>
                    <a:gd name="T40" fmla="*/ 163 w 895"/>
                    <a:gd name="T41" fmla="*/ 1011 h 1108"/>
                    <a:gd name="T42" fmla="*/ 48 w 895"/>
                    <a:gd name="T43" fmla="*/ 895 h 1108"/>
                    <a:gd name="T44" fmla="*/ 48 w 895"/>
                    <a:gd name="T45" fmla="*/ 232 h 1108"/>
                    <a:gd name="T46" fmla="*/ 49 w 895"/>
                    <a:gd name="T47" fmla="*/ 222 h 1108"/>
                    <a:gd name="T48" fmla="*/ 48 w 895"/>
                    <a:gd name="T49" fmla="*/ 212 h 1108"/>
                    <a:gd name="T50" fmla="*/ 163 w 895"/>
                    <a:gd name="T51" fmla="*/ 98 h 1108"/>
                    <a:gd name="T52" fmla="*/ 447 w 895"/>
                    <a:gd name="T53" fmla="*/ 48 h 1108"/>
                    <a:gd name="T54" fmla="*/ 731 w 895"/>
                    <a:gd name="T55" fmla="*/ 98 h 1108"/>
                    <a:gd name="T56" fmla="*/ 847 w 895"/>
                    <a:gd name="T57" fmla="*/ 212 h 1108"/>
                    <a:gd name="T58" fmla="*/ 846 w 895"/>
                    <a:gd name="T59" fmla="*/ 222 h 1108"/>
                    <a:gd name="T60" fmla="*/ 847 w 895"/>
                    <a:gd name="T61" fmla="*/ 232 h 1108"/>
                    <a:gd name="T62" fmla="*/ 847 w 895"/>
                    <a:gd name="T63" fmla="*/ 895 h 1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95" h="1108">
                      <a:moveTo>
                        <a:pt x="895" y="216"/>
                      </a:moveTo>
                      <a:cubicBezTo>
                        <a:pt x="895" y="215"/>
                        <a:pt x="895" y="214"/>
                        <a:pt x="895" y="213"/>
                      </a:cubicBezTo>
                      <a:cubicBezTo>
                        <a:pt x="895" y="149"/>
                        <a:pt x="843" y="92"/>
                        <a:pt x="750" y="53"/>
                      </a:cubicBezTo>
                      <a:cubicBezTo>
                        <a:pt x="668" y="19"/>
                        <a:pt x="561" y="0"/>
                        <a:pt x="447" y="0"/>
                      </a:cubicBezTo>
                      <a:cubicBezTo>
                        <a:pt x="334" y="0"/>
                        <a:pt x="227" y="19"/>
                        <a:pt x="145" y="53"/>
                      </a:cubicBezTo>
                      <a:cubicBezTo>
                        <a:pt x="51" y="92"/>
                        <a:pt x="0" y="149"/>
                        <a:pt x="0" y="213"/>
                      </a:cubicBezTo>
                      <a:cubicBezTo>
                        <a:pt x="0" y="214"/>
                        <a:pt x="0" y="215"/>
                        <a:pt x="0" y="216"/>
                      </a:cubicBezTo>
                      <a:cubicBezTo>
                        <a:pt x="0" y="219"/>
                        <a:pt x="0" y="219"/>
                        <a:pt x="0" y="219"/>
                      </a:cubicBezTo>
                      <a:cubicBezTo>
                        <a:pt x="0" y="221"/>
                        <a:pt x="0" y="223"/>
                        <a:pt x="0" y="225"/>
                      </a:cubicBezTo>
                      <a:cubicBezTo>
                        <a:pt x="0" y="895"/>
                        <a:pt x="0" y="895"/>
                        <a:pt x="0" y="895"/>
                      </a:cubicBezTo>
                      <a:cubicBezTo>
                        <a:pt x="0" y="960"/>
                        <a:pt x="51" y="1016"/>
                        <a:pt x="145" y="1055"/>
                      </a:cubicBezTo>
                      <a:cubicBezTo>
                        <a:pt x="227" y="1089"/>
                        <a:pt x="334" y="1108"/>
                        <a:pt x="447" y="1108"/>
                      </a:cubicBezTo>
                      <a:cubicBezTo>
                        <a:pt x="561" y="1108"/>
                        <a:pt x="668" y="1089"/>
                        <a:pt x="750" y="1055"/>
                      </a:cubicBezTo>
                      <a:cubicBezTo>
                        <a:pt x="843" y="1016"/>
                        <a:pt x="895" y="960"/>
                        <a:pt x="895" y="895"/>
                      </a:cubicBezTo>
                      <a:cubicBezTo>
                        <a:pt x="895" y="225"/>
                        <a:pt x="895" y="225"/>
                        <a:pt x="895" y="225"/>
                      </a:cubicBezTo>
                      <a:cubicBezTo>
                        <a:pt x="895" y="223"/>
                        <a:pt x="895" y="221"/>
                        <a:pt x="894" y="220"/>
                      </a:cubicBezTo>
                      <a:lnTo>
                        <a:pt x="895" y="216"/>
                      </a:lnTo>
                      <a:close/>
                      <a:moveTo>
                        <a:pt x="847" y="895"/>
                      </a:moveTo>
                      <a:cubicBezTo>
                        <a:pt x="847" y="939"/>
                        <a:pt x="806" y="980"/>
                        <a:pt x="731" y="1011"/>
                      </a:cubicBezTo>
                      <a:cubicBezTo>
                        <a:pt x="655" y="1042"/>
                        <a:pt x="554" y="1060"/>
                        <a:pt x="447" y="1060"/>
                      </a:cubicBezTo>
                      <a:cubicBezTo>
                        <a:pt x="340" y="1060"/>
                        <a:pt x="239" y="1042"/>
                        <a:pt x="163" y="1011"/>
                      </a:cubicBezTo>
                      <a:cubicBezTo>
                        <a:pt x="89" y="980"/>
                        <a:pt x="48" y="939"/>
                        <a:pt x="48" y="895"/>
                      </a:cubicBezTo>
                      <a:cubicBezTo>
                        <a:pt x="48" y="232"/>
                        <a:pt x="48" y="232"/>
                        <a:pt x="48" y="232"/>
                      </a:cubicBezTo>
                      <a:cubicBezTo>
                        <a:pt x="49" y="229"/>
                        <a:pt x="49" y="226"/>
                        <a:pt x="49" y="222"/>
                      </a:cubicBezTo>
                      <a:cubicBezTo>
                        <a:pt x="48" y="212"/>
                        <a:pt x="48" y="212"/>
                        <a:pt x="48" y="212"/>
                      </a:cubicBezTo>
                      <a:cubicBezTo>
                        <a:pt x="48" y="169"/>
                        <a:pt x="89" y="128"/>
                        <a:pt x="163" y="98"/>
                      </a:cubicBezTo>
                      <a:cubicBezTo>
                        <a:pt x="239" y="66"/>
                        <a:pt x="340" y="48"/>
                        <a:pt x="447" y="48"/>
                      </a:cubicBezTo>
                      <a:cubicBezTo>
                        <a:pt x="554" y="48"/>
                        <a:pt x="655" y="66"/>
                        <a:pt x="731" y="98"/>
                      </a:cubicBezTo>
                      <a:cubicBezTo>
                        <a:pt x="805" y="128"/>
                        <a:pt x="846" y="169"/>
                        <a:pt x="847" y="212"/>
                      </a:cubicBezTo>
                      <a:cubicBezTo>
                        <a:pt x="846" y="222"/>
                        <a:pt x="846" y="222"/>
                        <a:pt x="846" y="222"/>
                      </a:cubicBezTo>
                      <a:cubicBezTo>
                        <a:pt x="846" y="226"/>
                        <a:pt x="846" y="229"/>
                        <a:pt x="847" y="232"/>
                      </a:cubicBezTo>
                      <a:lnTo>
                        <a:pt x="847" y="89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78D7">
                        <a:lumMod val="75000"/>
                      </a:srgbClr>
                    </a:solidFill>
                    <a:effectLst/>
                    <a:uLnTx/>
                    <a:uFillTx/>
                    <a:latin typeface="Segoe UI"/>
                  </a:endParaRPr>
                </a:p>
              </p:txBody>
            </p:sp>
          </p:grpSp>
        </p:grpSp>
        <p:sp>
          <p:nvSpPr>
            <p:cNvPr id="443" name="TextBox 442">
              <a:extLst>
                <a:ext uri="{FF2B5EF4-FFF2-40B4-BE49-F238E27FC236}">
                  <a16:creationId xmlns:a16="http://schemas.microsoft.com/office/drawing/2014/main" id="{F06E8496-FA06-4505-877E-2405815A8F89}"/>
                </a:ext>
              </a:extLst>
            </p:cNvPr>
            <p:cNvSpPr txBox="1"/>
            <p:nvPr/>
          </p:nvSpPr>
          <p:spPr>
            <a:xfrm>
              <a:off x="14557223" y="3100719"/>
              <a:ext cx="1149449" cy="642942"/>
            </a:xfrm>
            <a:prstGeom prst="rect">
              <a:avLst/>
            </a:prstGeom>
            <a:noFill/>
            <a:ln w="19050">
              <a:solidFill>
                <a:srgbClr val="0078D7"/>
              </a:solidFill>
            </a:ln>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600"/>
                </a:spcAft>
                <a:buClrTx/>
                <a:buSzTx/>
                <a:buFontTx/>
                <a:buNone/>
                <a:tabLst/>
                <a:defRPr/>
              </a:pPr>
              <a:r>
                <a:rPr kumimoji="0" lang="en-US" sz="1200" b="0" i="0" u="none" strike="noStrike" kern="0" cap="none" spc="0" normalizeH="0" baseline="0" noProof="0" dirty="0">
                  <a:ln>
                    <a:noFill/>
                  </a:ln>
                  <a:solidFill>
                    <a:srgbClr val="0078D7">
                      <a:lumMod val="75000"/>
                    </a:srgbClr>
                  </a:solidFill>
                  <a:effectLst/>
                  <a:uLnTx/>
                  <a:uFillTx/>
                  <a:latin typeface="Segoe UI"/>
                </a:rPr>
                <a:t>DATA</a:t>
              </a:r>
              <a:br>
                <a:rPr kumimoji="0" lang="en-US" sz="1200" b="0" i="0" u="none" strike="noStrike" kern="0" cap="none" spc="0" normalizeH="0" baseline="0" noProof="0" dirty="0">
                  <a:ln>
                    <a:noFill/>
                  </a:ln>
                  <a:solidFill>
                    <a:srgbClr val="0078D7">
                      <a:lumMod val="75000"/>
                    </a:srgbClr>
                  </a:solidFill>
                  <a:effectLst/>
                  <a:uLnTx/>
                  <a:uFillTx/>
                  <a:latin typeface="Segoe UI"/>
                </a:rPr>
              </a:br>
              <a:r>
                <a:rPr kumimoji="0" lang="en-US" sz="1200" b="0" i="0" u="none" strike="noStrike" kern="0" cap="none" spc="0" normalizeH="0" baseline="0" noProof="0" dirty="0">
                  <a:ln>
                    <a:noFill/>
                  </a:ln>
                  <a:solidFill>
                    <a:srgbClr val="0078D7">
                      <a:lumMod val="75000"/>
                    </a:srgbClr>
                  </a:solidFill>
                  <a:effectLst/>
                  <a:uLnTx/>
                  <a:uFillTx/>
                  <a:latin typeface="Segoe UI"/>
                </a:rPr>
                <a:t>CONSUMPTION</a:t>
              </a:r>
            </a:p>
          </p:txBody>
        </p:sp>
        <p:cxnSp>
          <p:nvCxnSpPr>
            <p:cNvPr id="444" name="Straight Connector 443">
              <a:extLst>
                <a:ext uri="{FF2B5EF4-FFF2-40B4-BE49-F238E27FC236}">
                  <a16:creationId xmlns:a16="http://schemas.microsoft.com/office/drawing/2014/main" id="{05C3B899-DAA0-4C0A-8A0D-DE55234F1F89}"/>
                </a:ext>
              </a:extLst>
            </p:cNvPr>
            <p:cNvCxnSpPr>
              <a:stCxn id="606" idx="6"/>
              <a:endCxn id="565" idx="2"/>
            </p:cNvCxnSpPr>
            <p:nvPr/>
          </p:nvCxnSpPr>
          <p:spPr>
            <a:xfrm>
              <a:off x="11160249" y="3393670"/>
              <a:ext cx="168632" cy="0"/>
            </a:xfrm>
            <a:prstGeom prst="line">
              <a:avLst/>
            </a:prstGeom>
            <a:grpFill/>
            <a:ln w="9525" cap="flat" cmpd="sng" algn="ctr">
              <a:solidFill>
                <a:srgbClr val="0078D7"/>
              </a:solidFill>
              <a:prstDash val="dash"/>
              <a:headEnd type="none"/>
              <a:tailEnd type="none"/>
            </a:ln>
            <a:effectLst/>
          </p:spPr>
        </p:cxnSp>
        <p:grpSp>
          <p:nvGrpSpPr>
            <p:cNvPr id="445" name="Group 444">
              <a:extLst>
                <a:ext uri="{FF2B5EF4-FFF2-40B4-BE49-F238E27FC236}">
                  <a16:creationId xmlns:a16="http://schemas.microsoft.com/office/drawing/2014/main" id="{4529C80B-EB32-49E7-A150-44FA0CF442B3}"/>
                </a:ext>
              </a:extLst>
            </p:cNvPr>
            <p:cNvGrpSpPr/>
            <p:nvPr/>
          </p:nvGrpSpPr>
          <p:grpSpPr>
            <a:xfrm rot="10800000">
              <a:off x="14222242" y="3274811"/>
              <a:ext cx="314332" cy="234950"/>
              <a:chOff x="4329106" y="3274811"/>
              <a:chExt cx="414344" cy="234950"/>
            </a:xfrm>
            <a:grpFill/>
          </p:grpSpPr>
          <p:cxnSp>
            <p:nvCxnSpPr>
              <p:cNvPr id="530" name="Straight Connector 529">
                <a:extLst>
                  <a:ext uri="{FF2B5EF4-FFF2-40B4-BE49-F238E27FC236}">
                    <a16:creationId xmlns:a16="http://schemas.microsoft.com/office/drawing/2014/main" id="{7784EF51-2351-496E-8129-505947266809}"/>
                  </a:ext>
                </a:extLst>
              </p:cNvPr>
              <p:cNvCxnSpPr/>
              <p:nvPr/>
            </p:nvCxnSpPr>
            <p:spPr>
              <a:xfrm>
                <a:off x="4329107" y="3382761"/>
                <a:ext cx="414343" cy="0"/>
              </a:xfrm>
              <a:prstGeom prst="line">
                <a:avLst/>
              </a:prstGeom>
              <a:grpFill/>
              <a:ln w="9525" cap="flat" cmpd="sng" algn="ctr">
                <a:solidFill>
                  <a:srgbClr val="0078D7"/>
                </a:solidFill>
                <a:prstDash val="dash"/>
                <a:headEnd type="none"/>
                <a:tailEnd type="oval"/>
              </a:ln>
              <a:effectLst/>
            </p:spPr>
          </p:cxnSp>
          <p:cxnSp>
            <p:nvCxnSpPr>
              <p:cNvPr id="531" name="Straight Connector 530">
                <a:extLst>
                  <a:ext uri="{FF2B5EF4-FFF2-40B4-BE49-F238E27FC236}">
                    <a16:creationId xmlns:a16="http://schemas.microsoft.com/office/drawing/2014/main" id="{82302306-3AAD-49B8-9056-607987BB1B20}"/>
                  </a:ext>
                </a:extLst>
              </p:cNvPr>
              <p:cNvCxnSpPr/>
              <p:nvPr/>
            </p:nvCxnSpPr>
            <p:spPr>
              <a:xfrm rot="10800000" flipH="1">
                <a:off x="4329106" y="3274811"/>
                <a:ext cx="152745" cy="0"/>
              </a:xfrm>
              <a:prstGeom prst="line">
                <a:avLst/>
              </a:prstGeom>
              <a:grpFill/>
              <a:ln w="9525" cap="flat" cmpd="sng" algn="ctr">
                <a:solidFill>
                  <a:srgbClr val="0078D7"/>
                </a:solidFill>
                <a:prstDash val="dash"/>
                <a:headEnd type="none"/>
                <a:tailEnd type="oval"/>
              </a:ln>
              <a:effectLst/>
            </p:spPr>
          </p:cxnSp>
          <p:cxnSp>
            <p:nvCxnSpPr>
              <p:cNvPr id="532" name="Straight Connector 531">
                <a:extLst>
                  <a:ext uri="{FF2B5EF4-FFF2-40B4-BE49-F238E27FC236}">
                    <a16:creationId xmlns:a16="http://schemas.microsoft.com/office/drawing/2014/main" id="{9A7F7D19-E468-43F4-BECF-64AFDC7664E3}"/>
                  </a:ext>
                </a:extLst>
              </p:cNvPr>
              <p:cNvCxnSpPr/>
              <p:nvPr/>
            </p:nvCxnSpPr>
            <p:spPr>
              <a:xfrm rot="10800000" flipH="1">
                <a:off x="4329106" y="3509761"/>
                <a:ext cx="286675" cy="0"/>
              </a:xfrm>
              <a:prstGeom prst="line">
                <a:avLst/>
              </a:prstGeom>
              <a:grpFill/>
              <a:ln w="9525" cap="flat" cmpd="sng" algn="ctr">
                <a:solidFill>
                  <a:srgbClr val="0078D7"/>
                </a:solidFill>
                <a:prstDash val="dash"/>
                <a:headEnd type="none"/>
                <a:tailEnd type="oval"/>
              </a:ln>
              <a:effectLst/>
            </p:spPr>
          </p:cxnSp>
        </p:grpSp>
        <p:sp>
          <p:nvSpPr>
            <p:cNvPr id="446" name="Freeform 672">
              <a:extLst>
                <a:ext uri="{FF2B5EF4-FFF2-40B4-BE49-F238E27FC236}">
                  <a16:creationId xmlns:a16="http://schemas.microsoft.com/office/drawing/2014/main" id="{882494A1-A253-43E7-8AF8-67774FD09C34}"/>
                </a:ext>
              </a:extLst>
            </p:cNvPr>
            <p:cNvSpPr/>
            <p:nvPr/>
          </p:nvSpPr>
          <p:spPr bwMode="auto">
            <a:xfrm>
              <a:off x="14770907" y="4121149"/>
              <a:ext cx="767389" cy="523875"/>
            </a:xfrm>
            <a:custGeom>
              <a:avLst/>
              <a:gdLst>
                <a:gd name="connsiteX0" fmla="*/ 2437823 w 6083300"/>
                <a:gd name="connsiteY0" fmla="*/ 3786803 h 4152900"/>
                <a:gd name="connsiteX1" fmla="*/ 2307294 w 6083300"/>
                <a:gd name="connsiteY1" fmla="*/ 3873324 h 4152900"/>
                <a:gd name="connsiteX2" fmla="*/ 2296161 w 6083300"/>
                <a:gd name="connsiteY2" fmla="*/ 3928465 h 4152900"/>
                <a:gd name="connsiteX3" fmla="*/ 2307294 w 6083300"/>
                <a:gd name="connsiteY3" fmla="*/ 3983606 h 4152900"/>
                <a:gd name="connsiteX4" fmla="*/ 2437823 w 6083300"/>
                <a:gd name="connsiteY4" fmla="*/ 4070126 h 4152900"/>
                <a:gd name="connsiteX5" fmla="*/ 3688509 w 6083300"/>
                <a:gd name="connsiteY5" fmla="*/ 4070127 h 4152900"/>
                <a:gd name="connsiteX6" fmla="*/ 3830171 w 6083300"/>
                <a:gd name="connsiteY6" fmla="*/ 3928465 h 4152900"/>
                <a:gd name="connsiteX7" fmla="*/ 3830172 w 6083300"/>
                <a:gd name="connsiteY7" fmla="*/ 3928465 h 4152900"/>
                <a:gd name="connsiteX8" fmla="*/ 3688510 w 6083300"/>
                <a:gd name="connsiteY8" fmla="*/ 3786803 h 4152900"/>
                <a:gd name="connsiteX9" fmla="*/ 332080 w 6083300"/>
                <a:gd name="connsiteY9" fmla="*/ 165100 h 4152900"/>
                <a:gd name="connsiteX10" fmla="*/ 198419 w 6083300"/>
                <a:gd name="connsiteY10" fmla="*/ 298761 h 4152900"/>
                <a:gd name="connsiteX11" fmla="*/ 198419 w 6083300"/>
                <a:gd name="connsiteY11" fmla="*/ 3527675 h 4152900"/>
                <a:gd name="connsiteX12" fmla="*/ 332080 w 6083300"/>
                <a:gd name="connsiteY12" fmla="*/ 3661336 h 4152900"/>
                <a:gd name="connsiteX13" fmla="*/ 5751220 w 6083300"/>
                <a:gd name="connsiteY13" fmla="*/ 3661336 h 4152900"/>
                <a:gd name="connsiteX14" fmla="*/ 5884881 w 6083300"/>
                <a:gd name="connsiteY14" fmla="*/ 3527675 h 4152900"/>
                <a:gd name="connsiteX15" fmla="*/ 5884881 w 6083300"/>
                <a:gd name="connsiteY15" fmla="*/ 298761 h 4152900"/>
                <a:gd name="connsiteX16" fmla="*/ 5751220 w 6083300"/>
                <a:gd name="connsiteY16" fmla="*/ 165100 h 4152900"/>
                <a:gd name="connsiteX17" fmla="*/ 158765 w 6083300"/>
                <a:gd name="connsiteY17" fmla="*/ 0 h 4152900"/>
                <a:gd name="connsiteX18" fmla="*/ 5924535 w 6083300"/>
                <a:gd name="connsiteY18" fmla="*/ 0 h 4152900"/>
                <a:gd name="connsiteX19" fmla="*/ 6083300 w 6083300"/>
                <a:gd name="connsiteY19" fmla="*/ 158765 h 4152900"/>
                <a:gd name="connsiteX20" fmla="*/ 6083300 w 6083300"/>
                <a:gd name="connsiteY20" fmla="*/ 3994135 h 4152900"/>
                <a:gd name="connsiteX21" fmla="*/ 5924535 w 6083300"/>
                <a:gd name="connsiteY21" fmla="*/ 4152900 h 4152900"/>
                <a:gd name="connsiteX22" fmla="*/ 158765 w 6083300"/>
                <a:gd name="connsiteY22" fmla="*/ 4152900 h 4152900"/>
                <a:gd name="connsiteX23" fmla="*/ 0 w 6083300"/>
                <a:gd name="connsiteY23" fmla="*/ 3994135 h 4152900"/>
                <a:gd name="connsiteX24" fmla="*/ 0 w 6083300"/>
                <a:gd name="connsiteY24" fmla="*/ 158765 h 4152900"/>
                <a:gd name="connsiteX25" fmla="*/ 158765 w 6083300"/>
                <a:gd name="connsiteY25" fmla="*/ 0 h 415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083300" h="4152900">
                  <a:moveTo>
                    <a:pt x="2437823" y="3786803"/>
                  </a:moveTo>
                  <a:cubicBezTo>
                    <a:pt x="2379145" y="3786803"/>
                    <a:pt x="2328799" y="3822479"/>
                    <a:pt x="2307294" y="3873324"/>
                  </a:cubicBezTo>
                  <a:lnTo>
                    <a:pt x="2296161" y="3928465"/>
                  </a:lnTo>
                  <a:lnTo>
                    <a:pt x="2307294" y="3983606"/>
                  </a:lnTo>
                  <a:cubicBezTo>
                    <a:pt x="2328799" y="4034450"/>
                    <a:pt x="2379145" y="4070126"/>
                    <a:pt x="2437823" y="4070126"/>
                  </a:cubicBezTo>
                  <a:lnTo>
                    <a:pt x="3688509" y="4070127"/>
                  </a:lnTo>
                  <a:cubicBezTo>
                    <a:pt x="3766747" y="4070127"/>
                    <a:pt x="3830171" y="4006703"/>
                    <a:pt x="3830171" y="3928465"/>
                  </a:cubicBezTo>
                  <a:lnTo>
                    <a:pt x="3830172" y="3928465"/>
                  </a:lnTo>
                  <a:cubicBezTo>
                    <a:pt x="3830172" y="3850227"/>
                    <a:pt x="3766748" y="3786803"/>
                    <a:pt x="3688510" y="3786803"/>
                  </a:cubicBezTo>
                  <a:close/>
                  <a:moveTo>
                    <a:pt x="332080" y="165100"/>
                  </a:moveTo>
                  <a:cubicBezTo>
                    <a:pt x="258261" y="165100"/>
                    <a:pt x="198419" y="224942"/>
                    <a:pt x="198419" y="298761"/>
                  </a:cubicBezTo>
                  <a:lnTo>
                    <a:pt x="198419" y="3527675"/>
                  </a:lnTo>
                  <a:cubicBezTo>
                    <a:pt x="198419" y="3601494"/>
                    <a:pt x="258261" y="3661336"/>
                    <a:pt x="332080" y="3661336"/>
                  </a:cubicBezTo>
                  <a:lnTo>
                    <a:pt x="5751220" y="3661336"/>
                  </a:lnTo>
                  <a:cubicBezTo>
                    <a:pt x="5825039" y="3661336"/>
                    <a:pt x="5884881" y="3601494"/>
                    <a:pt x="5884881" y="3527675"/>
                  </a:cubicBezTo>
                  <a:lnTo>
                    <a:pt x="5884881" y="298761"/>
                  </a:lnTo>
                  <a:cubicBezTo>
                    <a:pt x="5884881" y="224942"/>
                    <a:pt x="5825039" y="165100"/>
                    <a:pt x="5751220" y="165100"/>
                  </a:cubicBezTo>
                  <a:close/>
                  <a:moveTo>
                    <a:pt x="158765" y="0"/>
                  </a:moveTo>
                  <a:lnTo>
                    <a:pt x="5924535" y="0"/>
                  </a:lnTo>
                  <a:cubicBezTo>
                    <a:pt x="6012218" y="0"/>
                    <a:pt x="6083300" y="71082"/>
                    <a:pt x="6083300" y="158765"/>
                  </a:cubicBezTo>
                  <a:lnTo>
                    <a:pt x="6083300" y="3994135"/>
                  </a:lnTo>
                  <a:cubicBezTo>
                    <a:pt x="6083300" y="4081818"/>
                    <a:pt x="6012218" y="4152900"/>
                    <a:pt x="5924535" y="4152900"/>
                  </a:cubicBezTo>
                  <a:lnTo>
                    <a:pt x="158765" y="4152900"/>
                  </a:lnTo>
                  <a:cubicBezTo>
                    <a:pt x="71082" y="4152900"/>
                    <a:pt x="0" y="4081818"/>
                    <a:pt x="0" y="3994135"/>
                  </a:cubicBezTo>
                  <a:lnTo>
                    <a:pt x="0" y="158765"/>
                  </a:lnTo>
                  <a:cubicBezTo>
                    <a:pt x="0" y="71082"/>
                    <a:pt x="71082" y="0"/>
                    <a:pt x="158765" y="0"/>
                  </a:cubicBezTo>
                  <a:close/>
                </a:path>
              </a:pathLst>
            </a:custGeom>
            <a:grpFill/>
            <a:ln w="317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78D7">
                    <a:lumMod val="75000"/>
                  </a:srgbClr>
                </a:solidFill>
                <a:effectLst/>
                <a:uLnTx/>
                <a:uFillTx/>
                <a:latin typeface="Segoe UI"/>
                <a:ea typeface="+mn-ea"/>
                <a:cs typeface="+mn-cs"/>
              </a:endParaRPr>
            </a:p>
          </p:txBody>
        </p:sp>
        <p:sp>
          <p:nvSpPr>
            <p:cNvPr id="447" name="Rectangle 446">
              <a:extLst>
                <a:ext uri="{FF2B5EF4-FFF2-40B4-BE49-F238E27FC236}">
                  <a16:creationId xmlns:a16="http://schemas.microsoft.com/office/drawing/2014/main" id="{7EC58495-ABA2-4ABB-89F1-EB5741545502}"/>
                </a:ext>
              </a:extLst>
            </p:cNvPr>
            <p:cNvSpPr/>
            <p:nvPr/>
          </p:nvSpPr>
          <p:spPr bwMode="auto">
            <a:xfrm>
              <a:off x="14848315" y="4553160"/>
              <a:ext cx="626954" cy="8142"/>
            </a:xfrm>
            <a:prstGeom prst="rect">
              <a:avLst/>
            </a:prstGeom>
            <a:grpFill/>
            <a:ln w="317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78D7">
                    <a:lumMod val="75000"/>
                  </a:srgbClr>
                </a:solidFill>
                <a:effectLst/>
                <a:uLnTx/>
                <a:uFillTx/>
                <a:latin typeface="Segoe UI"/>
                <a:ea typeface="+mn-ea"/>
                <a:cs typeface="+mn-cs"/>
              </a:endParaRPr>
            </a:p>
          </p:txBody>
        </p:sp>
        <p:sp>
          <p:nvSpPr>
            <p:cNvPr id="448" name="Rectangle 447">
              <a:extLst>
                <a:ext uri="{FF2B5EF4-FFF2-40B4-BE49-F238E27FC236}">
                  <a16:creationId xmlns:a16="http://schemas.microsoft.com/office/drawing/2014/main" id="{8B6CED6A-4318-4547-86A6-A1809AA6E001}"/>
                </a:ext>
              </a:extLst>
            </p:cNvPr>
            <p:cNvSpPr/>
            <p:nvPr/>
          </p:nvSpPr>
          <p:spPr bwMode="auto">
            <a:xfrm>
              <a:off x="14908025" y="4428312"/>
              <a:ext cx="42068" cy="124848"/>
            </a:xfrm>
            <a:prstGeom prst="rect">
              <a:avLst/>
            </a:prstGeom>
            <a:grpFill/>
            <a:ln w="3175" cap="flat" cmpd="sng" algn="ctr">
              <a:solidFill>
                <a:srgbClr val="FFFFFF"/>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78D7">
                    <a:lumMod val="75000"/>
                  </a:srgbClr>
                </a:solidFill>
                <a:effectLst/>
                <a:uLnTx/>
                <a:uFillTx/>
                <a:latin typeface="Segoe UI"/>
                <a:ea typeface="+mn-ea"/>
                <a:cs typeface="+mn-cs"/>
              </a:endParaRPr>
            </a:p>
          </p:txBody>
        </p:sp>
        <p:sp>
          <p:nvSpPr>
            <p:cNvPr id="449" name="Rectangle 448">
              <a:extLst>
                <a:ext uri="{FF2B5EF4-FFF2-40B4-BE49-F238E27FC236}">
                  <a16:creationId xmlns:a16="http://schemas.microsoft.com/office/drawing/2014/main" id="{ED49F317-1F1E-442D-B3B5-79A85A77AD91}"/>
                </a:ext>
              </a:extLst>
            </p:cNvPr>
            <p:cNvSpPr/>
            <p:nvPr/>
          </p:nvSpPr>
          <p:spPr bwMode="auto">
            <a:xfrm>
              <a:off x="14985376" y="4428312"/>
              <a:ext cx="42068" cy="124848"/>
            </a:xfrm>
            <a:prstGeom prst="rect">
              <a:avLst/>
            </a:prstGeom>
            <a:grpFill/>
            <a:ln w="3175" cap="flat" cmpd="sng" algn="ctr">
              <a:solidFill>
                <a:srgbClr val="FFFFFF"/>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78D7">
                    <a:lumMod val="75000"/>
                  </a:srgbClr>
                </a:solidFill>
                <a:effectLst/>
                <a:uLnTx/>
                <a:uFillTx/>
                <a:latin typeface="Segoe UI"/>
                <a:ea typeface="+mn-ea"/>
                <a:cs typeface="+mn-cs"/>
              </a:endParaRPr>
            </a:p>
          </p:txBody>
        </p:sp>
        <p:sp>
          <p:nvSpPr>
            <p:cNvPr id="450" name="Rectangle 449">
              <a:extLst>
                <a:ext uri="{FF2B5EF4-FFF2-40B4-BE49-F238E27FC236}">
                  <a16:creationId xmlns:a16="http://schemas.microsoft.com/office/drawing/2014/main" id="{485879AB-759D-4E31-8EDD-09BFDE515260}"/>
                </a:ext>
              </a:extLst>
            </p:cNvPr>
            <p:cNvSpPr/>
            <p:nvPr/>
          </p:nvSpPr>
          <p:spPr bwMode="auto">
            <a:xfrm>
              <a:off x="15062728" y="4450533"/>
              <a:ext cx="42068" cy="102626"/>
            </a:xfrm>
            <a:prstGeom prst="rect">
              <a:avLst/>
            </a:prstGeom>
            <a:grpFill/>
            <a:ln w="3175" cap="flat" cmpd="sng" algn="ctr">
              <a:solidFill>
                <a:srgbClr val="FFFFFF"/>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78D7">
                    <a:lumMod val="75000"/>
                  </a:srgbClr>
                </a:solidFill>
                <a:effectLst/>
                <a:uLnTx/>
                <a:uFillTx/>
                <a:latin typeface="Segoe UI"/>
                <a:ea typeface="+mn-ea"/>
                <a:cs typeface="+mn-cs"/>
              </a:endParaRPr>
            </a:p>
          </p:txBody>
        </p:sp>
        <p:sp>
          <p:nvSpPr>
            <p:cNvPr id="451" name="Rectangle 450">
              <a:extLst>
                <a:ext uri="{FF2B5EF4-FFF2-40B4-BE49-F238E27FC236}">
                  <a16:creationId xmlns:a16="http://schemas.microsoft.com/office/drawing/2014/main" id="{0A0EB8AC-2D64-441F-8144-75546AF9A892}"/>
                </a:ext>
              </a:extLst>
            </p:cNvPr>
            <p:cNvSpPr/>
            <p:nvPr/>
          </p:nvSpPr>
          <p:spPr bwMode="auto">
            <a:xfrm>
              <a:off x="15140079" y="4480332"/>
              <a:ext cx="42068" cy="72828"/>
            </a:xfrm>
            <a:prstGeom prst="rect">
              <a:avLst/>
            </a:prstGeom>
            <a:grpFill/>
            <a:ln w="3175" cap="flat" cmpd="sng" algn="ctr">
              <a:solidFill>
                <a:srgbClr val="FFFFFF"/>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78D7">
                    <a:lumMod val="75000"/>
                  </a:srgbClr>
                </a:solidFill>
                <a:effectLst/>
                <a:uLnTx/>
                <a:uFillTx/>
                <a:latin typeface="Segoe UI"/>
                <a:ea typeface="+mn-ea"/>
                <a:cs typeface="+mn-cs"/>
              </a:endParaRPr>
            </a:p>
          </p:txBody>
        </p:sp>
        <p:sp>
          <p:nvSpPr>
            <p:cNvPr id="452" name="Rectangle 451">
              <a:extLst>
                <a:ext uri="{FF2B5EF4-FFF2-40B4-BE49-F238E27FC236}">
                  <a16:creationId xmlns:a16="http://schemas.microsoft.com/office/drawing/2014/main" id="{E8ED9540-E9E0-4169-972A-717F90F032B2}"/>
                </a:ext>
              </a:extLst>
            </p:cNvPr>
            <p:cNvSpPr/>
            <p:nvPr/>
          </p:nvSpPr>
          <p:spPr bwMode="auto">
            <a:xfrm>
              <a:off x="15214717" y="4502440"/>
              <a:ext cx="42068" cy="50719"/>
            </a:xfrm>
            <a:prstGeom prst="rect">
              <a:avLst/>
            </a:prstGeom>
            <a:grpFill/>
            <a:ln w="3175" cap="flat" cmpd="sng" algn="ctr">
              <a:solidFill>
                <a:srgbClr val="FFFFFF"/>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78D7">
                    <a:lumMod val="75000"/>
                  </a:srgbClr>
                </a:solidFill>
                <a:effectLst/>
                <a:uLnTx/>
                <a:uFillTx/>
                <a:latin typeface="Segoe UI"/>
                <a:ea typeface="+mn-ea"/>
                <a:cs typeface="+mn-cs"/>
              </a:endParaRPr>
            </a:p>
          </p:txBody>
        </p:sp>
        <p:sp>
          <p:nvSpPr>
            <p:cNvPr id="453" name="Rectangle 452">
              <a:extLst>
                <a:ext uri="{FF2B5EF4-FFF2-40B4-BE49-F238E27FC236}">
                  <a16:creationId xmlns:a16="http://schemas.microsoft.com/office/drawing/2014/main" id="{628FC241-853A-44B8-8232-596CCEBA893F}"/>
                </a:ext>
              </a:extLst>
            </p:cNvPr>
            <p:cNvSpPr/>
            <p:nvPr/>
          </p:nvSpPr>
          <p:spPr bwMode="auto">
            <a:xfrm>
              <a:off x="15296139" y="4514936"/>
              <a:ext cx="42068" cy="38223"/>
            </a:xfrm>
            <a:prstGeom prst="rect">
              <a:avLst/>
            </a:prstGeom>
            <a:grpFill/>
            <a:ln w="3175" cap="flat" cmpd="sng" algn="ctr">
              <a:solidFill>
                <a:srgbClr val="FFFFFF"/>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78D7">
                    <a:lumMod val="75000"/>
                  </a:srgbClr>
                </a:solidFill>
                <a:effectLst/>
                <a:uLnTx/>
                <a:uFillTx/>
                <a:latin typeface="Segoe UI"/>
                <a:ea typeface="+mn-ea"/>
                <a:cs typeface="+mn-cs"/>
              </a:endParaRPr>
            </a:p>
          </p:txBody>
        </p:sp>
        <p:sp>
          <p:nvSpPr>
            <p:cNvPr id="454" name="Rectangle 453">
              <a:extLst>
                <a:ext uri="{FF2B5EF4-FFF2-40B4-BE49-F238E27FC236}">
                  <a16:creationId xmlns:a16="http://schemas.microsoft.com/office/drawing/2014/main" id="{1743FE8A-774F-4ABF-B756-249567B79484}"/>
                </a:ext>
              </a:extLst>
            </p:cNvPr>
            <p:cNvSpPr/>
            <p:nvPr/>
          </p:nvSpPr>
          <p:spPr bwMode="auto">
            <a:xfrm>
              <a:off x="15370777" y="4509734"/>
              <a:ext cx="42068" cy="43425"/>
            </a:xfrm>
            <a:prstGeom prst="rect">
              <a:avLst/>
            </a:prstGeom>
            <a:grpFill/>
            <a:ln w="3175" cap="flat" cmpd="sng" algn="ctr">
              <a:solidFill>
                <a:srgbClr val="FFFFFF"/>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78D7">
                    <a:lumMod val="75000"/>
                  </a:srgbClr>
                </a:solidFill>
                <a:effectLst/>
                <a:uLnTx/>
                <a:uFillTx/>
                <a:latin typeface="Segoe UI"/>
                <a:ea typeface="+mn-ea"/>
                <a:cs typeface="+mn-cs"/>
              </a:endParaRPr>
            </a:p>
          </p:txBody>
        </p:sp>
        <p:sp>
          <p:nvSpPr>
            <p:cNvPr id="455" name="Rectangle 454">
              <a:extLst>
                <a:ext uri="{FF2B5EF4-FFF2-40B4-BE49-F238E27FC236}">
                  <a16:creationId xmlns:a16="http://schemas.microsoft.com/office/drawing/2014/main" id="{DD608E3B-4E9B-4508-9552-95B19AE52333}"/>
                </a:ext>
              </a:extLst>
            </p:cNvPr>
            <p:cNvSpPr/>
            <p:nvPr/>
          </p:nvSpPr>
          <p:spPr bwMode="auto">
            <a:xfrm>
              <a:off x="15370777" y="4391672"/>
              <a:ext cx="42068" cy="120777"/>
            </a:xfrm>
            <a:prstGeom prst="rect">
              <a:avLst/>
            </a:prstGeom>
            <a:grpFill/>
            <a:ln w="3175" cap="flat" cmpd="sng" algn="ctr">
              <a:solidFill>
                <a:srgbClr val="FFFFFF"/>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78D7">
                    <a:lumMod val="75000"/>
                  </a:srgbClr>
                </a:solidFill>
                <a:effectLst/>
                <a:uLnTx/>
                <a:uFillTx/>
                <a:latin typeface="Segoe UI"/>
                <a:ea typeface="+mn-ea"/>
                <a:cs typeface="+mn-cs"/>
              </a:endParaRPr>
            </a:p>
          </p:txBody>
        </p:sp>
        <p:sp>
          <p:nvSpPr>
            <p:cNvPr id="456" name="Rectangle 455">
              <a:extLst>
                <a:ext uri="{FF2B5EF4-FFF2-40B4-BE49-F238E27FC236}">
                  <a16:creationId xmlns:a16="http://schemas.microsoft.com/office/drawing/2014/main" id="{D3EA1FE9-C780-4243-B740-445BA5D57C95}"/>
                </a:ext>
              </a:extLst>
            </p:cNvPr>
            <p:cNvSpPr/>
            <p:nvPr/>
          </p:nvSpPr>
          <p:spPr bwMode="auto">
            <a:xfrm>
              <a:off x="15296139" y="4391672"/>
              <a:ext cx="42068" cy="123265"/>
            </a:xfrm>
            <a:prstGeom prst="rect">
              <a:avLst/>
            </a:prstGeom>
            <a:grpFill/>
            <a:ln w="3175" cap="flat" cmpd="sng" algn="ctr">
              <a:solidFill>
                <a:srgbClr val="FFFFFF"/>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78D7">
                    <a:lumMod val="75000"/>
                  </a:srgbClr>
                </a:solidFill>
                <a:effectLst/>
                <a:uLnTx/>
                <a:uFillTx/>
                <a:latin typeface="Segoe UI"/>
                <a:ea typeface="+mn-ea"/>
                <a:cs typeface="+mn-cs"/>
              </a:endParaRPr>
            </a:p>
          </p:txBody>
        </p:sp>
        <p:sp>
          <p:nvSpPr>
            <p:cNvPr id="457" name="Rectangle 456">
              <a:extLst>
                <a:ext uri="{FF2B5EF4-FFF2-40B4-BE49-F238E27FC236}">
                  <a16:creationId xmlns:a16="http://schemas.microsoft.com/office/drawing/2014/main" id="{E849E17C-9555-4BEA-AA0F-0B9DE17893BF}"/>
                </a:ext>
              </a:extLst>
            </p:cNvPr>
            <p:cNvSpPr/>
            <p:nvPr/>
          </p:nvSpPr>
          <p:spPr bwMode="auto">
            <a:xfrm>
              <a:off x="15214717" y="4391672"/>
              <a:ext cx="42068" cy="110769"/>
            </a:xfrm>
            <a:prstGeom prst="rect">
              <a:avLst/>
            </a:prstGeom>
            <a:grpFill/>
            <a:ln w="3175" cap="flat" cmpd="sng" algn="ctr">
              <a:solidFill>
                <a:srgbClr val="FFFFFF"/>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78D7">
                    <a:lumMod val="75000"/>
                  </a:srgbClr>
                </a:solidFill>
                <a:effectLst/>
                <a:uLnTx/>
                <a:uFillTx/>
                <a:latin typeface="Segoe UI"/>
                <a:ea typeface="+mn-ea"/>
                <a:cs typeface="+mn-cs"/>
              </a:endParaRPr>
            </a:p>
          </p:txBody>
        </p:sp>
        <p:sp>
          <p:nvSpPr>
            <p:cNvPr id="458" name="Rectangle 457">
              <a:extLst>
                <a:ext uri="{FF2B5EF4-FFF2-40B4-BE49-F238E27FC236}">
                  <a16:creationId xmlns:a16="http://schemas.microsoft.com/office/drawing/2014/main" id="{B5CE10FF-0973-4B5D-A0CB-7787DD399C00}"/>
                </a:ext>
              </a:extLst>
            </p:cNvPr>
            <p:cNvSpPr/>
            <p:nvPr/>
          </p:nvSpPr>
          <p:spPr bwMode="auto">
            <a:xfrm>
              <a:off x="15140079" y="4391672"/>
              <a:ext cx="42068" cy="88660"/>
            </a:xfrm>
            <a:prstGeom prst="rect">
              <a:avLst/>
            </a:prstGeom>
            <a:grpFill/>
            <a:ln w="3175" cap="flat" cmpd="sng" algn="ctr">
              <a:solidFill>
                <a:srgbClr val="FFFFFF"/>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78D7">
                    <a:lumMod val="75000"/>
                  </a:srgbClr>
                </a:solidFill>
                <a:effectLst/>
                <a:uLnTx/>
                <a:uFillTx/>
                <a:latin typeface="Segoe UI"/>
                <a:ea typeface="+mn-ea"/>
                <a:cs typeface="+mn-cs"/>
              </a:endParaRPr>
            </a:p>
          </p:txBody>
        </p:sp>
        <p:sp>
          <p:nvSpPr>
            <p:cNvPr id="459" name="Rectangle 458">
              <a:extLst>
                <a:ext uri="{FF2B5EF4-FFF2-40B4-BE49-F238E27FC236}">
                  <a16:creationId xmlns:a16="http://schemas.microsoft.com/office/drawing/2014/main" id="{55223844-E7AC-46F6-A206-0B4F3B121B2D}"/>
                </a:ext>
              </a:extLst>
            </p:cNvPr>
            <p:cNvSpPr/>
            <p:nvPr/>
          </p:nvSpPr>
          <p:spPr bwMode="auto">
            <a:xfrm>
              <a:off x="15062728" y="4391672"/>
              <a:ext cx="42068" cy="58862"/>
            </a:xfrm>
            <a:prstGeom prst="rect">
              <a:avLst/>
            </a:prstGeom>
            <a:grpFill/>
            <a:ln w="3175" cap="flat" cmpd="sng" algn="ctr">
              <a:solidFill>
                <a:srgbClr val="FFFFFF"/>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78D7">
                    <a:lumMod val="75000"/>
                  </a:srgbClr>
                </a:solidFill>
                <a:effectLst/>
                <a:uLnTx/>
                <a:uFillTx/>
                <a:latin typeface="Segoe UI"/>
                <a:ea typeface="+mn-ea"/>
                <a:cs typeface="+mn-cs"/>
              </a:endParaRPr>
            </a:p>
          </p:txBody>
        </p:sp>
        <p:sp>
          <p:nvSpPr>
            <p:cNvPr id="460" name="Rectangle 459">
              <a:extLst>
                <a:ext uri="{FF2B5EF4-FFF2-40B4-BE49-F238E27FC236}">
                  <a16:creationId xmlns:a16="http://schemas.microsoft.com/office/drawing/2014/main" id="{50D609AF-74CF-477E-9EF7-16FAC9DE1DE8}"/>
                </a:ext>
              </a:extLst>
            </p:cNvPr>
            <p:cNvSpPr/>
            <p:nvPr/>
          </p:nvSpPr>
          <p:spPr bwMode="auto">
            <a:xfrm>
              <a:off x="14985376" y="4391672"/>
              <a:ext cx="42068" cy="36640"/>
            </a:xfrm>
            <a:prstGeom prst="rect">
              <a:avLst/>
            </a:prstGeom>
            <a:grpFill/>
            <a:ln w="3175" cap="flat" cmpd="sng" algn="ctr">
              <a:solidFill>
                <a:srgbClr val="FFFFFF"/>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78D7">
                    <a:lumMod val="75000"/>
                  </a:srgbClr>
                </a:solidFill>
                <a:effectLst/>
                <a:uLnTx/>
                <a:uFillTx/>
                <a:latin typeface="Segoe UI"/>
                <a:ea typeface="+mn-ea"/>
                <a:cs typeface="+mn-cs"/>
              </a:endParaRPr>
            </a:p>
          </p:txBody>
        </p:sp>
        <p:sp>
          <p:nvSpPr>
            <p:cNvPr id="461" name="Rectangle 460">
              <a:extLst>
                <a:ext uri="{FF2B5EF4-FFF2-40B4-BE49-F238E27FC236}">
                  <a16:creationId xmlns:a16="http://schemas.microsoft.com/office/drawing/2014/main" id="{E687D483-F74A-4F88-9AEF-F3E6BE5E8F90}"/>
                </a:ext>
              </a:extLst>
            </p:cNvPr>
            <p:cNvSpPr/>
            <p:nvPr/>
          </p:nvSpPr>
          <p:spPr bwMode="auto">
            <a:xfrm>
              <a:off x="14908025" y="4391672"/>
              <a:ext cx="42068" cy="36640"/>
            </a:xfrm>
            <a:prstGeom prst="rect">
              <a:avLst/>
            </a:prstGeom>
            <a:grpFill/>
            <a:ln w="3175" cap="flat" cmpd="sng" algn="ctr">
              <a:solidFill>
                <a:srgbClr val="FFFFFF"/>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78D7">
                    <a:lumMod val="75000"/>
                  </a:srgbClr>
                </a:solidFill>
                <a:effectLst/>
                <a:uLnTx/>
                <a:uFillTx/>
                <a:latin typeface="Segoe UI"/>
                <a:ea typeface="+mn-ea"/>
                <a:cs typeface="+mn-cs"/>
              </a:endParaRPr>
            </a:p>
          </p:txBody>
        </p:sp>
        <p:sp>
          <p:nvSpPr>
            <p:cNvPr id="462" name="Oval 461">
              <a:extLst>
                <a:ext uri="{FF2B5EF4-FFF2-40B4-BE49-F238E27FC236}">
                  <a16:creationId xmlns:a16="http://schemas.microsoft.com/office/drawing/2014/main" id="{CD734357-D9BA-4D7F-B6B6-5F631AADFD3C}"/>
                </a:ext>
              </a:extLst>
            </p:cNvPr>
            <p:cNvSpPr/>
            <p:nvPr/>
          </p:nvSpPr>
          <p:spPr bwMode="auto">
            <a:xfrm>
              <a:off x="14843961" y="4277510"/>
              <a:ext cx="38450" cy="38450"/>
            </a:xfrm>
            <a:prstGeom prst="ellipse">
              <a:avLst/>
            </a:prstGeom>
            <a:grpFill/>
            <a:ln w="317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78D7">
                    <a:lumMod val="75000"/>
                  </a:srgbClr>
                </a:solidFill>
                <a:effectLst/>
                <a:uLnTx/>
                <a:uFillTx/>
                <a:latin typeface="Segoe UI"/>
                <a:ea typeface="+mn-ea"/>
                <a:cs typeface="+mn-cs"/>
              </a:endParaRPr>
            </a:p>
          </p:txBody>
        </p:sp>
        <p:sp>
          <p:nvSpPr>
            <p:cNvPr id="463" name="Oval 462">
              <a:extLst>
                <a:ext uri="{FF2B5EF4-FFF2-40B4-BE49-F238E27FC236}">
                  <a16:creationId xmlns:a16="http://schemas.microsoft.com/office/drawing/2014/main" id="{3963D7B0-E736-4CFB-82F0-B55D647F4311}"/>
                </a:ext>
              </a:extLst>
            </p:cNvPr>
            <p:cNvSpPr/>
            <p:nvPr/>
          </p:nvSpPr>
          <p:spPr bwMode="auto">
            <a:xfrm>
              <a:off x="14894907" y="4208301"/>
              <a:ext cx="38450" cy="38450"/>
            </a:xfrm>
            <a:prstGeom prst="ellipse">
              <a:avLst/>
            </a:prstGeom>
            <a:grpFill/>
            <a:ln w="317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78D7">
                    <a:lumMod val="75000"/>
                  </a:srgbClr>
                </a:solidFill>
                <a:effectLst/>
                <a:uLnTx/>
                <a:uFillTx/>
                <a:latin typeface="Segoe UI"/>
                <a:ea typeface="+mn-ea"/>
                <a:cs typeface="+mn-cs"/>
              </a:endParaRPr>
            </a:p>
          </p:txBody>
        </p:sp>
        <p:sp>
          <p:nvSpPr>
            <p:cNvPr id="464" name="Oval 463">
              <a:extLst>
                <a:ext uri="{FF2B5EF4-FFF2-40B4-BE49-F238E27FC236}">
                  <a16:creationId xmlns:a16="http://schemas.microsoft.com/office/drawing/2014/main" id="{E84BCFE8-E5D0-4D3F-8EA6-2C20B137EEB4}"/>
                </a:ext>
              </a:extLst>
            </p:cNvPr>
            <p:cNvSpPr/>
            <p:nvPr/>
          </p:nvSpPr>
          <p:spPr bwMode="auto">
            <a:xfrm>
              <a:off x="14950093" y="4247599"/>
              <a:ext cx="38450" cy="38450"/>
            </a:xfrm>
            <a:prstGeom prst="ellipse">
              <a:avLst/>
            </a:prstGeom>
            <a:grpFill/>
            <a:ln w="317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78D7">
                    <a:lumMod val="75000"/>
                  </a:srgbClr>
                </a:solidFill>
                <a:effectLst/>
                <a:uLnTx/>
                <a:uFillTx/>
                <a:latin typeface="Segoe UI"/>
                <a:ea typeface="+mn-ea"/>
                <a:cs typeface="+mn-cs"/>
              </a:endParaRPr>
            </a:p>
          </p:txBody>
        </p:sp>
        <p:sp>
          <p:nvSpPr>
            <p:cNvPr id="465" name="Oval 464">
              <a:extLst>
                <a:ext uri="{FF2B5EF4-FFF2-40B4-BE49-F238E27FC236}">
                  <a16:creationId xmlns:a16="http://schemas.microsoft.com/office/drawing/2014/main" id="{2EDDED9D-1620-43F8-ABD4-F7309FE40F7B}"/>
                </a:ext>
              </a:extLst>
            </p:cNvPr>
            <p:cNvSpPr/>
            <p:nvPr/>
          </p:nvSpPr>
          <p:spPr bwMode="auto">
            <a:xfrm>
              <a:off x="14996233" y="4166902"/>
              <a:ext cx="38450" cy="38450"/>
            </a:xfrm>
            <a:prstGeom prst="ellipse">
              <a:avLst/>
            </a:prstGeom>
            <a:grpFill/>
            <a:ln w="317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78D7">
                    <a:lumMod val="75000"/>
                  </a:srgbClr>
                </a:solidFill>
                <a:effectLst/>
                <a:uLnTx/>
                <a:uFillTx/>
                <a:latin typeface="Segoe UI"/>
                <a:ea typeface="+mn-ea"/>
                <a:cs typeface="+mn-cs"/>
              </a:endParaRPr>
            </a:p>
          </p:txBody>
        </p:sp>
        <p:sp>
          <p:nvSpPr>
            <p:cNvPr id="466" name="Oval 465">
              <a:extLst>
                <a:ext uri="{FF2B5EF4-FFF2-40B4-BE49-F238E27FC236}">
                  <a16:creationId xmlns:a16="http://schemas.microsoft.com/office/drawing/2014/main" id="{058152BE-5575-455C-BDCC-C58847369A84}"/>
                </a:ext>
              </a:extLst>
            </p:cNvPr>
            <p:cNvSpPr/>
            <p:nvPr/>
          </p:nvSpPr>
          <p:spPr bwMode="auto">
            <a:xfrm>
              <a:off x="15073207" y="4278528"/>
              <a:ext cx="38450" cy="38450"/>
            </a:xfrm>
            <a:prstGeom prst="ellipse">
              <a:avLst/>
            </a:prstGeom>
            <a:grpFill/>
            <a:ln w="317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78D7">
                    <a:lumMod val="75000"/>
                  </a:srgbClr>
                </a:solidFill>
                <a:effectLst/>
                <a:uLnTx/>
                <a:uFillTx/>
                <a:latin typeface="Segoe UI"/>
                <a:ea typeface="+mn-ea"/>
                <a:cs typeface="+mn-cs"/>
              </a:endParaRPr>
            </a:p>
          </p:txBody>
        </p:sp>
        <p:cxnSp>
          <p:nvCxnSpPr>
            <p:cNvPr id="467" name="Straight Connector 466">
              <a:extLst>
                <a:ext uri="{FF2B5EF4-FFF2-40B4-BE49-F238E27FC236}">
                  <a16:creationId xmlns:a16="http://schemas.microsoft.com/office/drawing/2014/main" id="{2A3A23FC-965A-4E6A-8E52-D180D472E28C}"/>
                </a:ext>
              </a:extLst>
            </p:cNvPr>
            <p:cNvCxnSpPr/>
            <p:nvPr/>
          </p:nvCxnSpPr>
          <p:spPr>
            <a:xfrm flipV="1">
              <a:off x="14874541" y="4244107"/>
              <a:ext cx="28837" cy="37849"/>
            </a:xfrm>
            <a:prstGeom prst="line">
              <a:avLst/>
            </a:prstGeom>
            <a:grpFill/>
            <a:ln w="3175" cap="flat" cmpd="sng" algn="ctr">
              <a:solidFill>
                <a:srgbClr val="FFFFFF"/>
              </a:solidFill>
              <a:prstDash val="solid"/>
              <a:headEnd type="none"/>
              <a:tailEnd type="none"/>
            </a:ln>
            <a:effectLst/>
          </p:spPr>
        </p:cxnSp>
        <p:cxnSp>
          <p:nvCxnSpPr>
            <p:cNvPr id="468" name="Straight Connector 467">
              <a:extLst>
                <a:ext uri="{FF2B5EF4-FFF2-40B4-BE49-F238E27FC236}">
                  <a16:creationId xmlns:a16="http://schemas.microsoft.com/office/drawing/2014/main" id="{F7EE959B-A676-4710-8C24-BA9485F26A9D}"/>
                </a:ext>
              </a:extLst>
            </p:cNvPr>
            <p:cNvCxnSpPr>
              <a:endCxn id="464" idx="1"/>
            </p:cNvCxnSpPr>
            <p:nvPr/>
          </p:nvCxnSpPr>
          <p:spPr>
            <a:xfrm>
              <a:off x="14929511" y="4239301"/>
              <a:ext cx="24632" cy="19225"/>
            </a:xfrm>
            <a:prstGeom prst="line">
              <a:avLst/>
            </a:prstGeom>
            <a:grpFill/>
            <a:ln w="3175" cap="flat" cmpd="sng" algn="ctr">
              <a:solidFill>
                <a:srgbClr val="FFFFFF"/>
              </a:solidFill>
              <a:prstDash val="solid"/>
              <a:headEnd type="none"/>
              <a:tailEnd type="none"/>
            </a:ln>
            <a:effectLst/>
          </p:spPr>
        </p:cxnSp>
        <p:cxnSp>
          <p:nvCxnSpPr>
            <p:cNvPr id="469" name="Straight Connector 468">
              <a:extLst>
                <a:ext uri="{FF2B5EF4-FFF2-40B4-BE49-F238E27FC236}">
                  <a16:creationId xmlns:a16="http://schemas.microsoft.com/office/drawing/2014/main" id="{5FBA8054-1804-4599-85CE-0835B433BF49}"/>
                </a:ext>
              </a:extLst>
            </p:cNvPr>
            <p:cNvCxnSpPr/>
            <p:nvPr/>
          </p:nvCxnSpPr>
          <p:spPr>
            <a:xfrm flipV="1">
              <a:off x="14978475" y="4203856"/>
              <a:ext cx="28236" cy="46560"/>
            </a:xfrm>
            <a:prstGeom prst="line">
              <a:avLst/>
            </a:prstGeom>
            <a:grpFill/>
            <a:ln w="3175" cap="flat" cmpd="sng" algn="ctr">
              <a:solidFill>
                <a:srgbClr val="FFFFFF"/>
              </a:solidFill>
              <a:prstDash val="solid"/>
              <a:headEnd type="none"/>
              <a:tailEnd type="none"/>
            </a:ln>
            <a:effectLst/>
          </p:spPr>
        </p:cxnSp>
        <p:cxnSp>
          <p:nvCxnSpPr>
            <p:cNvPr id="470" name="Straight Connector 469">
              <a:extLst>
                <a:ext uri="{FF2B5EF4-FFF2-40B4-BE49-F238E27FC236}">
                  <a16:creationId xmlns:a16="http://schemas.microsoft.com/office/drawing/2014/main" id="{C57AF364-8280-4B1F-AD33-4F68589A833E}"/>
                </a:ext>
              </a:extLst>
            </p:cNvPr>
            <p:cNvCxnSpPr>
              <a:endCxn id="466" idx="1"/>
            </p:cNvCxnSpPr>
            <p:nvPr/>
          </p:nvCxnSpPr>
          <p:spPr>
            <a:xfrm>
              <a:off x="15030742" y="4198749"/>
              <a:ext cx="51967" cy="83808"/>
            </a:xfrm>
            <a:prstGeom prst="line">
              <a:avLst/>
            </a:prstGeom>
            <a:grpFill/>
            <a:ln w="3175" cap="flat" cmpd="sng" algn="ctr">
              <a:solidFill>
                <a:srgbClr val="FFFFFF"/>
              </a:solidFill>
              <a:prstDash val="solid"/>
              <a:headEnd type="none"/>
              <a:tailEnd type="none"/>
            </a:ln>
            <a:effectLst/>
          </p:spPr>
        </p:cxnSp>
        <p:sp>
          <p:nvSpPr>
            <p:cNvPr id="471" name="Freeform 697">
              <a:extLst>
                <a:ext uri="{FF2B5EF4-FFF2-40B4-BE49-F238E27FC236}">
                  <a16:creationId xmlns:a16="http://schemas.microsoft.com/office/drawing/2014/main" id="{F04BBE89-0C61-43D9-9B30-28C177648279}"/>
                </a:ext>
              </a:extLst>
            </p:cNvPr>
            <p:cNvSpPr/>
            <p:nvPr/>
          </p:nvSpPr>
          <p:spPr bwMode="auto">
            <a:xfrm>
              <a:off x="15155403" y="4142777"/>
              <a:ext cx="359664" cy="205865"/>
            </a:xfrm>
            <a:custGeom>
              <a:avLst/>
              <a:gdLst>
                <a:gd name="connsiteX0" fmla="*/ 0 w 2851150"/>
                <a:gd name="connsiteY0" fmla="*/ 0 h 1631950"/>
                <a:gd name="connsiteX1" fmla="*/ 0 w 2851150"/>
                <a:gd name="connsiteY1" fmla="*/ 1631950 h 1631950"/>
                <a:gd name="connsiteX2" fmla="*/ 2851150 w 2851150"/>
                <a:gd name="connsiteY2" fmla="*/ 1631950 h 1631950"/>
              </a:gdLst>
              <a:ahLst/>
              <a:cxnLst>
                <a:cxn ang="0">
                  <a:pos x="connsiteX0" y="connsiteY0"/>
                </a:cxn>
                <a:cxn ang="0">
                  <a:pos x="connsiteX1" y="connsiteY1"/>
                </a:cxn>
                <a:cxn ang="0">
                  <a:pos x="connsiteX2" y="connsiteY2"/>
                </a:cxn>
              </a:cxnLst>
              <a:rect l="l" t="t" r="r" b="b"/>
              <a:pathLst>
                <a:path w="2851150" h="1631950">
                  <a:moveTo>
                    <a:pt x="0" y="0"/>
                  </a:moveTo>
                  <a:lnTo>
                    <a:pt x="0" y="1631950"/>
                  </a:lnTo>
                  <a:lnTo>
                    <a:pt x="2851150" y="1631950"/>
                  </a:lnTo>
                </a:path>
              </a:pathLst>
            </a:custGeom>
            <a:noFill/>
            <a:ln w="3175" cap="flat" cmpd="sng" algn="ctr">
              <a:solidFill>
                <a:srgbClr val="0078D7"/>
              </a:solidFill>
              <a:prstDash val="soli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78D7">
                    <a:lumMod val="75000"/>
                  </a:srgbClr>
                </a:solidFill>
                <a:effectLst/>
                <a:uLnTx/>
                <a:uFillTx/>
                <a:latin typeface="Segoe UI"/>
                <a:ea typeface="+mn-ea"/>
                <a:cs typeface="+mn-cs"/>
              </a:endParaRPr>
            </a:p>
          </p:txBody>
        </p:sp>
        <p:sp>
          <p:nvSpPr>
            <p:cNvPr id="472" name="Rectangle 471">
              <a:extLst>
                <a:ext uri="{FF2B5EF4-FFF2-40B4-BE49-F238E27FC236}">
                  <a16:creationId xmlns:a16="http://schemas.microsoft.com/office/drawing/2014/main" id="{8721C6AA-7FDE-4E8E-BCEC-5015155D120B}"/>
                </a:ext>
              </a:extLst>
            </p:cNvPr>
            <p:cNvSpPr/>
            <p:nvPr/>
          </p:nvSpPr>
          <p:spPr bwMode="auto">
            <a:xfrm>
              <a:off x="15207037" y="4185938"/>
              <a:ext cx="5767" cy="121851"/>
            </a:xfrm>
            <a:prstGeom prst="rect">
              <a:avLst/>
            </a:prstGeom>
            <a:grpFill/>
            <a:ln w="317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78D7">
                    <a:lumMod val="75000"/>
                  </a:srgbClr>
                </a:solidFill>
                <a:effectLst/>
                <a:uLnTx/>
                <a:uFillTx/>
                <a:latin typeface="Segoe UI"/>
                <a:ea typeface="+mn-ea"/>
                <a:cs typeface="+mn-cs"/>
              </a:endParaRPr>
            </a:p>
          </p:txBody>
        </p:sp>
        <p:sp>
          <p:nvSpPr>
            <p:cNvPr id="473" name="Rectangle 472">
              <a:extLst>
                <a:ext uri="{FF2B5EF4-FFF2-40B4-BE49-F238E27FC236}">
                  <a16:creationId xmlns:a16="http://schemas.microsoft.com/office/drawing/2014/main" id="{6604FFAA-1D95-461C-B3C4-95E80053A9B0}"/>
                </a:ext>
              </a:extLst>
            </p:cNvPr>
            <p:cNvSpPr/>
            <p:nvPr/>
          </p:nvSpPr>
          <p:spPr bwMode="auto">
            <a:xfrm>
              <a:off x="15253329" y="4194243"/>
              <a:ext cx="16521" cy="31240"/>
            </a:xfrm>
            <a:prstGeom prst="rect">
              <a:avLst/>
            </a:prstGeom>
            <a:grpFill/>
            <a:ln w="317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78D7">
                    <a:lumMod val="75000"/>
                  </a:srgbClr>
                </a:solidFill>
                <a:effectLst/>
                <a:uLnTx/>
                <a:uFillTx/>
                <a:latin typeface="Segoe UI"/>
                <a:ea typeface="+mn-ea"/>
                <a:cs typeface="+mn-cs"/>
              </a:endParaRPr>
            </a:p>
          </p:txBody>
        </p:sp>
        <p:sp>
          <p:nvSpPr>
            <p:cNvPr id="474" name="Rectangle 473">
              <a:extLst>
                <a:ext uri="{FF2B5EF4-FFF2-40B4-BE49-F238E27FC236}">
                  <a16:creationId xmlns:a16="http://schemas.microsoft.com/office/drawing/2014/main" id="{6DFE4793-077F-4820-9032-A914E04D6FCC}"/>
                </a:ext>
              </a:extLst>
            </p:cNvPr>
            <p:cNvSpPr/>
            <p:nvPr/>
          </p:nvSpPr>
          <p:spPr bwMode="auto">
            <a:xfrm>
              <a:off x="15354255" y="4228487"/>
              <a:ext cx="16521" cy="31240"/>
            </a:xfrm>
            <a:prstGeom prst="rect">
              <a:avLst/>
            </a:prstGeom>
            <a:grpFill/>
            <a:ln w="317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78D7">
                    <a:lumMod val="75000"/>
                  </a:srgbClr>
                </a:solidFill>
                <a:effectLst/>
                <a:uLnTx/>
                <a:uFillTx/>
                <a:latin typeface="Segoe UI"/>
                <a:ea typeface="+mn-ea"/>
                <a:cs typeface="+mn-cs"/>
              </a:endParaRPr>
            </a:p>
          </p:txBody>
        </p:sp>
        <p:sp>
          <p:nvSpPr>
            <p:cNvPr id="475" name="Rectangle 474">
              <a:extLst>
                <a:ext uri="{FF2B5EF4-FFF2-40B4-BE49-F238E27FC236}">
                  <a16:creationId xmlns:a16="http://schemas.microsoft.com/office/drawing/2014/main" id="{0A65D262-A0C6-4C80-832A-6121F6277DC4}"/>
                </a:ext>
              </a:extLst>
            </p:cNvPr>
            <p:cNvSpPr/>
            <p:nvPr/>
          </p:nvSpPr>
          <p:spPr bwMode="auto">
            <a:xfrm>
              <a:off x="15314847" y="4260629"/>
              <a:ext cx="16521" cy="31240"/>
            </a:xfrm>
            <a:prstGeom prst="rect">
              <a:avLst/>
            </a:prstGeom>
            <a:grpFill/>
            <a:ln w="317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78D7">
                    <a:lumMod val="75000"/>
                  </a:srgbClr>
                </a:solidFill>
                <a:effectLst/>
                <a:uLnTx/>
                <a:uFillTx/>
                <a:latin typeface="Segoe UI"/>
                <a:ea typeface="+mn-ea"/>
                <a:cs typeface="+mn-cs"/>
              </a:endParaRPr>
            </a:p>
          </p:txBody>
        </p:sp>
        <p:sp>
          <p:nvSpPr>
            <p:cNvPr id="476" name="Rectangle 475">
              <a:extLst>
                <a:ext uri="{FF2B5EF4-FFF2-40B4-BE49-F238E27FC236}">
                  <a16:creationId xmlns:a16="http://schemas.microsoft.com/office/drawing/2014/main" id="{4453097A-2186-4F47-9C99-CAE85B2D0E33}"/>
                </a:ext>
              </a:extLst>
            </p:cNvPr>
            <p:cNvSpPr/>
            <p:nvPr/>
          </p:nvSpPr>
          <p:spPr bwMode="auto">
            <a:xfrm>
              <a:off x="15211994" y="4206980"/>
              <a:ext cx="46139" cy="5767"/>
            </a:xfrm>
            <a:prstGeom prst="rect">
              <a:avLst/>
            </a:prstGeom>
            <a:grpFill/>
            <a:ln w="317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78D7">
                    <a:lumMod val="75000"/>
                  </a:srgbClr>
                </a:solidFill>
                <a:effectLst/>
                <a:uLnTx/>
                <a:uFillTx/>
                <a:latin typeface="Segoe UI"/>
                <a:ea typeface="+mn-ea"/>
                <a:cs typeface="+mn-cs"/>
              </a:endParaRPr>
            </a:p>
          </p:txBody>
        </p:sp>
        <p:sp>
          <p:nvSpPr>
            <p:cNvPr id="477" name="Rectangle 476">
              <a:extLst>
                <a:ext uri="{FF2B5EF4-FFF2-40B4-BE49-F238E27FC236}">
                  <a16:creationId xmlns:a16="http://schemas.microsoft.com/office/drawing/2014/main" id="{D250E1E9-7543-487D-A8C0-0095A78E6CE7}"/>
                </a:ext>
              </a:extLst>
            </p:cNvPr>
            <p:cNvSpPr/>
            <p:nvPr/>
          </p:nvSpPr>
          <p:spPr bwMode="auto">
            <a:xfrm>
              <a:off x="15211994" y="4241224"/>
              <a:ext cx="149953" cy="5767"/>
            </a:xfrm>
            <a:prstGeom prst="rect">
              <a:avLst/>
            </a:prstGeom>
            <a:grpFill/>
            <a:ln w="317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78D7">
                    <a:lumMod val="75000"/>
                  </a:srgbClr>
                </a:solidFill>
                <a:effectLst/>
                <a:uLnTx/>
                <a:uFillTx/>
                <a:latin typeface="Segoe UI"/>
                <a:ea typeface="+mn-ea"/>
                <a:cs typeface="+mn-cs"/>
              </a:endParaRPr>
            </a:p>
          </p:txBody>
        </p:sp>
        <p:sp>
          <p:nvSpPr>
            <p:cNvPr id="478" name="Rectangle 477">
              <a:extLst>
                <a:ext uri="{FF2B5EF4-FFF2-40B4-BE49-F238E27FC236}">
                  <a16:creationId xmlns:a16="http://schemas.microsoft.com/office/drawing/2014/main" id="{B2CD3DF9-7C9E-4443-A0D6-5EE671457DD3}"/>
                </a:ext>
              </a:extLst>
            </p:cNvPr>
            <p:cNvSpPr/>
            <p:nvPr/>
          </p:nvSpPr>
          <p:spPr bwMode="auto">
            <a:xfrm>
              <a:off x="15211994" y="4273265"/>
              <a:ext cx="103814" cy="5767"/>
            </a:xfrm>
            <a:prstGeom prst="rect">
              <a:avLst/>
            </a:prstGeom>
            <a:grpFill/>
            <a:ln w="317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78D7">
                    <a:lumMod val="75000"/>
                  </a:srgbClr>
                </a:solidFill>
                <a:effectLst/>
                <a:uLnTx/>
                <a:uFillTx/>
                <a:latin typeface="Segoe UI"/>
                <a:ea typeface="+mn-ea"/>
                <a:cs typeface="+mn-cs"/>
              </a:endParaRPr>
            </a:p>
          </p:txBody>
        </p:sp>
        <p:cxnSp>
          <p:nvCxnSpPr>
            <p:cNvPr id="479" name="Straight Connector 478">
              <a:extLst>
                <a:ext uri="{FF2B5EF4-FFF2-40B4-BE49-F238E27FC236}">
                  <a16:creationId xmlns:a16="http://schemas.microsoft.com/office/drawing/2014/main" id="{D29268B9-5BC4-468E-A6D4-F8FE6C9C184C}"/>
                </a:ext>
              </a:extLst>
            </p:cNvPr>
            <p:cNvCxnSpPr>
              <a:stCxn id="475" idx="3"/>
            </p:cNvCxnSpPr>
            <p:nvPr/>
          </p:nvCxnSpPr>
          <p:spPr>
            <a:xfrm flipV="1">
              <a:off x="15331368" y="4275468"/>
              <a:ext cx="120720" cy="781"/>
            </a:xfrm>
            <a:prstGeom prst="line">
              <a:avLst/>
            </a:prstGeom>
            <a:grpFill/>
            <a:ln w="3175" cap="flat" cmpd="sng" algn="ctr">
              <a:solidFill>
                <a:srgbClr val="FFFFFF"/>
              </a:solidFill>
              <a:prstDash val="solid"/>
              <a:headEnd type="none"/>
              <a:tailEnd type="none"/>
            </a:ln>
            <a:effectLst/>
          </p:spPr>
        </p:cxnSp>
        <p:cxnSp>
          <p:nvCxnSpPr>
            <p:cNvPr id="480" name="Straight Connector 479">
              <a:extLst>
                <a:ext uri="{FF2B5EF4-FFF2-40B4-BE49-F238E27FC236}">
                  <a16:creationId xmlns:a16="http://schemas.microsoft.com/office/drawing/2014/main" id="{A2CDD50B-8868-4383-A9A6-0AC04E32EE3B}"/>
                </a:ext>
              </a:extLst>
            </p:cNvPr>
            <p:cNvCxnSpPr/>
            <p:nvPr/>
          </p:nvCxnSpPr>
          <p:spPr>
            <a:xfrm>
              <a:off x="15370777" y="4244107"/>
              <a:ext cx="81312" cy="0"/>
            </a:xfrm>
            <a:prstGeom prst="line">
              <a:avLst/>
            </a:prstGeom>
            <a:grpFill/>
            <a:ln w="3175" cap="flat" cmpd="sng" algn="ctr">
              <a:solidFill>
                <a:srgbClr val="FFFFFF"/>
              </a:solidFill>
              <a:prstDash val="solid"/>
              <a:headEnd type="none"/>
              <a:tailEnd type="none"/>
            </a:ln>
            <a:effectLst/>
          </p:spPr>
        </p:cxnSp>
        <p:cxnSp>
          <p:nvCxnSpPr>
            <p:cNvPr id="481" name="Straight Connector 480">
              <a:extLst>
                <a:ext uri="{FF2B5EF4-FFF2-40B4-BE49-F238E27FC236}">
                  <a16:creationId xmlns:a16="http://schemas.microsoft.com/office/drawing/2014/main" id="{679B3AA8-9A85-4AE8-BF12-9EDAE694F20F}"/>
                </a:ext>
              </a:extLst>
            </p:cNvPr>
            <p:cNvCxnSpPr/>
            <p:nvPr/>
          </p:nvCxnSpPr>
          <p:spPr>
            <a:xfrm>
              <a:off x="15269850" y="4208301"/>
              <a:ext cx="182238" cy="0"/>
            </a:xfrm>
            <a:prstGeom prst="line">
              <a:avLst/>
            </a:prstGeom>
            <a:grpFill/>
            <a:ln w="3175" cap="flat" cmpd="sng" algn="ctr">
              <a:solidFill>
                <a:srgbClr val="FFFFFF"/>
              </a:solidFill>
              <a:prstDash val="solid"/>
              <a:headEnd type="none"/>
              <a:tailEnd type="none"/>
            </a:ln>
            <a:effectLst/>
          </p:spPr>
        </p:cxnSp>
        <p:cxnSp>
          <p:nvCxnSpPr>
            <p:cNvPr id="482" name="Straight Connector 481">
              <a:extLst>
                <a:ext uri="{FF2B5EF4-FFF2-40B4-BE49-F238E27FC236}">
                  <a16:creationId xmlns:a16="http://schemas.microsoft.com/office/drawing/2014/main" id="{EF7657B0-34D5-41DF-B2F8-DA21F3E486DA}"/>
                </a:ext>
              </a:extLst>
            </p:cNvPr>
            <p:cNvCxnSpPr/>
            <p:nvPr/>
          </p:nvCxnSpPr>
          <p:spPr>
            <a:xfrm flipV="1">
              <a:off x="15288900" y="2413000"/>
              <a:ext cx="0" cy="656820"/>
            </a:xfrm>
            <a:prstGeom prst="line">
              <a:avLst/>
            </a:prstGeom>
            <a:grpFill/>
            <a:ln w="9525" cap="flat" cmpd="sng" algn="ctr">
              <a:solidFill>
                <a:srgbClr val="0078D7"/>
              </a:solidFill>
              <a:prstDash val="dash"/>
              <a:headEnd type="none"/>
              <a:tailEnd type="none"/>
            </a:ln>
            <a:effectLst/>
          </p:spPr>
        </p:cxnSp>
        <p:cxnSp>
          <p:nvCxnSpPr>
            <p:cNvPr id="483" name="Straight Connector 482">
              <a:extLst>
                <a:ext uri="{FF2B5EF4-FFF2-40B4-BE49-F238E27FC236}">
                  <a16:creationId xmlns:a16="http://schemas.microsoft.com/office/drawing/2014/main" id="{408644D1-B52F-45D0-B118-C34FB84A658C}"/>
                </a:ext>
              </a:extLst>
            </p:cNvPr>
            <p:cNvCxnSpPr/>
            <p:nvPr/>
          </p:nvCxnSpPr>
          <p:spPr>
            <a:xfrm flipV="1">
              <a:off x="15288900" y="3767813"/>
              <a:ext cx="0" cy="329184"/>
            </a:xfrm>
            <a:prstGeom prst="line">
              <a:avLst/>
            </a:prstGeom>
            <a:grpFill/>
            <a:ln w="9525" cap="flat" cmpd="sng" algn="ctr">
              <a:solidFill>
                <a:srgbClr val="0078D7"/>
              </a:solidFill>
              <a:prstDash val="dash"/>
              <a:headEnd type="none"/>
              <a:tailEnd type="none"/>
            </a:ln>
            <a:effectLst/>
          </p:spPr>
        </p:cxnSp>
        <p:cxnSp>
          <p:nvCxnSpPr>
            <p:cNvPr id="484" name="Straight Connector 483">
              <a:extLst>
                <a:ext uri="{FF2B5EF4-FFF2-40B4-BE49-F238E27FC236}">
                  <a16:creationId xmlns:a16="http://schemas.microsoft.com/office/drawing/2014/main" id="{106D3611-6EB8-4F92-8A6B-701FCFDB3CEA}"/>
                </a:ext>
              </a:extLst>
            </p:cNvPr>
            <p:cNvCxnSpPr/>
            <p:nvPr/>
          </p:nvCxnSpPr>
          <p:spPr>
            <a:xfrm flipV="1">
              <a:off x="14692000" y="2203450"/>
              <a:ext cx="0" cy="866370"/>
            </a:xfrm>
            <a:prstGeom prst="line">
              <a:avLst/>
            </a:prstGeom>
            <a:grpFill/>
            <a:ln w="9525" cap="flat" cmpd="sng" algn="ctr">
              <a:solidFill>
                <a:srgbClr val="0078D7"/>
              </a:solidFill>
              <a:prstDash val="dash"/>
              <a:headEnd type="none"/>
              <a:tailEnd type="none"/>
            </a:ln>
            <a:effectLst/>
          </p:spPr>
        </p:cxnSp>
        <p:grpSp>
          <p:nvGrpSpPr>
            <p:cNvPr id="485" name="Group 484">
              <a:extLst>
                <a:ext uri="{FF2B5EF4-FFF2-40B4-BE49-F238E27FC236}">
                  <a16:creationId xmlns:a16="http://schemas.microsoft.com/office/drawing/2014/main" id="{37276879-5B7F-4D74-95F3-B670C0CBD5D2}"/>
                </a:ext>
              </a:extLst>
            </p:cNvPr>
            <p:cNvGrpSpPr/>
            <p:nvPr/>
          </p:nvGrpSpPr>
          <p:grpSpPr>
            <a:xfrm>
              <a:off x="8333265" y="2729082"/>
              <a:ext cx="1329176" cy="1329176"/>
              <a:chOff x="4605967" y="2729082"/>
              <a:chExt cx="1329176" cy="1329176"/>
            </a:xfrm>
            <a:grpFill/>
          </p:grpSpPr>
          <p:grpSp>
            <p:nvGrpSpPr>
              <p:cNvPr id="493" name="Group 492">
                <a:extLst>
                  <a:ext uri="{FF2B5EF4-FFF2-40B4-BE49-F238E27FC236}">
                    <a16:creationId xmlns:a16="http://schemas.microsoft.com/office/drawing/2014/main" id="{7DE6C1E2-A5F1-4D97-9FCF-EBE2E61CF197}"/>
                  </a:ext>
                </a:extLst>
              </p:cNvPr>
              <p:cNvGrpSpPr/>
              <p:nvPr/>
            </p:nvGrpSpPr>
            <p:grpSpPr>
              <a:xfrm>
                <a:off x="4605967" y="2729082"/>
                <a:ext cx="1329176" cy="1329176"/>
                <a:chOff x="4807673" y="2729082"/>
                <a:chExt cx="1329176" cy="1329176"/>
              </a:xfrm>
              <a:grpFill/>
            </p:grpSpPr>
            <p:sp>
              <p:nvSpPr>
                <p:cNvPr id="495" name="Oval 494">
                  <a:extLst>
                    <a:ext uri="{FF2B5EF4-FFF2-40B4-BE49-F238E27FC236}">
                      <a16:creationId xmlns:a16="http://schemas.microsoft.com/office/drawing/2014/main" id="{9D98F10E-46B7-4C04-B1F6-919C5E3C543C}"/>
                    </a:ext>
                  </a:extLst>
                </p:cNvPr>
                <p:cNvSpPr/>
                <p:nvPr/>
              </p:nvSpPr>
              <p:spPr bwMode="auto">
                <a:xfrm>
                  <a:off x="4807673" y="2729082"/>
                  <a:ext cx="1329176" cy="1329176"/>
                </a:xfrm>
                <a:prstGeom prst="ellipse">
                  <a:avLst/>
                </a:prstGeom>
                <a:noFill/>
                <a:ln w="19050" cap="flat" cmpd="sng" algn="ctr">
                  <a:solidFill>
                    <a:srgbClr val="0078D7"/>
                  </a:solidFill>
                  <a:prstDash val="solid"/>
                  <a:headEnd type="none" w="med" len="med"/>
                  <a:tailEnd type="none" w="med" len="med"/>
                </a:ln>
                <a:effectLst/>
              </p:spPr>
              <p:txBody>
                <a:bodyPr vert="horz" wrap="square" lIns="0" tIns="0" rIns="0" bIns="1005840" numCol="1" rtlCol="0" anchor="t"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78D7">
                          <a:lumMod val="75000"/>
                        </a:srgbClr>
                      </a:solidFill>
                      <a:effectLst/>
                      <a:uLnTx/>
                      <a:uFillTx/>
                      <a:latin typeface="Segoe UI"/>
                      <a:ea typeface="+mn-ea"/>
                      <a:cs typeface="+mn-cs"/>
                    </a:rPr>
                    <a:t>INGEST</a:t>
                  </a:r>
                </a:p>
              </p:txBody>
            </p:sp>
            <p:sp>
              <p:nvSpPr>
                <p:cNvPr id="496" name="Freeform 715">
                  <a:extLst>
                    <a:ext uri="{FF2B5EF4-FFF2-40B4-BE49-F238E27FC236}">
                      <a16:creationId xmlns:a16="http://schemas.microsoft.com/office/drawing/2014/main" id="{2256A888-5E74-4EB3-ADDA-76D7F413110E}"/>
                    </a:ext>
                  </a:extLst>
                </p:cNvPr>
                <p:cNvSpPr>
                  <a:spLocks/>
                </p:cNvSpPr>
                <p:nvPr/>
              </p:nvSpPr>
              <p:spPr bwMode="auto">
                <a:xfrm>
                  <a:off x="5335033" y="3158167"/>
                  <a:ext cx="335186" cy="190824"/>
                </a:xfrm>
                <a:custGeom>
                  <a:avLst/>
                  <a:gdLst>
                    <a:gd name="connsiteX0" fmla="*/ 1624088 w 3848100"/>
                    <a:gd name="connsiteY0" fmla="*/ 122238 h 2190750"/>
                    <a:gd name="connsiteX1" fmla="*/ 861739 w 3848100"/>
                    <a:gd name="connsiteY1" fmla="*/ 624012 h 2190750"/>
                    <a:gd name="connsiteX2" fmla="*/ 816180 w 3848100"/>
                    <a:gd name="connsiteY2" fmla="*/ 769983 h 2190750"/>
                    <a:gd name="connsiteX3" fmla="*/ 755435 w 3848100"/>
                    <a:gd name="connsiteY3" fmla="*/ 812558 h 2190750"/>
                    <a:gd name="connsiteX4" fmla="*/ 749360 w 3848100"/>
                    <a:gd name="connsiteY4" fmla="*/ 812558 h 2190750"/>
                    <a:gd name="connsiteX5" fmla="*/ 120650 w 3848100"/>
                    <a:gd name="connsiteY5" fmla="*/ 1442056 h 2190750"/>
                    <a:gd name="connsiteX6" fmla="*/ 685578 w 3848100"/>
                    <a:gd name="connsiteY6" fmla="*/ 2065472 h 2190750"/>
                    <a:gd name="connsiteX7" fmla="*/ 740249 w 3848100"/>
                    <a:gd name="connsiteY7" fmla="*/ 2068513 h 2190750"/>
                    <a:gd name="connsiteX8" fmla="*/ 746323 w 3848100"/>
                    <a:gd name="connsiteY8" fmla="*/ 2068513 h 2190750"/>
                    <a:gd name="connsiteX9" fmla="*/ 3343170 w 3848100"/>
                    <a:gd name="connsiteY9" fmla="*/ 2068513 h 2190750"/>
                    <a:gd name="connsiteX10" fmla="*/ 3349244 w 3848100"/>
                    <a:gd name="connsiteY10" fmla="*/ 2068513 h 2190750"/>
                    <a:gd name="connsiteX11" fmla="*/ 3422138 w 3848100"/>
                    <a:gd name="connsiteY11" fmla="*/ 2062431 h 2190750"/>
                    <a:gd name="connsiteX12" fmla="*/ 3725863 w 3848100"/>
                    <a:gd name="connsiteY12" fmla="*/ 1685340 h 2190750"/>
                    <a:gd name="connsiteX13" fmla="*/ 3422138 w 3848100"/>
                    <a:gd name="connsiteY13" fmla="*/ 1311291 h 2190750"/>
                    <a:gd name="connsiteX14" fmla="*/ 3382654 w 3848100"/>
                    <a:gd name="connsiteY14" fmla="*/ 1308250 h 2190750"/>
                    <a:gd name="connsiteX15" fmla="*/ 3327984 w 3848100"/>
                    <a:gd name="connsiteY15" fmla="*/ 1253511 h 2190750"/>
                    <a:gd name="connsiteX16" fmla="*/ 3324946 w 3848100"/>
                    <a:gd name="connsiteY16" fmla="*/ 1207895 h 2190750"/>
                    <a:gd name="connsiteX17" fmla="*/ 2720534 w 3848100"/>
                    <a:gd name="connsiteY17" fmla="*/ 718285 h 2190750"/>
                    <a:gd name="connsiteX18" fmla="*/ 2538299 w 3848100"/>
                    <a:gd name="connsiteY18" fmla="*/ 745654 h 2190750"/>
                    <a:gd name="connsiteX19" fmla="*/ 2495778 w 3848100"/>
                    <a:gd name="connsiteY19" fmla="*/ 760860 h 2190750"/>
                    <a:gd name="connsiteX20" fmla="*/ 2447182 w 3848100"/>
                    <a:gd name="connsiteY20" fmla="*/ 760860 h 2190750"/>
                    <a:gd name="connsiteX21" fmla="*/ 2416809 w 3848100"/>
                    <a:gd name="connsiteY21" fmla="*/ 724367 h 2190750"/>
                    <a:gd name="connsiteX22" fmla="*/ 2386437 w 3848100"/>
                    <a:gd name="connsiteY22" fmla="*/ 624012 h 2190750"/>
                    <a:gd name="connsiteX23" fmla="*/ 1624088 w 3848100"/>
                    <a:gd name="connsiteY23" fmla="*/ 122238 h 2190750"/>
                    <a:gd name="connsiteX24" fmla="*/ 1624889 w 3848100"/>
                    <a:gd name="connsiteY24" fmla="*/ 0 h 2190750"/>
                    <a:gd name="connsiteX25" fmla="*/ 2499595 w 3848100"/>
                    <a:gd name="connsiteY25" fmla="*/ 581157 h 2190750"/>
                    <a:gd name="connsiteX26" fmla="*/ 2499595 w 3848100"/>
                    <a:gd name="connsiteY26" fmla="*/ 587243 h 2190750"/>
                    <a:gd name="connsiteX27" fmla="*/ 2514781 w 3848100"/>
                    <a:gd name="connsiteY27" fmla="*/ 626798 h 2190750"/>
                    <a:gd name="connsiteX28" fmla="*/ 2721308 w 3848100"/>
                    <a:gd name="connsiteY28" fmla="*/ 596371 h 2190750"/>
                    <a:gd name="connsiteX29" fmla="*/ 3444156 w 3848100"/>
                    <a:gd name="connsiteY29" fmla="*/ 1186656 h 2190750"/>
                    <a:gd name="connsiteX30" fmla="*/ 3447193 w 3848100"/>
                    <a:gd name="connsiteY30" fmla="*/ 1192742 h 2190750"/>
                    <a:gd name="connsiteX31" fmla="*/ 3848100 w 3848100"/>
                    <a:gd name="connsiteY31" fmla="*/ 1685661 h 2190750"/>
                    <a:gd name="connsiteX32" fmla="*/ 3444156 w 3848100"/>
                    <a:gd name="connsiteY32" fmla="*/ 2181622 h 2190750"/>
                    <a:gd name="connsiteX33" fmla="*/ 3438082 w 3848100"/>
                    <a:gd name="connsiteY33" fmla="*/ 2181622 h 2190750"/>
                    <a:gd name="connsiteX34" fmla="*/ 3374301 w 3848100"/>
                    <a:gd name="connsiteY34" fmla="*/ 2187707 h 2190750"/>
                    <a:gd name="connsiteX35" fmla="*/ 3356078 w 3848100"/>
                    <a:gd name="connsiteY35" fmla="*/ 2190750 h 2190750"/>
                    <a:gd name="connsiteX36" fmla="*/ 738034 w 3848100"/>
                    <a:gd name="connsiteY36" fmla="*/ 2190750 h 2190750"/>
                    <a:gd name="connsiteX37" fmla="*/ 722848 w 3848100"/>
                    <a:gd name="connsiteY37" fmla="*/ 2190750 h 2190750"/>
                    <a:gd name="connsiteX38" fmla="*/ 677290 w 3848100"/>
                    <a:gd name="connsiteY38" fmla="*/ 2187707 h 2190750"/>
                    <a:gd name="connsiteX39" fmla="*/ 674253 w 3848100"/>
                    <a:gd name="connsiteY39" fmla="*/ 2187707 h 2190750"/>
                    <a:gd name="connsiteX40" fmla="*/ 0 w 3848100"/>
                    <a:gd name="connsiteY40" fmla="*/ 1442244 h 2190750"/>
                    <a:gd name="connsiteX41" fmla="*/ 716773 w 3848100"/>
                    <a:gd name="connsiteY41" fmla="*/ 690695 h 2190750"/>
                    <a:gd name="connsiteX42" fmla="*/ 747145 w 3848100"/>
                    <a:gd name="connsiteY42" fmla="*/ 587243 h 2190750"/>
                    <a:gd name="connsiteX43" fmla="*/ 750182 w 3848100"/>
                    <a:gd name="connsiteY43" fmla="*/ 581157 h 2190750"/>
                    <a:gd name="connsiteX44" fmla="*/ 1624889 w 3848100"/>
                    <a:gd name="connsiteY44" fmla="*/ 0 h 2190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3848100" h="2190750">
                      <a:moveTo>
                        <a:pt x="1624088" y="122238"/>
                      </a:moveTo>
                      <a:cubicBezTo>
                        <a:pt x="1293028" y="122238"/>
                        <a:pt x="992340" y="319907"/>
                        <a:pt x="861739" y="624012"/>
                      </a:cubicBezTo>
                      <a:cubicBezTo>
                        <a:pt x="816180" y="769983"/>
                        <a:pt x="816180" y="769983"/>
                        <a:pt x="816180" y="769983"/>
                      </a:cubicBezTo>
                      <a:cubicBezTo>
                        <a:pt x="810105" y="797352"/>
                        <a:pt x="782770" y="815599"/>
                        <a:pt x="755435" y="812558"/>
                      </a:cubicBezTo>
                      <a:cubicBezTo>
                        <a:pt x="749360" y="812558"/>
                        <a:pt x="749360" y="812558"/>
                        <a:pt x="749360" y="812558"/>
                      </a:cubicBezTo>
                      <a:cubicBezTo>
                        <a:pt x="403114" y="812558"/>
                        <a:pt x="120650" y="1095376"/>
                        <a:pt x="120650" y="1442056"/>
                      </a:cubicBezTo>
                      <a:cubicBezTo>
                        <a:pt x="120650" y="1764408"/>
                        <a:pt x="363630" y="2032021"/>
                        <a:pt x="685578" y="2065472"/>
                      </a:cubicBezTo>
                      <a:cubicBezTo>
                        <a:pt x="740249" y="2068513"/>
                        <a:pt x="740249" y="2068513"/>
                        <a:pt x="740249" y="2068513"/>
                      </a:cubicBezTo>
                      <a:cubicBezTo>
                        <a:pt x="740249" y="2068513"/>
                        <a:pt x="743286" y="2068513"/>
                        <a:pt x="746323" y="2068513"/>
                      </a:cubicBezTo>
                      <a:cubicBezTo>
                        <a:pt x="3343170" y="2068513"/>
                        <a:pt x="3343170" y="2068513"/>
                        <a:pt x="3343170" y="2068513"/>
                      </a:cubicBezTo>
                      <a:cubicBezTo>
                        <a:pt x="3346207" y="2068513"/>
                        <a:pt x="3346207" y="2068513"/>
                        <a:pt x="3349244" y="2068513"/>
                      </a:cubicBezTo>
                      <a:cubicBezTo>
                        <a:pt x="3422138" y="2062431"/>
                        <a:pt x="3422138" y="2062431"/>
                        <a:pt x="3422138" y="2062431"/>
                      </a:cubicBezTo>
                      <a:cubicBezTo>
                        <a:pt x="3598299" y="2022897"/>
                        <a:pt x="3725863" y="1867804"/>
                        <a:pt x="3725863" y="1685340"/>
                      </a:cubicBezTo>
                      <a:cubicBezTo>
                        <a:pt x="3725863" y="1505918"/>
                        <a:pt x="3598299" y="1350824"/>
                        <a:pt x="3422138" y="1311291"/>
                      </a:cubicBezTo>
                      <a:cubicBezTo>
                        <a:pt x="3382654" y="1308250"/>
                        <a:pt x="3382654" y="1308250"/>
                        <a:pt x="3382654" y="1308250"/>
                      </a:cubicBezTo>
                      <a:cubicBezTo>
                        <a:pt x="3355319" y="1305208"/>
                        <a:pt x="3331021" y="1283921"/>
                        <a:pt x="3327984" y="1253511"/>
                      </a:cubicBezTo>
                      <a:cubicBezTo>
                        <a:pt x="3324946" y="1207895"/>
                        <a:pt x="3324946" y="1207895"/>
                        <a:pt x="3324946" y="1207895"/>
                      </a:cubicBezTo>
                      <a:cubicBezTo>
                        <a:pt x="3264201" y="925077"/>
                        <a:pt x="3012110" y="718285"/>
                        <a:pt x="2720534" y="718285"/>
                      </a:cubicBezTo>
                      <a:cubicBezTo>
                        <a:pt x="2659789" y="718285"/>
                        <a:pt x="2596007" y="727408"/>
                        <a:pt x="2538299" y="745654"/>
                      </a:cubicBezTo>
                      <a:cubicBezTo>
                        <a:pt x="2495778" y="760860"/>
                        <a:pt x="2495778" y="760860"/>
                        <a:pt x="2495778" y="760860"/>
                      </a:cubicBezTo>
                      <a:cubicBezTo>
                        <a:pt x="2477554" y="766942"/>
                        <a:pt x="2462368" y="766942"/>
                        <a:pt x="2447182" y="760860"/>
                      </a:cubicBezTo>
                      <a:cubicBezTo>
                        <a:pt x="2431996" y="751736"/>
                        <a:pt x="2419847" y="739572"/>
                        <a:pt x="2416809" y="724367"/>
                      </a:cubicBezTo>
                      <a:cubicBezTo>
                        <a:pt x="2386437" y="624012"/>
                        <a:pt x="2386437" y="624012"/>
                        <a:pt x="2386437" y="624012"/>
                      </a:cubicBezTo>
                      <a:cubicBezTo>
                        <a:pt x="2255835" y="319907"/>
                        <a:pt x="1955148" y="122238"/>
                        <a:pt x="1624088" y="122238"/>
                      </a:cubicBezTo>
                      <a:close/>
                      <a:moveTo>
                        <a:pt x="1624889" y="0"/>
                      </a:moveTo>
                      <a:cubicBezTo>
                        <a:pt x="2007572" y="0"/>
                        <a:pt x="2350773" y="228203"/>
                        <a:pt x="2499595" y="581157"/>
                      </a:cubicBezTo>
                      <a:cubicBezTo>
                        <a:pt x="2499595" y="581157"/>
                        <a:pt x="2499595" y="584200"/>
                        <a:pt x="2499595" y="587243"/>
                      </a:cubicBezTo>
                      <a:cubicBezTo>
                        <a:pt x="2514781" y="626798"/>
                        <a:pt x="2514781" y="626798"/>
                        <a:pt x="2514781" y="626798"/>
                      </a:cubicBezTo>
                      <a:cubicBezTo>
                        <a:pt x="2581598" y="605499"/>
                        <a:pt x="2651453" y="596371"/>
                        <a:pt x="2721308" y="596371"/>
                      </a:cubicBezTo>
                      <a:cubicBezTo>
                        <a:pt x="3070583" y="596371"/>
                        <a:pt x="3374301" y="845873"/>
                        <a:pt x="3444156" y="1186656"/>
                      </a:cubicBezTo>
                      <a:cubicBezTo>
                        <a:pt x="3444156" y="1186656"/>
                        <a:pt x="3447193" y="1189699"/>
                        <a:pt x="3447193" y="1192742"/>
                      </a:cubicBezTo>
                      <a:cubicBezTo>
                        <a:pt x="3678018" y="1241425"/>
                        <a:pt x="3848100" y="1448329"/>
                        <a:pt x="3848100" y="1685661"/>
                      </a:cubicBezTo>
                      <a:cubicBezTo>
                        <a:pt x="3848100" y="1926035"/>
                        <a:pt x="3678018" y="2132939"/>
                        <a:pt x="3444156" y="2181622"/>
                      </a:cubicBezTo>
                      <a:cubicBezTo>
                        <a:pt x="3444156" y="2181622"/>
                        <a:pt x="3441119" y="2181622"/>
                        <a:pt x="3438082" y="2181622"/>
                      </a:cubicBezTo>
                      <a:cubicBezTo>
                        <a:pt x="3374301" y="2187707"/>
                        <a:pt x="3374301" y="2187707"/>
                        <a:pt x="3374301" y="2187707"/>
                      </a:cubicBezTo>
                      <a:cubicBezTo>
                        <a:pt x="3368227" y="2190750"/>
                        <a:pt x="3362152" y="2190750"/>
                        <a:pt x="3356078" y="2190750"/>
                      </a:cubicBezTo>
                      <a:cubicBezTo>
                        <a:pt x="738034" y="2190750"/>
                        <a:pt x="738034" y="2190750"/>
                        <a:pt x="738034" y="2190750"/>
                      </a:cubicBezTo>
                      <a:cubicBezTo>
                        <a:pt x="731959" y="2190750"/>
                        <a:pt x="728922" y="2190750"/>
                        <a:pt x="722848" y="2190750"/>
                      </a:cubicBezTo>
                      <a:cubicBezTo>
                        <a:pt x="677290" y="2187707"/>
                        <a:pt x="677290" y="2187707"/>
                        <a:pt x="677290" y="2187707"/>
                      </a:cubicBezTo>
                      <a:cubicBezTo>
                        <a:pt x="677290" y="2187707"/>
                        <a:pt x="677290" y="2187707"/>
                        <a:pt x="674253" y="2187707"/>
                      </a:cubicBezTo>
                      <a:cubicBezTo>
                        <a:pt x="291569" y="2148152"/>
                        <a:pt x="0" y="1828668"/>
                        <a:pt x="0" y="1442244"/>
                      </a:cubicBezTo>
                      <a:cubicBezTo>
                        <a:pt x="0" y="1040606"/>
                        <a:pt x="318904" y="711994"/>
                        <a:pt x="716773" y="690695"/>
                      </a:cubicBezTo>
                      <a:cubicBezTo>
                        <a:pt x="747145" y="587243"/>
                        <a:pt x="747145" y="587243"/>
                        <a:pt x="747145" y="587243"/>
                      </a:cubicBezTo>
                      <a:cubicBezTo>
                        <a:pt x="750182" y="584200"/>
                        <a:pt x="750182" y="581157"/>
                        <a:pt x="750182" y="581157"/>
                      </a:cubicBezTo>
                      <a:cubicBezTo>
                        <a:pt x="899004" y="228203"/>
                        <a:pt x="1242205" y="0"/>
                        <a:pt x="1624889" y="0"/>
                      </a:cubicBezTo>
                      <a:close/>
                    </a:path>
                  </a:pathLst>
                </a:custGeom>
                <a:grp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78D7">
                        <a:lumMod val="75000"/>
                      </a:srgbClr>
                    </a:solidFill>
                    <a:effectLst/>
                    <a:uLnTx/>
                    <a:uFillTx/>
                    <a:latin typeface="Segoe UI"/>
                  </a:endParaRPr>
                </a:p>
              </p:txBody>
            </p:sp>
            <p:sp>
              <p:nvSpPr>
                <p:cNvPr id="497" name="Freeform 716">
                  <a:extLst>
                    <a:ext uri="{FF2B5EF4-FFF2-40B4-BE49-F238E27FC236}">
                      <a16:creationId xmlns:a16="http://schemas.microsoft.com/office/drawing/2014/main" id="{CC27A41E-D5FF-45D9-B6A5-850C6E8BE375}"/>
                    </a:ext>
                  </a:extLst>
                </p:cNvPr>
                <p:cNvSpPr>
                  <a:spLocks/>
                </p:cNvSpPr>
                <p:nvPr/>
              </p:nvSpPr>
              <p:spPr bwMode="auto">
                <a:xfrm>
                  <a:off x="5793620" y="3133724"/>
                  <a:ext cx="212800" cy="274637"/>
                </a:xfrm>
                <a:custGeom>
                  <a:avLst/>
                  <a:gdLst>
                    <a:gd name="connsiteX0" fmla="*/ 1616331 w 1684452"/>
                    <a:gd name="connsiteY0" fmla="*/ 466888 h 1863160"/>
                    <a:gd name="connsiteX1" fmla="*/ 1580938 w 1684452"/>
                    <a:gd name="connsiteY1" fmla="*/ 495908 h 1863160"/>
                    <a:gd name="connsiteX2" fmla="*/ 1425175 w 1684452"/>
                    <a:gd name="connsiteY2" fmla="*/ 575567 h 1863160"/>
                    <a:gd name="connsiteX3" fmla="*/ 842226 w 1684452"/>
                    <a:gd name="connsiteY3" fmla="*/ 665288 h 1863160"/>
                    <a:gd name="connsiteX4" fmla="*/ 259277 w 1684452"/>
                    <a:gd name="connsiteY4" fmla="*/ 575567 h 1863160"/>
                    <a:gd name="connsiteX5" fmla="*/ 103515 w 1684452"/>
                    <a:gd name="connsiteY5" fmla="*/ 495908 h 1863160"/>
                    <a:gd name="connsiteX6" fmla="*/ 68122 w 1684452"/>
                    <a:gd name="connsiteY6" fmla="*/ 466889 h 1863160"/>
                    <a:gd name="connsiteX7" fmla="*/ 68122 w 1684452"/>
                    <a:gd name="connsiteY7" fmla="*/ 698353 h 1863160"/>
                    <a:gd name="connsiteX8" fmla="*/ 66676 w 1684452"/>
                    <a:gd name="connsiteY8" fmla="*/ 698353 h 1863160"/>
                    <a:gd name="connsiteX9" fmla="*/ 66676 w 1684452"/>
                    <a:gd name="connsiteY9" fmla="*/ 1507978 h 1863160"/>
                    <a:gd name="connsiteX10" fmla="*/ 68122 w 1684452"/>
                    <a:gd name="connsiteY10" fmla="*/ 1507978 h 1863160"/>
                    <a:gd name="connsiteX11" fmla="*/ 68122 w 1684452"/>
                    <a:gd name="connsiteY11" fmla="*/ 1531401 h 1863160"/>
                    <a:gd name="connsiteX12" fmla="*/ 67785 w 1684452"/>
                    <a:gd name="connsiteY12" fmla="*/ 1531401 h 1863160"/>
                    <a:gd name="connsiteX13" fmla="*/ 842226 w 1684452"/>
                    <a:gd name="connsiteY13" fmla="*/ 1795454 h 1863160"/>
                    <a:gd name="connsiteX14" fmla="*/ 1616667 w 1684452"/>
                    <a:gd name="connsiteY14" fmla="*/ 1531401 h 1863160"/>
                    <a:gd name="connsiteX15" fmla="*/ 1616331 w 1684452"/>
                    <a:gd name="connsiteY15" fmla="*/ 1531401 h 1863160"/>
                    <a:gd name="connsiteX16" fmla="*/ 1616331 w 1684452"/>
                    <a:gd name="connsiteY16" fmla="*/ 1507978 h 1863160"/>
                    <a:gd name="connsiteX17" fmla="*/ 1619250 w 1684452"/>
                    <a:gd name="connsiteY17" fmla="*/ 1507978 h 1863160"/>
                    <a:gd name="connsiteX18" fmla="*/ 1619250 w 1684452"/>
                    <a:gd name="connsiteY18" fmla="*/ 698353 h 1863160"/>
                    <a:gd name="connsiteX19" fmla="*/ 1616331 w 1684452"/>
                    <a:gd name="connsiteY19" fmla="*/ 698353 h 1863160"/>
                    <a:gd name="connsiteX20" fmla="*/ 842226 w 1684452"/>
                    <a:gd name="connsiteY20" fmla="*/ 68122 h 1863160"/>
                    <a:gd name="connsiteX21" fmla="*/ 68122 w 1684452"/>
                    <a:gd name="connsiteY21" fmla="*/ 333087 h 1863160"/>
                    <a:gd name="connsiteX22" fmla="*/ 842226 w 1684452"/>
                    <a:gd name="connsiteY22" fmla="*/ 598052 h 1863160"/>
                    <a:gd name="connsiteX23" fmla="*/ 1616331 w 1684452"/>
                    <a:gd name="connsiteY23" fmla="*/ 333087 h 1863160"/>
                    <a:gd name="connsiteX24" fmla="*/ 842226 w 1684452"/>
                    <a:gd name="connsiteY24" fmla="*/ 68122 h 1863160"/>
                    <a:gd name="connsiteX25" fmla="*/ 842226 w 1684452"/>
                    <a:gd name="connsiteY25" fmla="*/ 0 h 1863160"/>
                    <a:gd name="connsiteX26" fmla="*/ 1425175 w 1684452"/>
                    <a:gd name="connsiteY26" fmla="*/ 89721 h 1863160"/>
                    <a:gd name="connsiteX27" fmla="*/ 1684452 w 1684452"/>
                    <a:gd name="connsiteY27" fmla="*/ 331797 h 1863160"/>
                    <a:gd name="connsiteX28" fmla="*/ 1681988 w 1684452"/>
                    <a:gd name="connsiteY28" fmla="*/ 352107 h 1863160"/>
                    <a:gd name="connsiteX29" fmla="*/ 1684452 w 1684452"/>
                    <a:gd name="connsiteY29" fmla="*/ 352107 h 1863160"/>
                    <a:gd name="connsiteX30" fmla="*/ 1684452 w 1684452"/>
                    <a:gd name="connsiteY30" fmla="*/ 1531401 h 1863160"/>
                    <a:gd name="connsiteX31" fmla="*/ 1684452 w 1684452"/>
                    <a:gd name="connsiteY31" fmla="*/ 1531401 h 1863160"/>
                    <a:gd name="connsiteX32" fmla="*/ 1425175 w 1684452"/>
                    <a:gd name="connsiteY32" fmla="*/ 1773450 h 1863160"/>
                    <a:gd name="connsiteX33" fmla="*/ 842226 w 1684452"/>
                    <a:gd name="connsiteY33" fmla="*/ 1863160 h 1863160"/>
                    <a:gd name="connsiteX34" fmla="*/ 259277 w 1684452"/>
                    <a:gd name="connsiteY34" fmla="*/ 1773450 h 1863160"/>
                    <a:gd name="connsiteX35" fmla="*/ 0 w 1684452"/>
                    <a:gd name="connsiteY35" fmla="*/ 1531401 h 1863160"/>
                    <a:gd name="connsiteX36" fmla="*/ 0 w 1684452"/>
                    <a:gd name="connsiteY36" fmla="*/ 1140367 h 1863160"/>
                    <a:gd name="connsiteX37" fmla="*/ 0 w 1684452"/>
                    <a:gd name="connsiteY37" fmla="*/ 714831 h 1863160"/>
                    <a:gd name="connsiteX38" fmla="*/ 0 w 1684452"/>
                    <a:gd name="connsiteY38" fmla="*/ 352107 h 1863160"/>
                    <a:gd name="connsiteX39" fmla="*/ 2463 w 1684452"/>
                    <a:gd name="connsiteY39" fmla="*/ 352107 h 1863160"/>
                    <a:gd name="connsiteX40" fmla="*/ 0 w 1684452"/>
                    <a:gd name="connsiteY40" fmla="*/ 331797 h 1863160"/>
                    <a:gd name="connsiteX41" fmla="*/ 259277 w 1684452"/>
                    <a:gd name="connsiteY41" fmla="*/ 89721 h 1863160"/>
                    <a:gd name="connsiteX42" fmla="*/ 842226 w 1684452"/>
                    <a:gd name="connsiteY42" fmla="*/ 0 h 1863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684452" h="1863160">
                      <a:moveTo>
                        <a:pt x="1616331" y="466888"/>
                      </a:moveTo>
                      <a:lnTo>
                        <a:pt x="1580938" y="495908"/>
                      </a:lnTo>
                      <a:cubicBezTo>
                        <a:pt x="1540277" y="525258"/>
                        <a:pt x="1488088" y="552079"/>
                        <a:pt x="1425175" y="575567"/>
                      </a:cubicBezTo>
                      <a:cubicBezTo>
                        <a:pt x="1269270" y="633124"/>
                        <a:pt x="1062526" y="665288"/>
                        <a:pt x="842226" y="665288"/>
                      </a:cubicBezTo>
                      <a:cubicBezTo>
                        <a:pt x="621925" y="665288"/>
                        <a:pt x="415182" y="633124"/>
                        <a:pt x="259277" y="575567"/>
                      </a:cubicBezTo>
                      <a:cubicBezTo>
                        <a:pt x="196365" y="552079"/>
                        <a:pt x="144176" y="525258"/>
                        <a:pt x="103515" y="495908"/>
                      </a:cubicBezTo>
                      <a:lnTo>
                        <a:pt x="68122" y="466889"/>
                      </a:lnTo>
                      <a:lnTo>
                        <a:pt x="68122" y="698353"/>
                      </a:lnTo>
                      <a:lnTo>
                        <a:pt x="66676" y="698353"/>
                      </a:lnTo>
                      <a:lnTo>
                        <a:pt x="66676" y="1507978"/>
                      </a:lnTo>
                      <a:lnTo>
                        <a:pt x="68122" y="1507978"/>
                      </a:lnTo>
                      <a:lnTo>
                        <a:pt x="68122" y="1531401"/>
                      </a:lnTo>
                      <a:lnTo>
                        <a:pt x="67785" y="1531401"/>
                      </a:lnTo>
                      <a:cubicBezTo>
                        <a:pt x="67785" y="1656657"/>
                        <a:pt x="386374" y="1795454"/>
                        <a:pt x="842226" y="1795454"/>
                      </a:cubicBezTo>
                      <a:cubicBezTo>
                        <a:pt x="1298078" y="1795454"/>
                        <a:pt x="1616667" y="1656657"/>
                        <a:pt x="1616667" y="1531401"/>
                      </a:cubicBezTo>
                      <a:lnTo>
                        <a:pt x="1616331" y="1531401"/>
                      </a:lnTo>
                      <a:lnTo>
                        <a:pt x="1616331" y="1507978"/>
                      </a:lnTo>
                      <a:lnTo>
                        <a:pt x="1619250" y="1507978"/>
                      </a:lnTo>
                      <a:lnTo>
                        <a:pt x="1619250" y="698353"/>
                      </a:lnTo>
                      <a:lnTo>
                        <a:pt x="1616331" y="698353"/>
                      </a:lnTo>
                      <a:close/>
                      <a:moveTo>
                        <a:pt x="842226" y="68122"/>
                      </a:moveTo>
                      <a:cubicBezTo>
                        <a:pt x="414700" y="68122"/>
                        <a:pt x="68122" y="186750"/>
                        <a:pt x="68122" y="333087"/>
                      </a:cubicBezTo>
                      <a:cubicBezTo>
                        <a:pt x="68122" y="479424"/>
                        <a:pt x="414700" y="598052"/>
                        <a:pt x="842226" y="598052"/>
                      </a:cubicBezTo>
                      <a:cubicBezTo>
                        <a:pt x="1269753" y="598052"/>
                        <a:pt x="1616331" y="479424"/>
                        <a:pt x="1616331" y="333087"/>
                      </a:cubicBezTo>
                      <a:cubicBezTo>
                        <a:pt x="1616331" y="186750"/>
                        <a:pt x="1269753" y="68122"/>
                        <a:pt x="842226" y="68122"/>
                      </a:cubicBezTo>
                      <a:close/>
                      <a:moveTo>
                        <a:pt x="842226" y="0"/>
                      </a:moveTo>
                      <a:cubicBezTo>
                        <a:pt x="1062526" y="0"/>
                        <a:pt x="1269270" y="32164"/>
                        <a:pt x="1425175" y="89721"/>
                      </a:cubicBezTo>
                      <a:cubicBezTo>
                        <a:pt x="1592942" y="150663"/>
                        <a:pt x="1684452" y="236998"/>
                        <a:pt x="1684452" y="331797"/>
                      </a:cubicBezTo>
                      <a:lnTo>
                        <a:pt x="1681988" y="352107"/>
                      </a:lnTo>
                      <a:lnTo>
                        <a:pt x="1684452" y="352107"/>
                      </a:lnTo>
                      <a:lnTo>
                        <a:pt x="1684452" y="1531401"/>
                      </a:lnTo>
                      <a:lnTo>
                        <a:pt x="1684452" y="1531401"/>
                      </a:lnTo>
                      <a:cubicBezTo>
                        <a:pt x="1684452" y="1626189"/>
                        <a:pt x="1592942" y="1712515"/>
                        <a:pt x="1425175" y="1773450"/>
                      </a:cubicBezTo>
                      <a:cubicBezTo>
                        <a:pt x="1269270" y="1831000"/>
                        <a:pt x="1062526" y="1863160"/>
                        <a:pt x="842226" y="1863160"/>
                      </a:cubicBezTo>
                      <a:cubicBezTo>
                        <a:pt x="621925" y="1863160"/>
                        <a:pt x="415182" y="1831000"/>
                        <a:pt x="259277" y="1773450"/>
                      </a:cubicBezTo>
                      <a:cubicBezTo>
                        <a:pt x="91510" y="1712515"/>
                        <a:pt x="0" y="1626189"/>
                        <a:pt x="0" y="1531401"/>
                      </a:cubicBezTo>
                      <a:lnTo>
                        <a:pt x="0" y="1140367"/>
                      </a:lnTo>
                      <a:lnTo>
                        <a:pt x="0" y="714831"/>
                      </a:lnTo>
                      <a:lnTo>
                        <a:pt x="0" y="352107"/>
                      </a:lnTo>
                      <a:lnTo>
                        <a:pt x="2463" y="352107"/>
                      </a:lnTo>
                      <a:lnTo>
                        <a:pt x="0" y="331797"/>
                      </a:lnTo>
                      <a:cubicBezTo>
                        <a:pt x="0" y="236998"/>
                        <a:pt x="91510" y="150663"/>
                        <a:pt x="259277" y="89721"/>
                      </a:cubicBezTo>
                      <a:cubicBezTo>
                        <a:pt x="415182" y="32164"/>
                        <a:pt x="621925" y="0"/>
                        <a:pt x="842226" y="0"/>
                      </a:cubicBezTo>
                      <a:close/>
                    </a:path>
                  </a:pathLst>
                </a:custGeom>
                <a:grpFill/>
                <a:ln>
                  <a:noFill/>
                </a:ln>
              </p:spPr>
              <p:txBody>
                <a:bodyPr vert="horz" wrap="square" lIns="0" tIns="137160" rIns="0" bIns="0" numCol="1" anchor="t" anchorCtr="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dirty="0">
                      <a:ln>
                        <a:noFill/>
                      </a:ln>
                      <a:solidFill>
                        <a:srgbClr val="0078D7">
                          <a:lumMod val="75000"/>
                        </a:srgbClr>
                      </a:solidFill>
                      <a:effectLst/>
                      <a:uLnTx/>
                      <a:uFillTx/>
                      <a:latin typeface="Segoe UI"/>
                    </a:rPr>
                    <a:t>SQL</a:t>
                  </a:r>
                </a:p>
              </p:txBody>
            </p:sp>
            <p:sp>
              <p:nvSpPr>
                <p:cNvPr id="498" name="Freeform 717">
                  <a:extLst>
                    <a:ext uri="{FF2B5EF4-FFF2-40B4-BE49-F238E27FC236}">
                      <a16:creationId xmlns:a16="http://schemas.microsoft.com/office/drawing/2014/main" id="{7F382BD8-8540-4238-8187-4ED3954BF6A7}"/>
                    </a:ext>
                  </a:extLst>
                </p:cNvPr>
                <p:cNvSpPr>
                  <a:spLocks/>
                </p:cNvSpPr>
                <p:nvPr/>
              </p:nvSpPr>
              <p:spPr bwMode="auto">
                <a:xfrm>
                  <a:off x="5021986" y="3425258"/>
                  <a:ext cx="189254" cy="244249"/>
                </a:xfrm>
                <a:custGeom>
                  <a:avLst/>
                  <a:gdLst>
                    <a:gd name="connsiteX0" fmla="*/ 1616331 w 1684452"/>
                    <a:gd name="connsiteY0" fmla="*/ 466888 h 1863160"/>
                    <a:gd name="connsiteX1" fmla="*/ 1580938 w 1684452"/>
                    <a:gd name="connsiteY1" fmla="*/ 495908 h 1863160"/>
                    <a:gd name="connsiteX2" fmla="*/ 1425175 w 1684452"/>
                    <a:gd name="connsiteY2" fmla="*/ 575567 h 1863160"/>
                    <a:gd name="connsiteX3" fmla="*/ 842226 w 1684452"/>
                    <a:gd name="connsiteY3" fmla="*/ 665288 h 1863160"/>
                    <a:gd name="connsiteX4" fmla="*/ 259277 w 1684452"/>
                    <a:gd name="connsiteY4" fmla="*/ 575567 h 1863160"/>
                    <a:gd name="connsiteX5" fmla="*/ 103515 w 1684452"/>
                    <a:gd name="connsiteY5" fmla="*/ 495908 h 1863160"/>
                    <a:gd name="connsiteX6" fmla="*/ 68122 w 1684452"/>
                    <a:gd name="connsiteY6" fmla="*/ 466889 h 1863160"/>
                    <a:gd name="connsiteX7" fmla="*/ 68122 w 1684452"/>
                    <a:gd name="connsiteY7" fmla="*/ 698353 h 1863160"/>
                    <a:gd name="connsiteX8" fmla="*/ 66676 w 1684452"/>
                    <a:gd name="connsiteY8" fmla="*/ 698353 h 1863160"/>
                    <a:gd name="connsiteX9" fmla="*/ 66676 w 1684452"/>
                    <a:gd name="connsiteY9" fmla="*/ 1507978 h 1863160"/>
                    <a:gd name="connsiteX10" fmla="*/ 68122 w 1684452"/>
                    <a:gd name="connsiteY10" fmla="*/ 1507978 h 1863160"/>
                    <a:gd name="connsiteX11" fmla="*/ 68122 w 1684452"/>
                    <a:gd name="connsiteY11" fmla="*/ 1531401 h 1863160"/>
                    <a:gd name="connsiteX12" fmla="*/ 67785 w 1684452"/>
                    <a:gd name="connsiteY12" fmla="*/ 1531401 h 1863160"/>
                    <a:gd name="connsiteX13" fmla="*/ 842226 w 1684452"/>
                    <a:gd name="connsiteY13" fmla="*/ 1795454 h 1863160"/>
                    <a:gd name="connsiteX14" fmla="*/ 1616667 w 1684452"/>
                    <a:gd name="connsiteY14" fmla="*/ 1531401 h 1863160"/>
                    <a:gd name="connsiteX15" fmla="*/ 1616331 w 1684452"/>
                    <a:gd name="connsiteY15" fmla="*/ 1531401 h 1863160"/>
                    <a:gd name="connsiteX16" fmla="*/ 1616331 w 1684452"/>
                    <a:gd name="connsiteY16" fmla="*/ 1507978 h 1863160"/>
                    <a:gd name="connsiteX17" fmla="*/ 1619250 w 1684452"/>
                    <a:gd name="connsiteY17" fmla="*/ 1507978 h 1863160"/>
                    <a:gd name="connsiteX18" fmla="*/ 1619250 w 1684452"/>
                    <a:gd name="connsiteY18" fmla="*/ 698353 h 1863160"/>
                    <a:gd name="connsiteX19" fmla="*/ 1616331 w 1684452"/>
                    <a:gd name="connsiteY19" fmla="*/ 698353 h 1863160"/>
                    <a:gd name="connsiteX20" fmla="*/ 842226 w 1684452"/>
                    <a:gd name="connsiteY20" fmla="*/ 68122 h 1863160"/>
                    <a:gd name="connsiteX21" fmla="*/ 68122 w 1684452"/>
                    <a:gd name="connsiteY21" fmla="*/ 333087 h 1863160"/>
                    <a:gd name="connsiteX22" fmla="*/ 842226 w 1684452"/>
                    <a:gd name="connsiteY22" fmla="*/ 598052 h 1863160"/>
                    <a:gd name="connsiteX23" fmla="*/ 1616331 w 1684452"/>
                    <a:gd name="connsiteY23" fmla="*/ 333087 h 1863160"/>
                    <a:gd name="connsiteX24" fmla="*/ 842226 w 1684452"/>
                    <a:gd name="connsiteY24" fmla="*/ 68122 h 1863160"/>
                    <a:gd name="connsiteX25" fmla="*/ 842226 w 1684452"/>
                    <a:gd name="connsiteY25" fmla="*/ 0 h 1863160"/>
                    <a:gd name="connsiteX26" fmla="*/ 1425175 w 1684452"/>
                    <a:gd name="connsiteY26" fmla="*/ 89721 h 1863160"/>
                    <a:gd name="connsiteX27" fmla="*/ 1684452 w 1684452"/>
                    <a:gd name="connsiteY27" fmla="*/ 331797 h 1863160"/>
                    <a:gd name="connsiteX28" fmla="*/ 1681988 w 1684452"/>
                    <a:gd name="connsiteY28" fmla="*/ 352107 h 1863160"/>
                    <a:gd name="connsiteX29" fmla="*/ 1684452 w 1684452"/>
                    <a:gd name="connsiteY29" fmla="*/ 352107 h 1863160"/>
                    <a:gd name="connsiteX30" fmla="*/ 1684452 w 1684452"/>
                    <a:gd name="connsiteY30" fmla="*/ 1531401 h 1863160"/>
                    <a:gd name="connsiteX31" fmla="*/ 1684452 w 1684452"/>
                    <a:gd name="connsiteY31" fmla="*/ 1531401 h 1863160"/>
                    <a:gd name="connsiteX32" fmla="*/ 1425175 w 1684452"/>
                    <a:gd name="connsiteY32" fmla="*/ 1773450 h 1863160"/>
                    <a:gd name="connsiteX33" fmla="*/ 842226 w 1684452"/>
                    <a:gd name="connsiteY33" fmla="*/ 1863160 h 1863160"/>
                    <a:gd name="connsiteX34" fmla="*/ 259277 w 1684452"/>
                    <a:gd name="connsiteY34" fmla="*/ 1773450 h 1863160"/>
                    <a:gd name="connsiteX35" fmla="*/ 0 w 1684452"/>
                    <a:gd name="connsiteY35" fmla="*/ 1531401 h 1863160"/>
                    <a:gd name="connsiteX36" fmla="*/ 0 w 1684452"/>
                    <a:gd name="connsiteY36" fmla="*/ 1140367 h 1863160"/>
                    <a:gd name="connsiteX37" fmla="*/ 0 w 1684452"/>
                    <a:gd name="connsiteY37" fmla="*/ 714831 h 1863160"/>
                    <a:gd name="connsiteX38" fmla="*/ 0 w 1684452"/>
                    <a:gd name="connsiteY38" fmla="*/ 352107 h 1863160"/>
                    <a:gd name="connsiteX39" fmla="*/ 2463 w 1684452"/>
                    <a:gd name="connsiteY39" fmla="*/ 352107 h 1863160"/>
                    <a:gd name="connsiteX40" fmla="*/ 0 w 1684452"/>
                    <a:gd name="connsiteY40" fmla="*/ 331797 h 1863160"/>
                    <a:gd name="connsiteX41" fmla="*/ 259277 w 1684452"/>
                    <a:gd name="connsiteY41" fmla="*/ 89721 h 1863160"/>
                    <a:gd name="connsiteX42" fmla="*/ 842226 w 1684452"/>
                    <a:gd name="connsiteY42" fmla="*/ 0 h 1863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684452" h="1863160">
                      <a:moveTo>
                        <a:pt x="1616331" y="466888"/>
                      </a:moveTo>
                      <a:lnTo>
                        <a:pt x="1580938" y="495908"/>
                      </a:lnTo>
                      <a:cubicBezTo>
                        <a:pt x="1540277" y="525258"/>
                        <a:pt x="1488088" y="552079"/>
                        <a:pt x="1425175" y="575567"/>
                      </a:cubicBezTo>
                      <a:cubicBezTo>
                        <a:pt x="1269270" y="633124"/>
                        <a:pt x="1062526" y="665288"/>
                        <a:pt x="842226" y="665288"/>
                      </a:cubicBezTo>
                      <a:cubicBezTo>
                        <a:pt x="621925" y="665288"/>
                        <a:pt x="415182" y="633124"/>
                        <a:pt x="259277" y="575567"/>
                      </a:cubicBezTo>
                      <a:cubicBezTo>
                        <a:pt x="196365" y="552079"/>
                        <a:pt x="144176" y="525258"/>
                        <a:pt x="103515" y="495908"/>
                      </a:cubicBezTo>
                      <a:lnTo>
                        <a:pt x="68122" y="466889"/>
                      </a:lnTo>
                      <a:lnTo>
                        <a:pt x="68122" y="698353"/>
                      </a:lnTo>
                      <a:lnTo>
                        <a:pt x="66676" y="698353"/>
                      </a:lnTo>
                      <a:lnTo>
                        <a:pt x="66676" y="1507978"/>
                      </a:lnTo>
                      <a:lnTo>
                        <a:pt x="68122" y="1507978"/>
                      </a:lnTo>
                      <a:lnTo>
                        <a:pt x="68122" y="1531401"/>
                      </a:lnTo>
                      <a:lnTo>
                        <a:pt x="67785" y="1531401"/>
                      </a:lnTo>
                      <a:cubicBezTo>
                        <a:pt x="67785" y="1656657"/>
                        <a:pt x="386374" y="1795454"/>
                        <a:pt x="842226" y="1795454"/>
                      </a:cubicBezTo>
                      <a:cubicBezTo>
                        <a:pt x="1298078" y="1795454"/>
                        <a:pt x="1616667" y="1656657"/>
                        <a:pt x="1616667" y="1531401"/>
                      </a:cubicBezTo>
                      <a:lnTo>
                        <a:pt x="1616331" y="1531401"/>
                      </a:lnTo>
                      <a:lnTo>
                        <a:pt x="1616331" y="1507978"/>
                      </a:lnTo>
                      <a:lnTo>
                        <a:pt x="1619250" y="1507978"/>
                      </a:lnTo>
                      <a:lnTo>
                        <a:pt x="1619250" y="698353"/>
                      </a:lnTo>
                      <a:lnTo>
                        <a:pt x="1616331" y="698353"/>
                      </a:lnTo>
                      <a:close/>
                      <a:moveTo>
                        <a:pt x="842226" y="68122"/>
                      </a:moveTo>
                      <a:cubicBezTo>
                        <a:pt x="414700" y="68122"/>
                        <a:pt x="68122" y="186750"/>
                        <a:pt x="68122" y="333087"/>
                      </a:cubicBezTo>
                      <a:cubicBezTo>
                        <a:pt x="68122" y="479424"/>
                        <a:pt x="414700" y="598052"/>
                        <a:pt x="842226" y="598052"/>
                      </a:cubicBezTo>
                      <a:cubicBezTo>
                        <a:pt x="1269753" y="598052"/>
                        <a:pt x="1616331" y="479424"/>
                        <a:pt x="1616331" y="333087"/>
                      </a:cubicBezTo>
                      <a:cubicBezTo>
                        <a:pt x="1616331" y="186750"/>
                        <a:pt x="1269753" y="68122"/>
                        <a:pt x="842226" y="68122"/>
                      </a:cubicBezTo>
                      <a:close/>
                      <a:moveTo>
                        <a:pt x="842226" y="0"/>
                      </a:moveTo>
                      <a:cubicBezTo>
                        <a:pt x="1062526" y="0"/>
                        <a:pt x="1269270" y="32164"/>
                        <a:pt x="1425175" y="89721"/>
                      </a:cubicBezTo>
                      <a:cubicBezTo>
                        <a:pt x="1592942" y="150663"/>
                        <a:pt x="1684452" y="236998"/>
                        <a:pt x="1684452" y="331797"/>
                      </a:cubicBezTo>
                      <a:lnTo>
                        <a:pt x="1681988" y="352107"/>
                      </a:lnTo>
                      <a:lnTo>
                        <a:pt x="1684452" y="352107"/>
                      </a:lnTo>
                      <a:lnTo>
                        <a:pt x="1684452" y="1531401"/>
                      </a:lnTo>
                      <a:lnTo>
                        <a:pt x="1684452" y="1531401"/>
                      </a:lnTo>
                      <a:cubicBezTo>
                        <a:pt x="1684452" y="1626189"/>
                        <a:pt x="1592942" y="1712515"/>
                        <a:pt x="1425175" y="1773450"/>
                      </a:cubicBezTo>
                      <a:cubicBezTo>
                        <a:pt x="1269270" y="1831000"/>
                        <a:pt x="1062526" y="1863160"/>
                        <a:pt x="842226" y="1863160"/>
                      </a:cubicBezTo>
                      <a:cubicBezTo>
                        <a:pt x="621925" y="1863160"/>
                        <a:pt x="415182" y="1831000"/>
                        <a:pt x="259277" y="1773450"/>
                      </a:cubicBezTo>
                      <a:cubicBezTo>
                        <a:pt x="91510" y="1712515"/>
                        <a:pt x="0" y="1626189"/>
                        <a:pt x="0" y="1531401"/>
                      </a:cubicBezTo>
                      <a:lnTo>
                        <a:pt x="0" y="1140367"/>
                      </a:lnTo>
                      <a:lnTo>
                        <a:pt x="0" y="714831"/>
                      </a:lnTo>
                      <a:lnTo>
                        <a:pt x="0" y="352107"/>
                      </a:lnTo>
                      <a:lnTo>
                        <a:pt x="2463" y="352107"/>
                      </a:lnTo>
                      <a:lnTo>
                        <a:pt x="0" y="331797"/>
                      </a:lnTo>
                      <a:cubicBezTo>
                        <a:pt x="0" y="236998"/>
                        <a:pt x="91510" y="150663"/>
                        <a:pt x="259277" y="89721"/>
                      </a:cubicBezTo>
                      <a:cubicBezTo>
                        <a:pt x="415182" y="32164"/>
                        <a:pt x="621925" y="0"/>
                        <a:pt x="842226" y="0"/>
                      </a:cubicBezTo>
                      <a:close/>
                    </a:path>
                  </a:pathLst>
                </a:custGeom>
                <a:grpFill/>
                <a:ln>
                  <a:noFill/>
                </a:ln>
              </p:spPr>
              <p:txBody>
                <a:bodyPr vert="horz" wrap="square" lIns="0" tIns="137160" rIns="0" bIns="0" numCol="1" anchor="t" anchorCtr="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dirty="0">
                    <a:ln>
                      <a:noFill/>
                    </a:ln>
                    <a:solidFill>
                      <a:srgbClr val="0078D7">
                        <a:lumMod val="75000"/>
                      </a:srgbClr>
                    </a:solidFill>
                    <a:effectLst/>
                    <a:uLnTx/>
                    <a:uFillTx/>
                    <a:latin typeface="Segoe UI"/>
                  </a:endParaRPr>
                </a:p>
              </p:txBody>
            </p:sp>
            <p:sp>
              <p:nvSpPr>
                <p:cNvPr id="499" name="Freeform 718">
                  <a:extLst>
                    <a:ext uri="{FF2B5EF4-FFF2-40B4-BE49-F238E27FC236}">
                      <a16:creationId xmlns:a16="http://schemas.microsoft.com/office/drawing/2014/main" id="{FD02B748-F527-4CCF-9F5E-378E2793830D}"/>
                    </a:ext>
                  </a:extLst>
                </p:cNvPr>
                <p:cNvSpPr>
                  <a:spLocks/>
                </p:cNvSpPr>
                <p:nvPr/>
              </p:nvSpPr>
              <p:spPr bwMode="auto">
                <a:xfrm>
                  <a:off x="5364264" y="3421858"/>
                  <a:ext cx="201512" cy="260718"/>
                </a:xfrm>
                <a:custGeom>
                  <a:avLst/>
                  <a:gdLst>
                    <a:gd name="connsiteX0" fmla="*/ 194437 w 2257425"/>
                    <a:gd name="connsiteY0" fmla="*/ 122771 h 2920668"/>
                    <a:gd name="connsiteX1" fmla="*/ 121523 w 2257425"/>
                    <a:gd name="connsiteY1" fmla="*/ 195680 h 2920668"/>
                    <a:gd name="connsiteX2" fmla="*/ 121523 w 2257425"/>
                    <a:gd name="connsiteY2" fmla="*/ 2726243 h 2920668"/>
                    <a:gd name="connsiteX3" fmla="*/ 194437 w 2257425"/>
                    <a:gd name="connsiteY3" fmla="*/ 2799152 h 2920668"/>
                    <a:gd name="connsiteX4" fmla="*/ 2059814 w 2257425"/>
                    <a:gd name="connsiteY4" fmla="*/ 2799152 h 2920668"/>
                    <a:gd name="connsiteX5" fmla="*/ 2132727 w 2257425"/>
                    <a:gd name="connsiteY5" fmla="*/ 2726243 h 2920668"/>
                    <a:gd name="connsiteX6" fmla="*/ 2132727 w 2257425"/>
                    <a:gd name="connsiteY6" fmla="*/ 1078413 h 2920668"/>
                    <a:gd name="connsiteX7" fmla="*/ 2132727 w 2257425"/>
                    <a:gd name="connsiteY7" fmla="*/ 1054761 h 2920668"/>
                    <a:gd name="connsiteX8" fmla="*/ 2129823 w 2257425"/>
                    <a:gd name="connsiteY8" fmla="*/ 1055355 h 2920668"/>
                    <a:gd name="connsiteX9" fmla="*/ 2126785 w 2257425"/>
                    <a:gd name="connsiteY9" fmla="*/ 1055355 h 2920668"/>
                    <a:gd name="connsiteX10" fmla="*/ 2123747 w 2257425"/>
                    <a:gd name="connsiteY10" fmla="*/ 1055355 h 2920668"/>
                    <a:gd name="connsiteX11" fmla="*/ 1327752 w 2257425"/>
                    <a:gd name="connsiteY11" fmla="*/ 1055355 h 2920668"/>
                    <a:gd name="connsiteX12" fmla="*/ 1200150 w 2257425"/>
                    <a:gd name="connsiteY12" fmla="*/ 927704 h 2920668"/>
                    <a:gd name="connsiteX13" fmla="*/ 1200150 w 2257425"/>
                    <a:gd name="connsiteY13" fmla="*/ 128364 h 2920668"/>
                    <a:gd name="connsiteX14" fmla="*/ 1200966 w 2257425"/>
                    <a:gd name="connsiteY14" fmla="*/ 122771 h 2920668"/>
                    <a:gd name="connsiteX15" fmla="*/ 1128166 w 2257425"/>
                    <a:gd name="connsiteY15" fmla="*/ 122771 h 2920668"/>
                    <a:gd name="connsiteX16" fmla="*/ 194437 w 2257425"/>
                    <a:gd name="connsiteY16" fmla="*/ 122771 h 2920668"/>
                    <a:gd name="connsiteX17" fmla="*/ 1331572 w 2257425"/>
                    <a:gd name="connsiteY17" fmla="*/ 121972 h 2920668"/>
                    <a:gd name="connsiteX18" fmla="*/ 1327638 w 2257425"/>
                    <a:gd name="connsiteY18" fmla="*/ 122771 h 2920668"/>
                    <a:gd name="connsiteX19" fmla="*/ 1324994 w 2257425"/>
                    <a:gd name="connsiteY19" fmla="*/ 122771 h 2920668"/>
                    <a:gd name="connsiteX20" fmla="*/ 1322388 w 2257425"/>
                    <a:gd name="connsiteY20" fmla="*/ 127982 h 2920668"/>
                    <a:gd name="connsiteX21" fmla="*/ 1322388 w 2257425"/>
                    <a:gd name="connsiteY21" fmla="*/ 927042 h 2920668"/>
                    <a:gd name="connsiteX22" fmla="*/ 1328466 w 2257425"/>
                    <a:gd name="connsiteY22" fmla="*/ 933118 h 2920668"/>
                    <a:gd name="connsiteX23" fmla="*/ 2130699 w 2257425"/>
                    <a:gd name="connsiteY23" fmla="*/ 933118 h 2920668"/>
                    <a:gd name="connsiteX24" fmla="*/ 2132727 w 2257425"/>
                    <a:gd name="connsiteY24" fmla="*/ 931091 h 2920668"/>
                    <a:gd name="connsiteX25" fmla="*/ 2132727 w 2257425"/>
                    <a:gd name="connsiteY25" fmla="*/ 927812 h 2920668"/>
                    <a:gd name="connsiteX26" fmla="*/ 2134009 w 2257425"/>
                    <a:gd name="connsiteY26" fmla="*/ 921508 h 2920668"/>
                    <a:gd name="connsiteX27" fmla="*/ 2133737 w 2257425"/>
                    <a:gd name="connsiteY27" fmla="*/ 920965 h 2920668"/>
                    <a:gd name="connsiteX28" fmla="*/ 2127660 w 2257425"/>
                    <a:gd name="connsiteY28" fmla="*/ 917927 h 2920668"/>
                    <a:gd name="connsiteX29" fmla="*/ 1333060 w 2257425"/>
                    <a:gd name="connsiteY29" fmla="*/ 123460 h 2920668"/>
                    <a:gd name="connsiteX30" fmla="*/ 1315932 w 2257425"/>
                    <a:gd name="connsiteY30" fmla="*/ 0 h 2920668"/>
                    <a:gd name="connsiteX31" fmla="*/ 1325803 w 2257425"/>
                    <a:gd name="connsiteY31" fmla="*/ 1255 h 2920668"/>
                    <a:gd name="connsiteX32" fmla="*/ 1327638 w 2257425"/>
                    <a:gd name="connsiteY32" fmla="*/ 1255 h 2920668"/>
                    <a:gd name="connsiteX33" fmla="*/ 1330705 w 2257425"/>
                    <a:gd name="connsiteY33" fmla="*/ 1878 h 2920668"/>
                    <a:gd name="connsiteX34" fmla="*/ 1370138 w 2257425"/>
                    <a:gd name="connsiteY34" fmla="*/ 6892 h 2920668"/>
                    <a:gd name="connsiteX35" fmla="*/ 1418897 w 2257425"/>
                    <a:gd name="connsiteY35" fmla="*/ 37184 h 2920668"/>
                    <a:gd name="connsiteX36" fmla="*/ 2205777 w 2257425"/>
                    <a:gd name="connsiteY36" fmla="*/ 827406 h 2920668"/>
                    <a:gd name="connsiteX37" fmla="*/ 2257425 w 2257425"/>
                    <a:gd name="connsiteY37" fmla="*/ 927704 h 2920668"/>
                    <a:gd name="connsiteX38" fmla="*/ 2254250 w 2257425"/>
                    <a:gd name="connsiteY38" fmla="*/ 943227 h 2920668"/>
                    <a:gd name="connsiteX39" fmla="*/ 2254250 w 2257425"/>
                    <a:gd name="connsiteY39" fmla="*/ 1091201 h 2920668"/>
                    <a:gd name="connsiteX40" fmla="*/ 2254250 w 2257425"/>
                    <a:gd name="connsiteY40" fmla="*/ 2726243 h 2920668"/>
                    <a:gd name="connsiteX41" fmla="*/ 2059814 w 2257425"/>
                    <a:gd name="connsiteY41" fmla="*/ 2920668 h 2920668"/>
                    <a:gd name="connsiteX42" fmla="*/ 194437 w 2257425"/>
                    <a:gd name="connsiteY42" fmla="*/ 2920668 h 2920668"/>
                    <a:gd name="connsiteX43" fmla="*/ 0 w 2257425"/>
                    <a:gd name="connsiteY43" fmla="*/ 2726243 h 2920668"/>
                    <a:gd name="connsiteX44" fmla="*/ 0 w 2257425"/>
                    <a:gd name="connsiteY44" fmla="*/ 195680 h 2920668"/>
                    <a:gd name="connsiteX45" fmla="*/ 194437 w 2257425"/>
                    <a:gd name="connsiteY45" fmla="*/ 1255 h 2920668"/>
                    <a:gd name="connsiteX46" fmla="*/ 1309932 w 2257425"/>
                    <a:gd name="connsiteY46" fmla="*/ 1255 h 2920668"/>
                    <a:gd name="connsiteX47" fmla="*/ 1311235 w 2257425"/>
                    <a:gd name="connsiteY47" fmla="*/ 1255 h 2920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257425" h="2920668">
                      <a:moveTo>
                        <a:pt x="194437" y="122771"/>
                      </a:moveTo>
                      <a:cubicBezTo>
                        <a:pt x="154942" y="122771"/>
                        <a:pt x="121523" y="153150"/>
                        <a:pt x="121523" y="195680"/>
                      </a:cubicBezTo>
                      <a:cubicBezTo>
                        <a:pt x="121523" y="2726243"/>
                        <a:pt x="121523" y="2726243"/>
                        <a:pt x="121523" y="2726243"/>
                      </a:cubicBezTo>
                      <a:cubicBezTo>
                        <a:pt x="121523" y="2768774"/>
                        <a:pt x="154942" y="2799152"/>
                        <a:pt x="194437" y="2799152"/>
                      </a:cubicBezTo>
                      <a:cubicBezTo>
                        <a:pt x="2059814" y="2799152"/>
                        <a:pt x="2059814" y="2799152"/>
                        <a:pt x="2059814" y="2799152"/>
                      </a:cubicBezTo>
                      <a:cubicBezTo>
                        <a:pt x="2099308" y="2799152"/>
                        <a:pt x="2132727" y="2768774"/>
                        <a:pt x="2132727" y="2726243"/>
                      </a:cubicBezTo>
                      <a:cubicBezTo>
                        <a:pt x="2132727" y="1714626"/>
                        <a:pt x="2132727" y="1272043"/>
                        <a:pt x="2132727" y="1078413"/>
                      </a:cubicBezTo>
                      <a:lnTo>
                        <a:pt x="2132727" y="1054761"/>
                      </a:lnTo>
                      <a:lnTo>
                        <a:pt x="2129823" y="1055355"/>
                      </a:lnTo>
                      <a:lnTo>
                        <a:pt x="2126785" y="1055355"/>
                      </a:lnTo>
                      <a:cubicBezTo>
                        <a:pt x="2123747" y="1055355"/>
                        <a:pt x="2123747" y="1055355"/>
                        <a:pt x="2123747" y="1055355"/>
                      </a:cubicBezTo>
                      <a:cubicBezTo>
                        <a:pt x="1327752" y="1055355"/>
                        <a:pt x="1327752" y="1055355"/>
                        <a:pt x="1327752" y="1055355"/>
                      </a:cubicBezTo>
                      <a:cubicBezTo>
                        <a:pt x="1257875" y="1055355"/>
                        <a:pt x="1200150" y="997608"/>
                        <a:pt x="1200150" y="927704"/>
                      </a:cubicBezTo>
                      <a:cubicBezTo>
                        <a:pt x="1200150" y="128364"/>
                        <a:pt x="1200150" y="128364"/>
                        <a:pt x="1200150" y="128364"/>
                      </a:cubicBezTo>
                      <a:lnTo>
                        <a:pt x="1200966" y="122771"/>
                      </a:lnTo>
                      <a:lnTo>
                        <a:pt x="1128166" y="122771"/>
                      </a:lnTo>
                      <a:cubicBezTo>
                        <a:pt x="194437" y="122771"/>
                        <a:pt x="194437" y="122771"/>
                        <a:pt x="194437" y="122771"/>
                      </a:cubicBezTo>
                      <a:close/>
                      <a:moveTo>
                        <a:pt x="1331572" y="121972"/>
                      </a:moveTo>
                      <a:lnTo>
                        <a:pt x="1327638" y="122771"/>
                      </a:lnTo>
                      <a:lnTo>
                        <a:pt x="1324994" y="122771"/>
                      </a:lnTo>
                      <a:lnTo>
                        <a:pt x="1322388" y="127982"/>
                      </a:lnTo>
                      <a:cubicBezTo>
                        <a:pt x="1322388" y="927042"/>
                        <a:pt x="1322388" y="927042"/>
                        <a:pt x="1322388" y="927042"/>
                      </a:cubicBezTo>
                      <a:cubicBezTo>
                        <a:pt x="1322388" y="930080"/>
                        <a:pt x="1325427" y="933118"/>
                        <a:pt x="1328466" y="933118"/>
                      </a:cubicBezTo>
                      <a:cubicBezTo>
                        <a:pt x="2130699" y="933118"/>
                        <a:pt x="2130699" y="933118"/>
                        <a:pt x="2130699" y="933118"/>
                      </a:cubicBezTo>
                      <a:lnTo>
                        <a:pt x="2132727" y="931091"/>
                      </a:lnTo>
                      <a:lnTo>
                        <a:pt x="2132727" y="927812"/>
                      </a:lnTo>
                      <a:lnTo>
                        <a:pt x="2134009" y="921508"/>
                      </a:lnTo>
                      <a:lnTo>
                        <a:pt x="2133737" y="920965"/>
                      </a:lnTo>
                      <a:cubicBezTo>
                        <a:pt x="2127660" y="917927"/>
                        <a:pt x="2127660" y="917927"/>
                        <a:pt x="2127660" y="917927"/>
                      </a:cubicBezTo>
                      <a:cubicBezTo>
                        <a:pt x="1431025" y="221408"/>
                        <a:pt x="1343945" y="134343"/>
                        <a:pt x="1333060" y="123460"/>
                      </a:cubicBezTo>
                      <a:close/>
                      <a:moveTo>
                        <a:pt x="1315932" y="0"/>
                      </a:moveTo>
                      <a:lnTo>
                        <a:pt x="1325803" y="1255"/>
                      </a:lnTo>
                      <a:lnTo>
                        <a:pt x="1327638" y="1255"/>
                      </a:lnTo>
                      <a:lnTo>
                        <a:pt x="1330705" y="1878"/>
                      </a:lnTo>
                      <a:lnTo>
                        <a:pt x="1370138" y="6892"/>
                      </a:lnTo>
                      <a:cubicBezTo>
                        <a:pt x="1387566" y="13249"/>
                        <a:pt x="1404086" y="23507"/>
                        <a:pt x="1418897" y="37184"/>
                      </a:cubicBezTo>
                      <a:cubicBezTo>
                        <a:pt x="2205777" y="827406"/>
                        <a:pt x="2205777" y="827406"/>
                        <a:pt x="2205777" y="827406"/>
                      </a:cubicBezTo>
                      <a:cubicBezTo>
                        <a:pt x="2239196" y="851721"/>
                        <a:pt x="2257425" y="888193"/>
                        <a:pt x="2257425" y="927704"/>
                      </a:cubicBezTo>
                      <a:lnTo>
                        <a:pt x="2254250" y="943227"/>
                      </a:lnTo>
                      <a:lnTo>
                        <a:pt x="2254250" y="1091201"/>
                      </a:lnTo>
                      <a:cubicBezTo>
                        <a:pt x="2254250" y="2726243"/>
                        <a:pt x="2254250" y="2726243"/>
                        <a:pt x="2254250" y="2726243"/>
                      </a:cubicBezTo>
                      <a:cubicBezTo>
                        <a:pt x="2254250" y="2835607"/>
                        <a:pt x="2166146" y="2920668"/>
                        <a:pt x="2059814" y="2920668"/>
                      </a:cubicBezTo>
                      <a:cubicBezTo>
                        <a:pt x="194437" y="2920668"/>
                        <a:pt x="194437" y="2920668"/>
                        <a:pt x="194437" y="2920668"/>
                      </a:cubicBezTo>
                      <a:cubicBezTo>
                        <a:pt x="88104" y="2920668"/>
                        <a:pt x="0" y="2835607"/>
                        <a:pt x="0" y="2726243"/>
                      </a:cubicBezTo>
                      <a:cubicBezTo>
                        <a:pt x="0" y="195680"/>
                        <a:pt x="0" y="195680"/>
                        <a:pt x="0" y="195680"/>
                      </a:cubicBezTo>
                      <a:cubicBezTo>
                        <a:pt x="0" y="86316"/>
                        <a:pt x="88104" y="1255"/>
                        <a:pt x="194437" y="1255"/>
                      </a:cubicBezTo>
                      <a:cubicBezTo>
                        <a:pt x="1044338" y="1255"/>
                        <a:pt x="1256813" y="1255"/>
                        <a:pt x="1309932" y="1255"/>
                      </a:cubicBezTo>
                      <a:lnTo>
                        <a:pt x="1311235" y="125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91440" rIns="0" bIns="45720" numCol="1" anchor="t" anchorCtr="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78D7">
                          <a:lumMod val="75000"/>
                        </a:srgbClr>
                      </a:solidFill>
                      <a:effectLst/>
                      <a:uLnTx/>
                      <a:uFillTx/>
                      <a:latin typeface="Segoe UI"/>
                    </a:rPr>
                    <a:t>&lt;&gt;</a:t>
                  </a:r>
                </a:p>
              </p:txBody>
            </p:sp>
            <p:grpSp>
              <p:nvGrpSpPr>
                <p:cNvPr id="500" name="Group 499">
                  <a:extLst>
                    <a:ext uri="{FF2B5EF4-FFF2-40B4-BE49-F238E27FC236}">
                      <a16:creationId xmlns:a16="http://schemas.microsoft.com/office/drawing/2014/main" id="{E0FCB251-6FB0-4FB1-BF48-79F59FC1E969}"/>
                    </a:ext>
                  </a:extLst>
                </p:cNvPr>
                <p:cNvGrpSpPr/>
                <p:nvPr/>
              </p:nvGrpSpPr>
              <p:grpSpPr>
                <a:xfrm>
                  <a:off x="5710236" y="3453323"/>
                  <a:ext cx="260177" cy="181932"/>
                  <a:chOff x="1182255" y="2216727"/>
                  <a:chExt cx="5006109" cy="3500582"/>
                </a:xfrm>
                <a:grpFill/>
              </p:grpSpPr>
              <p:sp>
                <p:nvSpPr>
                  <p:cNvPr id="508" name="Freeform 727">
                    <a:extLst>
                      <a:ext uri="{FF2B5EF4-FFF2-40B4-BE49-F238E27FC236}">
                        <a16:creationId xmlns:a16="http://schemas.microsoft.com/office/drawing/2014/main" id="{1AFA50BB-B25C-4C13-8B9C-F737C171F5DB}"/>
                      </a:ext>
                    </a:extLst>
                  </p:cNvPr>
                  <p:cNvSpPr/>
                  <p:nvPr/>
                </p:nvSpPr>
                <p:spPr bwMode="auto">
                  <a:xfrm>
                    <a:off x="1182255" y="2216727"/>
                    <a:ext cx="5006109" cy="3500582"/>
                  </a:xfrm>
                  <a:custGeom>
                    <a:avLst/>
                    <a:gdLst>
                      <a:gd name="connsiteX0" fmla="*/ 115224 w 5006109"/>
                      <a:gd name="connsiteY0" fmla="*/ 113026 h 3500582"/>
                      <a:gd name="connsiteX1" fmla="*/ 115224 w 5006109"/>
                      <a:gd name="connsiteY1" fmla="*/ 3387556 h 3500582"/>
                      <a:gd name="connsiteX2" fmla="*/ 4890886 w 5006109"/>
                      <a:gd name="connsiteY2" fmla="*/ 3387556 h 3500582"/>
                      <a:gd name="connsiteX3" fmla="*/ 4890886 w 5006109"/>
                      <a:gd name="connsiteY3" fmla="*/ 113026 h 3500582"/>
                      <a:gd name="connsiteX4" fmla="*/ 0 w 5006109"/>
                      <a:gd name="connsiteY4" fmla="*/ 0 h 3500582"/>
                      <a:gd name="connsiteX5" fmla="*/ 5006109 w 5006109"/>
                      <a:gd name="connsiteY5" fmla="*/ 0 h 3500582"/>
                      <a:gd name="connsiteX6" fmla="*/ 5006109 w 5006109"/>
                      <a:gd name="connsiteY6" fmla="*/ 3500582 h 3500582"/>
                      <a:gd name="connsiteX7" fmla="*/ 0 w 5006109"/>
                      <a:gd name="connsiteY7" fmla="*/ 3500582 h 3500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6109" h="3500582">
                        <a:moveTo>
                          <a:pt x="115224" y="113026"/>
                        </a:moveTo>
                        <a:lnTo>
                          <a:pt x="115224" y="3387556"/>
                        </a:lnTo>
                        <a:lnTo>
                          <a:pt x="4890886" y="3387556"/>
                        </a:lnTo>
                        <a:lnTo>
                          <a:pt x="4890886" y="113026"/>
                        </a:lnTo>
                        <a:close/>
                        <a:moveTo>
                          <a:pt x="0" y="0"/>
                        </a:moveTo>
                        <a:lnTo>
                          <a:pt x="5006109" y="0"/>
                        </a:lnTo>
                        <a:lnTo>
                          <a:pt x="5006109" y="3500582"/>
                        </a:lnTo>
                        <a:lnTo>
                          <a:pt x="0" y="3500582"/>
                        </a:lnTo>
                        <a:close/>
                      </a:path>
                    </a:pathLst>
                  </a:custGeom>
                  <a:grpFill/>
                  <a:ln w="317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78D7">
                          <a:lumMod val="75000"/>
                        </a:srgbClr>
                      </a:solidFill>
                      <a:effectLst/>
                      <a:uLnTx/>
                      <a:uFillTx/>
                      <a:latin typeface="Segoe UI"/>
                      <a:ea typeface="+mn-ea"/>
                      <a:cs typeface="+mn-cs"/>
                    </a:endParaRPr>
                  </a:p>
                </p:txBody>
              </p:sp>
              <p:grpSp>
                <p:nvGrpSpPr>
                  <p:cNvPr id="509" name="Group 508">
                    <a:extLst>
                      <a:ext uri="{FF2B5EF4-FFF2-40B4-BE49-F238E27FC236}">
                        <a16:creationId xmlns:a16="http://schemas.microsoft.com/office/drawing/2014/main" id="{B6A1E2A1-34EF-464B-B211-034200116B85}"/>
                      </a:ext>
                    </a:extLst>
                  </p:cNvPr>
                  <p:cNvGrpSpPr/>
                  <p:nvPr/>
                </p:nvGrpSpPr>
                <p:grpSpPr>
                  <a:xfrm>
                    <a:off x="1371600" y="2904099"/>
                    <a:ext cx="4622800" cy="2628550"/>
                    <a:chOff x="1371600" y="3272399"/>
                    <a:chExt cx="4622800" cy="2628550"/>
                  </a:xfrm>
                  <a:grpFill/>
                </p:grpSpPr>
                <p:grpSp>
                  <p:nvGrpSpPr>
                    <p:cNvPr id="510" name="Group 509">
                      <a:extLst>
                        <a:ext uri="{FF2B5EF4-FFF2-40B4-BE49-F238E27FC236}">
                          <a16:creationId xmlns:a16="http://schemas.microsoft.com/office/drawing/2014/main" id="{41FDA777-1BD1-4439-AE65-5628BC5091D5}"/>
                        </a:ext>
                      </a:extLst>
                    </p:cNvPr>
                    <p:cNvGrpSpPr/>
                    <p:nvPr/>
                  </p:nvGrpSpPr>
                  <p:grpSpPr>
                    <a:xfrm>
                      <a:off x="1371600" y="3272399"/>
                      <a:ext cx="4622800" cy="609250"/>
                      <a:chOff x="1403350" y="3272399"/>
                      <a:chExt cx="4216400" cy="609250"/>
                    </a:xfrm>
                    <a:grpFill/>
                  </p:grpSpPr>
                  <p:sp>
                    <p:nvSpPr>
                      <p:cNvPr id="526" name="Freeform 745">
                        <a:extLst>
                          <a:ext uri="{FF2B5EF4-FFF2-40B4-BE49-F238E27FC236}">
                            <a16:creationId xmlns:a16="http://schemas.microsoft.com/office/drawing/2014/main" id="{3C41207C-944B-4527-B95D-CC1356745F1C}"/>
                          </a:ext>
                        </a:extLst>
                      </p:cNvPr>
                      <p:cNvSpPr/>
                      <p:nvPr/>
                    </p:nvSpPr>
                    <p:spPr bwMode="auto">
                      <a:xfrm>
                        <a:off x="1403350"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78D7">
                              <a:lumMod val="75000"/>
                            </a:srgbClr>
                          </a:solidFill>
                          <a:effectLst/>
                          <a:uLnTx/>
                          <a:uFillTx/>
                          <a:latin typeface="Segoe UI"/>
                          <a:ea typeface="+mn-ea"/>
                          <a:cs typeface="+mn-cs"/>
                        </a:endParaRPr>
                      </a:p>
                    </p:txBody>
                  </p:sp>
                  <p:sp>
                    <p:nvSpPr>
                      <p:cNvPr id="527" name="Freeform 746">
                        <a:extLst>
                          <a:ext uri="{FF2B5EF4-FFF2-40B4-BE49-F238E27FC236}">
                            <a16:creationId xmlns:a16="http://schemas.microsoft.com/office/drawing/2014/main" id="{A431D563-DB95-42C4-A9D0-6D6E1555E408}"/>
                          </a:ext>
                        </a:extLst>
                      </p:cNvPr>
                      <p:cNvSpPr/>
                      <p:nvPr/>
                    </p:nvSpPr>
                    <p:spPr bwMode="auto">
                      <a:xfrm>
                        <a:off x="2474383"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78D7">
                              <a:lumMod val="75000"/>
                            </a:srgbClr>
                          </a:solidFill>
                          <a:effectLst/>
                          <a:uLnTx/>
                          <a:uFillTx/>
                          <a:latin typeface="Segoe UI"/>
                          <a:ea typeface="+mn-ea"/>
                          <a:cs typeface="+mn-cs"/>
                        </a:endParaRPr>
                      </a:p>
                    </p:txBody>
                  </p:sp>
                  <p:sp>
                    <p:nvSpPr>
                      <p:cNvPr id="528" name="Freeform 747">
                        <a:extLst>
                          <a:ext uri="{FF2B5EF4-FFF2-40B4-BE49-F238E27FC236}">
                            <a16:creationId xmlns:a16="http://schemas.microsoft.com/office/drawing/2014/main" id="{47D9D857-F61E-4897-84F4-9F0F3C74B081}"/>
                          </a:ext>
                        </a:extLst>
                      </p:cNvPr>
                      <p:cNvSpPr/>
                      <p:nvPr/>
                    </p:nvSpPr>
                    <p:spPr bwMode="auto">
                      <a:xfrm>
                        <a:off x="3545416"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78D7">
                              <a:lumMod val="75000"/>
                            </a:srgbClr>
                          </a:solidFill>
                          <a:effectLst/>
                          <a:uLnTx/>
                          <a:uFillTx/>
                          <a:latin typeface="Segoe UI"/>
                          <a:ea typeface="+mn-ea"/>
                          <a:cs typeface="+mn-cs"/>
                        </a:endParaRPr>
                      </a:p>
                    </p:txBody>
                  </p:sp>
                  <p:sp>
                    <p:nvSpPr>
                      <p:cNvPr id="529" name="Freeform 748">
                        <a:extLst>
                          <a:ext uri="{FF2B5EF4-FFF2-40B4-BE49-F238E27FC236}">
                            <a16:creationId xmlns:a16="http://schemas.microsoft.com/office/drawing/2014/main" id="{4F25D0E1-6706-49A3-8828-D2685D51C302}"/>
                          </a:ext>
                        </a:extLst>
                      </p:cNvPr>
                      <p:cNvSpPr/>
                      <p:nvPr/>
                    </p:nvSpPr>
                    <p:spPr bwMode="auto">
                      <a:xfrm>
                        <a:off x="4616450"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78D7">
                              <a:lumMod val="75000"/>
                            </a:srgbClr>
                          </a:solidFill>
                          <a:effectLst/>
                          <a:uLnTx/>
                          <a:uFillTx/>
                          <a:latin typeface="Segoe UI"/>
                          <a:ea typeface="+mn-ea"/>
                          <a:cs typeface="+mn-cs"/>
                        </a:endParaRPr>
                      </a:p>
                    </p:txBody>
                  </p:sp>
                </p:grpSp>
                <p:grpSp>
                  <p:nvGrpSpPr>
                    <p:cNvPr id="511" name="Group 510">
                      <a:extLst>
                        <a:ext uri="{FF2B5EF4-FFF2-40B4-BE49-F238E27FC236}">
                          <a16:creationId xmlns:a16="http://schemas.microsoft.com/office/drawing/2014/main" id="{00BE31E5-61F6-4967-B6AF-A51D1212EB08}"/>
                        </a:ext>
                      </a:extLst>
                    </p:cNvPr>
                    <p:cNvGrpSpPr/>
                    <p:nvPr/>
                  </p:nvGrpSpPr>
                  <p:grpSpPr>
                    <a:xfrm>
                      <a:off x="1371600" y="3945499"/>
                      <a:ext cx="4622800" cy="609250"/>
                      <a:chOff x="1403350" y="3272399"/>
                      <a:chExt cx="4216400" cy="609250"/>
                    </a:xfrm>
                    <a:grpFill/>
                  </p:grpSpPr>
                  <p:sp>
                    <p:nvSpPr>
                      <p:cNvPr id="522" name="Freeform 741">
                        <a:extLst>
                          <a:ext uri="{FF2B5EF4-FFF2-40B4-BE49-F238E27FC236}">
                            <a16:creationId xmlns:a16="http://schemas.microsoft.com/office/drawing/2014/main" id="{9EDFF642-EED0-42E7-B382-251292BFFB07}"/>
                          </a:ext>
                        </a:extLst>
                      </p:cNvPr>
                      <p:cNvSpPr/>
                      <p:nvPr/>
                    </p:nvSpPr>
                    <p:spPr bwMode="auto">
                      <a:xfrm>
                        <a:off x="1403350"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78D7">
                              <a:lumMod val="75000"/>
                            </a:srgbClr>
                          </a:solidFill>
                          <a:effectLst/>
                          <a:uLnTx/>
                          <a:uFillTx/>
                          <a:latin typeface="Segoe UI"/>
                          <a:ea typeface="+mn-ea"/>
                          <a:cs typeface="+mn-cs"/>
                        </a:endParaRPr>
                      </a:p>
                    </p:txBody>
                  </p:sp>
                  <p:sp>
                    <p:nvSpPr>
                      <p:cNvPr id="523" name="Freeform 742">
                        <a:extLst>
                          <a:ext uri="{FF2B5EF4-FFF2-40B4-BE49-F238E27FC236}">
                            <a16:creationId xmlns:a16="http://schemas.microsoft.com/office/drawing/2014/main" id="{D4E1E875-9057-47CE-9642-B98D4071512B}"/>
                          </a:ext>
                        </a:extLst>
                      </p:cNvPr>
                      <p:cNvSpPr/>
                      <p:nvPr/>
                    </p:nvSpPr>
                    <p:spPr bwMode="auto">
                      <a:xfrm>
                        <a:off x="2474383"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78D7">
                              <a:lumMod val="75000"/>
                            </a:srgbClr>
                          </a:solidFill>
                          <a:effectLst/>
                          <a:uLnTx/>
                          <a:uFillTx/>
                          <a:latin typeface="Segoe UI"/>
                          <a:ea typeface="+mn-ea"/>
                          <a:cs typeface="+mn-cs"/>
                        </a:endParaRPr>
                      </a:p>
                    </p:txBody>
                  </p:sp>
                  <p:sp>
                    <p:nvSpPr>
                      <p:cNvPr id="524" name="Freeform 743">
                        <a:extLst>
                          <a:ext uri="{FF2B5EF4-FFF2-40B4-BE49-F238E27FC236}">
                            <a16:creationId xmlns:a16="http://schemas.microsoft.com/office/drawing/2014/main" id="{8BE7E826-5B98-471E-AA23-2BF1670864FC}"/>
                          </a:ext>
                        </a:extLst>
                      </p:cNvPr>
                      <p:cNvSpPr/>
                      <p:nvPr/>
                    </p:nvSpPr>
                    <p:spPr bwMode="auto">
                      <a:xfrm>
                        <a:off x="3545416"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78D7">
                              <a:lumMod val="75000"/>
                            </a:srgbClr>
                          </a:solidFill>
                          <a:effectLst/>
                          <a:uLnTx/>
                          <a:uFillTx/>
                          <a:latin typeface="Segoe UI"/>
                          <a:ea typeface="+mn-ea"/>
                          <a:cs typeface="+mn-cs"/>
                        </a:endParaRPr>
                      </a:p>
                    </p:txBody>
                  </p:sp>
                  <p:sp>
                    <p:nvSpPr>
                      <p:cNvPr id="525" name="Freeform 744">
                        <a:extLst>
                          <a:ext uri="{FF2B5EF4-FFF2-40B4-BE49-F238E27FC236}">
                            <a16:creationId xmlns:a16="http://schemas.microsoft.com/office/drawing/2014/main" id="{5344A269-D96E-429E-AE91-E4103581A0B6}"/>
                          </a:ext>
                        </a:extLst>
                      </p:cNvPr>
                      <p:cNvSpPr/>
                      <p:nvPr/>
                    </p:nvSpPr>
                    <p:spPr bwMode="auto">
                      <a:xfrm>
                        <a:off x="4616450"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78D7">
                              <a:lumMod val="75000"/>
                            </a:srgbClr>
                          </a:solidFill>
                          <a:effectLst/>
                          <a:uLnTx/>
                          <a:uFillTx/>
                          <a:latin typeface="Segoe UI"/>
                          <a:ea typeface="+mn-ea"/>
                          <a:cs typeface="+mn-cs"/>
                        </a:endParaRPr>
                      </a:p>
                    </p:txBody>
                  </p:sp>
                </p:grpSp>
                <p:grpSp>
                  <p:nvGrpSpPr>
                    <p:cNvPr id="512" name="Group 511">
                      <a:extLst>
                        <a:ext uri="{FF2B5EF4-FFF2-40B4-BE49-F238E27FC236}">
                          <a16:creationId xmlns:a16="http://schemas.microsoft.com/office/drawing/2014/main" id="{435196AA-6B20-4772-A4B2-0C045C2E01AD}"/>
                        </a:ext>
                      </a:extLst>
                    </p:cNvPr>
                    <p:cNvGrpSpPr/>
                    <p:nvPr/>
                  </p:nvGrpSpPr>
                  <p:grpSpPr>
                    <a:xfrm>
                      <a:off x="1371600" y="4618599"/>
                      <a:ext cx="4622800" cy="609250"/>
                      <a:chOff x="1403350" y="3272399"/>
                      <a:chExt cx="4216400" cy="609250"/>
                    </a:xfrm>
                    <a:grpFill/>
                  </p:grpSpPr>
                  <p:sp>
                    <p:nvSpPr>
                      <p:cNvPr id="518" name="Freeform 737">
                        <a:extLst>
                          <a:ext uri="{FF2B5EF4-FFF2-40B4-BE49-F238E27FC236}">
                            <a16:creationId xmlns:a16="http://schemas.microsoft.com/office/drawing/2014/main" id="{B0835F6C-E344-4004-8730-9C48C8C68431}"/>
                          </a:ext>
                        </a:extLst>
                      </p:cNvPr>
                      <p:cNvSpPr/>
                      <p:nvPr/>
                    </p:nvSpPr>
                    <p:spPr bwMode="auto">
                      <a:xfrm>
                        <a:off x="1403350"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78D7">
                              <a:lumMod val="75000"/>
                            </a:srgbClr>
                          </a:solidFill>
                          <a:effectLst/>
                          <a:uLnTx/>
                          <a:uFillTx/>
                          <a:latin typeface="Segoe UI"/>
                          <a:ea typeface="+mn-ea"/>
                          <a:cs typeface="+mn-cs"/>
                        </a:endParaRPr>
                      </a:p>
                    </p:txBody>
                  </p:sp>
                  <p:sp>
                    <p:nvSpPr>
                      <p:cNvPr id="519" name="Freeform 738">
                        <a:extLst>
                          <a:ext uri="{FF2B5EF4-FFF2-40B4-BE49-F238E27FC236}">
                            <a16:creationId xmlns:a16="http://schemas.microsoft.com/office/drawing/2014/main" id="{19CCFA11-B8BF-4B67-8CC5-A0A45DA25AB0}"/>
                          </a:ext>
                        </a:extLst>
                      </p:cNvPr>
                      <p:cNvSpPr/>
                      <p:nvPr/>
                    </p:nvSpPr>
                    <p:spPr bwMode="auto">
                      <a:xfrm>
                        <a:off x="2474383"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78D7">
                              <a:lumMod val="75000"/>
                            </a:srgbClr>
                          </a:solidFill>
                          <a:effectLst/>
                          <a:uLnTx/>
                          <a:uFillTx/>
                          <a:latin typeface="Segoe UI"/>
                          <a:ea typeface="+mn-ea"/>
                          <a:cs typeface="+mn-cs"/>
                        </a:endParaRPr>
                      </a:p>
                    </p:txBody>
                  </p:sp>
                  <p:sp>
                    <p:nvSpPr>
                      <p:cNvPr id="520" name="Freeform 739">
                        <a:extLst>
                          <a:ext uri="{FF2B5EF4-FFF2-40B4-BE49-F238E27FC236}">
                            <a16:creationId xmlns:a16="http://schemas.microsoft.com/office/drawing/2014/main" id="{5A64A4FF-17C9-45DF-9FD1-0E92BE0FCE16}"/>
                          </a:ext>
                        </a:extLst>
                      </p:cNvPr>
                      <p:cNvSpPr/>
                      <p:nvPr/>
                    </p:nvSpPr>
                    <p:spPr bwMode="auto">
                      <a:xfrm>
                        <a:off x="3545416"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78D7">
                              <a:lumMod val="75000"/>
                            </a:srgbClr>
                          </a:solidFill>
                          <a:effectLst/>
                          <a:uLnTx/>
                          <a:uFillTx/>
                          <a:latin typeface="Segoe UI"/>
                          <a:ea typeface="+mn-ea"/>
                          <a:cs typeface="+mn-cs"/>
                        </a:endParaRPr>
                      </a:p>
                    </p:txBody>
                  </p:sp>
                  <p:sp>
                    <p:nvSpPr>
                      <p:cNvPr id="521" name="Freeform 740">
                        <a:extLst>
                          <a:ext uri="{FF2B5EF4-FFF2-40B4-BE49-F238E27FC236}">
                            <a16:creationId xmlns:a16="http://schemas.microsoft.com/office/drawing/2014/main" id="{667A5B5A-5DC4-4D60-81BB-745CB2E0775B}"/>
                          </a:ext>
                        </a:extLst>
                      </p:cNvPr>
                      <p:cNvSpPr/>
                      <p:nvPr/>
                    </p:nvSpPr>
                    <p:spPr bwMode="auto">
                      <a:xfrm>
                        <a:off x="4616450"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78D7">
                              <a:lumMod val="75000"/>
                            </a:srgbClr>
                          </a:solidFill>
                          <a:effectLst/>
                          <a:uLnTx/>
                          <a:uFillTx/>
                          <a:latin typeface="Segoe UI"/>
                          <a:ea typeface="+mn-ea"/>
                          <a:cs typeface="+mn-cs"/>
                        </a:endParaRPr>
                      </a:p>
                    </p:txBody>
                  </p:sp>
                </p:grpSp>
                <p:grpSp>
                  <p:nvGrpSpPr>
                    <p:cNvPr id="513" name="Group 512">
                      <a:extLst>
                        <a:ext uri="{FF2B5EF4-FFF2-40B4-BE49-F238E27FC236}">
                          <a16:creationId xmlns:a16="http://schemas.microsoft.com/office/drawing/2014/main" id="{97B1C6CA-6F8C-4699-9F86-42272E066682}"/>
                        </a:ext>
                      </a:extLst>
                    </p:cNvPr>
                    <p:cNvGrpSpPr/>
                    <p:nvPr/>
                  </p:nvGrpSpPr>
                  <p:grpSpPr>
                    <a:xfrm>
                      <a:off x="1371600" y="5291699"/>
                      <a:ext cx="4622800" cy="609250"/>
                      <a:chOff x="1403350" y="3272399"/>
                      <a:chExt cx="4216400" cy="609250"/>
                    </a:xfrm>
                    <a:grpFill/>
                  </p:grpSpPr>
                  <p:sp>
                    <p:nvSpPr>
                      <p:cNvPr id="514" name="Freeform 733">
                        <a:extLst>
                          <a:ext uri="{FF2B5EF4-FFF2-40B4-BE49-F238E27FC236}">
                            <a16:creationId xmlns:a16="http://schemas.microsoft.com/office/drawing/2014/main" id="{5665D14E-DA91-4731-856B-258BF828A4AF}"/>
                          </a:ext>
                        </a:extLst>
                      </p:cNvPr>
                      <p:cNvSpPr/>
                      <p:nvPr/>
                    </p:nvSpPr>
                    <p:spPr bwMode="auto">
                      <a:xfrm>
                        <a:off x="1403350"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78D7">
                              <a:lumMod val="75000"/>
                            </a:srgbClr>
                          </a:solidFill>
                          <a:effectLst/>
                          <a:uLnTx/>
                          <a:uFillTx/>
                          <a:latin typeface="Segoe UI"/>
                          <a:ea typeface="+mn-ea"/>
                          <a:cs typeface="+mn-cs"/>
                        </a:endParaRPr>
                      </a:p>
                    </p:txBody>
                  </p:sp>
                  <p:sp>
                    <p:nvSpPr>
                      <p:cNvPr id="515" name="Freeform 734">
                        <a:extLst>
                          <a:ext uri="{FF2B5EF4-FFF2-40B4-BE49-F238E27FC236}">
                            <a16:creationId xmlns:a16="http://schemas.microsoft.com/office/drawing/2014/main" id="{CD75B61D-29AD-4D19-A8DC-91ED9FF1881A}"/>
                          </a:ext>
                        </a:extLst>
                      </p:cNvPr>
                      <p:cNvSpPr/>
                      <p:nvPr/>
                    </p:nvSpPr>
                    <p:spPr bwMode="auto">
                      <a:xfrm>
                        <a:off x="2474383"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78D7">
                              <a:lumMod val="75000"/>
                            </a:srgbClr>
                          </a:solidFill>
                          <a:effectLst/>
                          <a:uLnTx/>
                          <a:uFillTx/>
                          <a:latin typeface="Segoe UI"/>
                          <a:ea typeface="+mn-ea"/>
                          <a:cs typeface="+mn-cs"/>
                        </a:endParaRPr>
                      </a:p>
                    </p:txBody>
                  </p:sp>
                  <p:sp>
                    <p:nvSpPr>
                      <p:cNvPr id="516" name="Freeform 735">
                        <a:extLst>
                          <a:ext uri="{FF2B5EF4-FFF2-40B4-BE49-F238E27FC236}">
                            <a16:creationId xmlns:a16="http://schemas.microsoft.com/office/drawing/2014/main" id="{551CAF24-8F78-43E8-BEC2-5C810CD577B6}"/>
                          </a:ext>
                        </a:extLst>
                      </p:cNvPr>
                      <p:cNvSpPr/>
                      <p:nvPr/>
                    </p:nvSpPr>
                    <p:spPr bwMode="auto">
                      <a:xfrm>
                        <a:off x="3545416"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78D7">
                              <a:lumMod val="75000"/>
                            </a:srgbClr>
                          </a:solidFill>
                          <a:effectLst/>
                          <a:uLnTx/>
                          <a:uFillTx/>
                          <a:latin typeface="Segoe UI"/>
                          <a:ea typeface="+mn-ea"/>
                          <a:cs typeface="+mn-cs"/>
                        </a:endParaRPr>
                      </a:p>
                    </p:txBody>
                  </p:sp>
                  <p:sp>
                    <p:nvSpPr>
                      <p:cNvPr id="517" name="Freeform 736">
                        <a:extLst>
                          <a:ext uri="{FF2B5EF4-FFF2-40B4-BE49-F238E27FC236}">
                            <a16:creationId xmlns:a16="http://schemas.microsoft.com/office/drawing/2014/main" id="{70E74781-DFE8-4801-849B-7B79E23BC10B}"/>
                          </a:ext>
                        </a:extLst>
                      </p:cNvPr>
                      <p:cNvSpPr/>
                      <p:nvPr/>
                    </p:nvSpPr>
                    <p:spPr bwMode="auto">
                      <a:xfrm>
                        <a:off x="4616450"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78D7">
                              <a:lumMod val="75000"/>
                            </a:srgbClr>
                          </a:solidFill>
                          <a:effectLst/>
                          <a:uLnTx/>
                          <a:uFillTx/>
                          <a:latin typeface="Segoe UI"/>
                          <a:ea typeface="+mn-ea"/>
                          <a:cs typeface="+mn-cs"/>
                        </a:endParaRPr>
                      </a:p>
                    </p:txBody>
                  </p:sp>
                </p:grpSp>
              </p:grpSp>
            </p:grpSp>
            <p:sp>
              <p:nvSpPr>
                <p:cNvPr id="501" name="Freeform 720">
                  <a:extLst>
                    <a:ext uri="{FF2B5EF4-FFF2-40B4-BE49-F238E27FC236}">
                      <a16:creationId xmlns:a16="http://schemas.microsoft.com/office/drawing/2014/main" id="{D7AD3BD4-1BA1-4262-9C40-2D999FA76707}"/>
                    </a:ext>
                  </a:extLst>
                </p:cNvPr>
                <p:cNvSpPr>
                  <a:spLocks noChangeArrowheads="1"/>
                </p:cNvSpPr>
                <p:nvPr/>
              </p:nvSpPr>
              <p:spPr bwMode="auto">
                <a:xfrm flipH="1">
                  <a:off x="5586423" y="3735905"/>
                  <a:ext cx="230969" cy="194321"/>
                </a:xfrm>
                <a:custGeom>
                  <a:avLst/>
                  <a:gdLst>
                    <a:gd name="connsiteX0" fmla="*/ 1925912 w 3848648"/>
                    <a:gd name="connsiteY0" fmla="*/ 2280727 h 3237989"/>
                    <a:gd name="connsiteX1" fmla="*/ 1506812 w 3848648"/>
                    <a:gd name="connsiteY1" fmla="*/ 2698240 h 3237989"/>
                    <a:gd name="connsiteX2" fmla="*/ 1925912 w 3848648"/>
                    <a:gd name="connsiteY2" fmla="*/ 3115753 h 3237989"/>
                    <a:gd name="connsiteX3" fmla="*/ 2345012 w 3848648"/>
                    <a:gd name="connsiteY3" fmla="*/ 2698240 h 3237989"/>
                    <a:gd name="connsiteX4" fmla="*/ 1925912 w 3848648"/>
                    <a:gd name="connsiteY4" fmla="*/ 2280727 h 3237989"/>
                    <a:gd name="connsiteX5" fmla="*/ 1925118 w 3848648"/>
                    <a:gd name="connsiteY5" fmla="*/ 2158489 h 3237989"/>
                    <a:gd name="connsiteX6" fmla="*/ 2465662 w 3848648"/>
                    <a:gd name="connsiteY6" fmla="*/ 2698239 h 3237989"/>
                    <a:gd name="connsiteX7" fmla="*/ 1925118 w 3848648"/>
                    <a:gd name="connsiteY7" fmla="*/ 3237989 h 3237989"/>
                    <a:gd name="connsiteX8" fmla="*/ 1384574 w 3848648"/>
                    <a:gd name="connsiteY8" fmla="*/ 2698239 h 3237989"/>
                    <a:gd name="connsiteX9" fmla="*/ 1925118 w 3848648"/>
                    <a:gd name="connsiteY9" fmla="*/ 2158489 h 3237989"/>
                    <a:gd name="connsiteX10" fmla="*/ 1924773 w 3848648"/>
                    <a:gd name="connsiteY10" fmla="*/ 1438131 h 3237989"/>
                    <a:gd name="connsiteX11" fmla="*/ 2816009 w 3848648"/>
                    <a:gd name="connsiteY11" fmla="*/ 1805943 h 3237989"/>
                    <a:gd name="connsiteX12" fmla="*/ 2816009 w 3848648"/>
                    <a:gd name="connsiteY12" fmla="*/ 1894279 h 3237989"/>
                    <a:gd name="connsiteX13" fmla="*/ 2727911 w 3848648"/>
                    <a:gd name="connsiteY13" fmla="*/ 1894279 h 3237989"/>
                    <a:gd name="connsiteX14" fmla="*/ 1120875 w 3848648"/>
                    <a:gd name="connsiteY14" fmla="*/ 1894279 h 3237989"/>
                    <a:gd name="connsiteX15" fmla="*/ 1078345 w 3848648"/>
                    <a:gd name="connsiteY15" fmla="*/ 1909510 h 3237989"/>
                    <a:gd name="connsiteX16" fmla="*/ 1035815 w 3848648"/>
                    <a:gd name="connsiteY16" fmla="*/ 1894279 h 3237989"/>
                    <a:gd name="connsiteX17" fmla="*/ 1035815 w 3848648"/>
                    <a:gd name="connsiteY17" fmla="*/ 1805943 h 3237989"/>
                    <a:gd name="connsiteX18" fmla="*/ 1924773 w 3848648"/>
                    <a:gd name="connsiteY18" fmla="*/ 1438131 h 3237989"/>
                    <a:gd name="connsiteX19" fmla="*/ 1925119 w 3848648"/>
                    <a:gd name="connsiteY19" fmla="*/ 717039 h 3237989"/>
                    <a:gd name="connsiteX20" fmla="*/ 3322424 w 3848648"/>
                    <a:gd name="connsiteY20" fmla="*/ 1298085 h 3237989"/>
                    <a:gd name="connsiteX21" fmla="*/ 3322424 w 3848648"/>
                    <a:gd name="connsiteY21" fmla="*/ 1383265 h 3237989"/>
                    <a:gd name="connsiteX22" fmla="*/ 3237371 w 3848648"/>
                    <a:gd name="connsiteY22" fmla="*/ 1383265 h 3237989"/>
                    <a:gd name="connsiteX23" fmla="*/ 1925119 w 3848648"/>
                    <a:gd name="connsiteY23" fmla="*/ 838724 h 3237989"/>
                    <a:gd name="connsiteX24" fmla="*/ 612866 w 3848648"/>
                    <a:gd name="connsiteY24" fmla="*/ 1383265 h 3237989"/>
                    <a:gd name="connsiteX25" fmla="*/ 570339 w 3848648"/>
                    <a:gd name="connsiteY25" fmla="*/ 1401518 h 3237989"/>
                    <a:gd name="connsiteX26" fmla="*/ 527813 w 3848648"/>
                    <a:gd name="connsiteY26" fmla="*/ 1383265 h 3237989"/>
                    <a:gd name="connsiteX27" fmla="*/ 527813 w 3848648"/>
                    <a:gd name="connsiteY27" fmla="*/ 1298085 h 3237989"/>
                    <a:gd name="connsiteX28" fmla="*/ 1925119 w 3848648"/>
                    <a:gd name="connsiteY28" fmla="*/ 717039 h 3237989"/>
                    <a:gd name="connsiteX29" fmla="*/ 1925843 w 3848648"/>
                    <a:gd name="connsiteY29" fmla="*/ 0 h 3237989"/>
                    <a:gd name="connsiteX30" fmla="*/ 3830423 w 3848648"/>
                    <a:gd name="connsiteY30" fmla="*/ 790191 h 3237989"/>
                    <a:gd name="connsiteX31" fmla="*/ 3830423 w 3848648"/>
                    <a:gd name="connsiteY31" fmla="*/ 875288 h 3237989"/>
                    <a:gd name="connsiteX32" fmla="*/ 3787897 w 3848648"/>
                    <a:gd name="connsiteY32" fmla="*/ 893523 h 3237989"/>
                    <a:gd name="connsiteX33" fmla="*/ 3745370 w 3848648"/>
                    <a:gd name="connsiteY33" fmla="*/ 875288 h 3237989"/>
                    <a:gd name="connsiteX34" fmla="*/ 103278 w 3848648"/>
                    <a:gd name="connsiteY34" fmla="*/ 875288 h 3237989"/>
                    <a:gd name="connsiteX35" fmla="*/ 18225 w 3848648"/>
                    <a:gd name="connsiteY35" fmla="*/ 875288 h 3237989"/>
                    <a:gd name="connsiteX36" fmla="*/ 18225 w 3848648"/>
                    <a:gd name="connsiteY36" fmla="*/ 790191 h 3237989"/>
                    <a:gd name="connsiteX37" fmla="*/ 1925843 w 3848648"/>
                    <a:gd name="connsiteY37" fmla="*/ 0 h 3237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848648" h="3237989">
                      <a:moveTo>
                        <a:pt x="1925912" y="2280727"/>
                      </a:moveTo>
                      <a:cubicBezTo>
                        <a:pt x="1694449" y="2280727"/>
                        <a:pt x="1506812" y="2467654"/>
                        <a:pt x="1506812" y="2698240"/>
                      </a:cubicBezTo>
                      <a:cubicBezTo>
                        <a:pt x="1506812" y="2928826"/>
                        <a:pt x="1694449" y="3115753"/>
                        <a:pt x="1925912" y="3115753"/>
                      </a:cubicBezTo>
                      <a:cubicBezTo>
                        <a:pt x="2157375" y="3115753"/>
                        <a:pt x="2345012" y="2928826"/>
                        <a:pt x="2345012" y="2698240"/>
                      </a:cubicBezTo>
                      <a:cubicBezTo>
                        <a:pt x="2345012" y="2467654"/>
                        <a:pt x="2157375" y="2280727"/>
                        <a:pt x="1925912" y="2280727"/>
                      </a:cubicBezTo>
                      <a:close/>
                      <a:moveTo>
                        <a:pt x="1925118" y="2158489"/>
                      </a:moveTo>
                      <a:cubicBezTo>
                        <a:pt x="2223652" y="2158489"/>
                        <a:pt x="2465662" y="2400143"/>
                        <a:pt x="2465662" y="2698239"/>
                      </a:cubicBezTo>
                      <a:cubicBezTo>
                        <a:pt x="2465662" y="2996335"/>
                        <a:pt x="2223652" y="3237989"/>
                        <a:pt x="1925118" y="3237989"/>
                      </a:cubicBezTo>
                      <a:cubicBezTo>
                        <a:pt x="1626584" y="3237989"/>
                        <a:pt x="1384574" y="2996335"/>
                        <a:pt x="1384574" y="2698239"/>
                      </a:cubicBezTo>
                      <a:cubicBezTo>
                        <a:pt x="1384574" y="2400143"/>
                        <a:pt x="1626584" y="2158489"/>
                        <a:pt x="1925118" y="2158489"/>
                      </a:cubicBezTo>
                      <a:close/>
                      <a:moveTo>
                        <a:pt x="1924773" y="1438131"/>
                      </a:moveTo>
                      <a:cubicBezTo>
                        <a:pt x="2247167" y="1438131"/>
                        <a:pt x="2569942" y="1560735"/>
                        <a:pt x="2816009" y="1805943"/>
                      </a:cubicBezTo>
                      <a:cubicBezTo>
                        <a:pt x="2840312" y="1830312"/>
                        <a:pt x="2840312" y="1869911"/>
                        <a:pt x="2816009" y="1894279"/>
                      </a:cubicBezTo>
                      <a:cubicBezTo>
                        <a:pt x="2791706" y="1915602"/>
                        <a:pt x="2752214" y="1915602"/>
                        <a:pt x="2727911" y="1894279"/>
                      </a:cubicBezTo>
                      <a:cubicBezTo>
                        <a:pt x="2287419" y="1449554"/>
                        <a:pt x="1564405" y="1449554"/>
                        <a:pt x="1120875" y="1894279"/>
                      </a:cubicBezTo>
                      <a:cubicBezTo>
                        <a:pt x="1108724" y="1903418"/>
                        <a:pt x="1093534" y="1909510"/>
                        <a:pt x="1078345" y="1909510"/>
                      </a:cubicBezTo>
                      <a:cubicBezTo>
                        <a:pt x="1063156" y="1909510"/>
                        <a:pt x="1047966" y="1903418"/>
                        <a:pt x="1035815" y="1894279"/>
                      </a:cubicBezTo>
                      <a:cubicBezTo>
                        <a:pt x="1011512" y="1869911"/>
                        <a:pt x="1011512" y="1830312"/>
                        <a:pt x="1035815" y="1805943"/>
                      </a:cubicBezTo>
                      <a:cubicBezTo>
                        <a:pt x="1280364" y="1560735"/>
                        <a:pt x="1602379" y="1438131"/>
                        <a:pt x="1924773" y="1438131"/>
                      </a:cubicBezTo>
                      <a:close/>
                      <a:moveTo>
                        <a:pt x="1925119" y="717039"/>
                      </a:moveTo>
                      <a:cubicBezTo>
                        <a:pt x="2453665" y="717039"/>
                        <a:pt x="2948797" y="923904"/>
                        <a:pt x="3322424" y="1298085"/>
                      </a:cubicBezTo>
                      <a:cubicBezTo>
                        <a:pt x="3346725" y="1322422"/>
                        <a:pt x="3346725" y="1358928"/>
                        <a:pt x="3322424" y="1383265"/>
                      </a:cubicBezTo>
                      <a:cubicBezTo>
                        <a:pt x="3298123" y="1407602"/>
                        <a:pt x="3261672" y="1407602"/>
                        <a:pt x="3237371" y="1383265"/>
                      </a:cubicBezTo>
                      <a:cubicBezTo>
                        <a:pt x="2885007" y="1033420"/>
                        <a:pt x="2420251" y="838724"/>
                        <a:pt x="1925119" y="838724"/>
                      </a:cubicBezTo>
                      <a:cubicBezTo>
                        <a:pt x="1429987" y="838724"/>
                        <a:pt x="962192" y="1033420"/>
                        <a:pt x="612866" y="1383265"/>
                      </a:cubicBezTo>
                      <a:cubicBezTo>
                        <a:pt x="600716" y="1395433"/>
                        <a:pt x="585528" y="1401518"/>
                        <a:pt x="570339" y="1401518"/>
                      </a:cubicBezTo>
                      <a:cubicBezTo>
                        <a:pt x="555151" y="1401518"/>
                        <a:pt x="536926" y="1395433"/>
                        <a:pt x="527813" y="1383265"/>
                      </a:cubicBezTo>
                      <a:cubicBezTo>
                        <a:pt x="503512" y="1358928"/>
                        <a:pt x="503512" y="1322422"/>
                        <a:pt x="527813" y="1298085"/>
                      </a:cubicBezTo>
                      <a:cubicBezTo>
                        <a:pt x="898402" y="923904"/>
                        <a:pt x="1396573" y="717039"/>
                        <a:pt x="1925119" y="717039"/>
                      </a:cubicBezTo>
                      <a:close/>
                      <a:moveTo>
                        <a:pt x="1925843" y="0"/>
                      </a:moveTo>
                      <a:cubicBezTo>
                        <a:pt x="2645756" y="0"/>
                        <a:pt x="3323143" y="279606"/>
                        <a:pt x="3830423" y="790191"/>
                      </a:cubicBezTo>
                      <a:cubicBezTo>
                        <a:pt x="3854724" y="814504"/>
                        <a:pt x="3854724" y="850975"/>
                        <a:pt x="3830423" y="875288"/>
                      </a:cubicBezTo>
                      <a:cubicBezTo>
                        <a:pt x="3818273" y="887445"/>
                        <a:pt x="3803085" y="893523"/>
                        <a:pt x="3787897" y="893523"/>
                      </a:cubicBezTo>
                      <a:cubicBezTo>
                        <a:pt x="3772709" y="893523"/>
                        <a:pt x="3757521" y="887445"/>
                        <a:pt x="3745370" y="875288"/>
                      </a:cubicBezTo>
                      <a:cubicBezTo>
                        <a:pt x="2742960" y="-127647"/>
                        <a:pt x="1108726" y="-130686"/>
                        <a:pt x="103278" y="875288"/>
                      </a:cubicBezTo>
                      <a:cubicBezTo>
                        <a:pt x="82014" y="899602"/>
                        <a:pt x="42525" y="899602"/>
                        <a:pt x="18225" y="875288"/>
                      </a:cubicBezTo>
                      <a:cubicBezTo>
                        <a:pt x="-6076" y="850975"/>
                        <a:pt x="-6076" y="811465"/>
                        <a:pt x="18225" y="790191"/>
                      </a:cubicBezTo>
                      <a:cubicBezTo>
                        <a:pt x="528543" y="279606"/>
                        <a:pt x="1205929" y="0"/>
                        <a:pt x="1925843" y="0"/>
                      </a:cubicBezTo>
                      <a:close/>
                    </a:path>
                  </a:pathLst>
                </a:custGeom>
                <a:grp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78D7">
                        <a:lumMod val="75000"/>
                      </a:srgbClr>
                    </a:solidFill>
                    <a:effectLst/>
                    <a:uLnTx/>
                    <a:uFillTx/>
                    <a:latin typeface="Segoe UI"/>
                  </a:endParaRPr>
                </a:p>
              </p:txBody>
            </p:sp>
            <p:grpSp>
              <p:nvGrpSpPr>
                <p:cNvPr id="502" name="Group 501">
                  <a:extLst>
                    <a:ext uri="{FF2B5EF4-FFF2-40B4-BE49-F238E27FC236}">
                      <a16:creationId xmlns:a16="http://schemas.microsoft.com/office/drawing/2014/main" id="{D01C633F-E87D-4815-A5CA-3067359812C3}"/>
                    </a:ext>
                  </a:extLst>
                </p:cNvPr>
                <p:cNvGrpSpPr/>
                <p:nvPr/>
              </p:nvGrpSpPr>
              <p:grpSpPr>
                <a:xfrm>
                  <a:off x="5238058" y="3729040"/>
                  <a:ext cx="195955" cy="253528"/>
                  <a:chOff x="5364264" y="3609977"/>
                  <a:chExt cx="201512" cy="260718"/>
                </a:xfrm>
                <a:grpFill/>
              </p:grpSpPr>
              <p:sp>
                <p:nvSpPr>
                  <p:cNvPr id="503" name="Freeform 722">
                    <a:extLst>
                      <a:ext uri="{FF2B5EF4-FFF2-40B4-BE49-F238E27FC236}">
                        <a16:creationId xmlns:a16="http://schemas.microsoft.com/office/drawing/2014/main" id="{6E9D0CEA-F400-448D-90BE-361ABF8BEEB0}"/>
                      </a:ext>
                    </a:extLst>
                  </p:cNvPr>
                  <p:cNvSpPr>
                    <a:spLocks/>
                  </p:cNvSpPr>
                  <p:nvPr/>
                </p:nvSpPr>
                <p:spPr bwMode="auto">
                  <a:xfrm>
                    <a:off x="5364264" y="3609977"/>
                    <a:ext cx="201512" cy="260718"/>
                  </a:xfrm>
                  <a:custGeom>
                    <a:avLst/>
                    <a:gdLst>
                      <a:gd name="connsiteX0" fmla="*/ 194437 w 2257425"/>
                      <a:gd name="connsiteY0" fmla="*/ 122771 h 2920668"/>
                      <a:gd name="connsiteX1" fmla="*/ 121523 w 2257425"/>
                      <a:gd name="connsiteY1" fmla="*/ 195680 h 2920668"/>
                      <a:gd name="connsiteX2" fmla="*/ 121523 w 2257425"/>
                      <a:gd name="connsiteY2" fmla="*/ 2726243 h 2920668"/>
                      <a:gd name="connsiteX3" fmla="*/ 194437 w 2257425"/>
                      <a:gd name="connsiteY3" fmla="*/ 2799152 h 2920668"/>
                      <a:gd name="connsiteX4" fmla="*/ 2059814 w 2257425"/>
                      <a:gd name="connsiteY4" fmla="*/ 2799152 h 2920668"/>
                      <a:gd name="connsiteX5" fmla="*/ 2132727 w 2257425"/>
                      <a:gd name="connsiteY5" fmla="*/ 2726243 h 2920668"/>
                      <a:gd name="connsiteX6" fmla="*/ 2132727 w 2257425"/>
                      <a:gd name="connsiteY6" fmla="*/ 1078413 h 2920668"/>
                      <a:gd name="connsiteX7" fmla="*/ 2132727 w 2257425"/>
                      <a:gd name="connsiteY7" fmla="*/ 1054761 h 2920668"/>
                      <a:gd name="connsiteX8" fmla="*/ 2129823 w 2257425"/>
                      <a:gd name="connsiteY8" fmla="*/ 1055355 h 2920668"/>
                      <a:gd name="connsiteX9" fmla="*/ 2126785 w 2257425"/>
                      <a:gd name="connsiteY9" fmla="*/ 1055355 h 2920668"/>
                      <a:gd name="connsiteX10" fmla="*/ 2123747 w 2257425"/>
                      <a:gd name="connsiteY10" fmla="*/ 1055355 h 2920668"/>
                      <a:gd name="connsiteX11" fmla="*/ 1327752 w 2257425"/>
                      <a:gd name="connsiteY11" fmla="*/ 1055355 h 2920668"/>
                      <a:gd name="connsiteX12" fmla="*/ 1200150 w 2257425"/>
                      <a:gd name="connsiteY12" fmla="*/ 927704 h 2920668"/>
                      <a:gd name="connsiteX13" fmla="*/ 1200150 w 2257425"/>
                      <a:gd name="connsiteY13" fmla="*/ 128364 h 2920668"/>
                      <a:gd name="connsiteX14" fmla="*/ 1200966 w 2257425"/>
                      <a:gd name="connsiteY14" fmla="*/ 122771 h 2920668"/>
                      <a:gd name="connsiteX15" fmla="*/ 1128166 w 2257425"/>
                      <a:gd name="connsiteY15" fmla="*/ 122771 h 2920668"/>
                      <a:gd name="connsiteX16" fmla="*/ 194437 w 2257425"/>
                      <a:gd name="connsiteY16" fmla="*/ 122771 h 2920668"/>
                      <a:gd name="connsiteX17" fmla="*/ 1331572 w 2257425"/>
                      <a:gd name="connsiteY17" fmla="*/ 121972 h 2920668"/>
                      <a:gd name="connsiteX18" fmla="*/ 1327638 w 2257425"/>
                      <a:gd name="connsiteY18" fmla="*/ 122771 h 2920668"/>
                      <a:gd name="connsiteX19" fmla="*/ 1324994 w 2257425"/>
                      <a:gd name="connsiteY19" fmla="*/ 122771 h 2920668"/>
                      <a:gd name="connsiteX20" fmla="*/ 1322388 w 2257425"/>
                      <a:gd name="connsiteY20" fmla="*/ 127982 h 2920668"/>
                      <a:gd name="connsiteX21" fmla="*/ 1322388 w 2257425"/>
                      <a:gd name="connsiteY21" fmla="*/ 927042 h 2920668"/>
                      <a:gd name="connsiteX22" fmla="*/ 1328466 w 2257425"/>
                      <a:gd name="connsiteY22" fmla="*/ 933118 h 2920668"/>
                      <a:gd name="connsiteX23" fmla="*/ 2130699 w 2257425"/>
                      <a:gd name="connsiteY23" fmla="*/ 933118 h 2920668"/>
                      <a:gd name="connsiteX24" fmla="*/ 2132727 w 2257425"/>
                      <a:gd name="connsiteY24" fmla="*/ 931091 h 2920668"/>
                      <a:gd name="connsiteX25" fmla="*/ 2132727 w 2257425"/>
                      <a:gd name="connsiteY25" fmla="*/ 927812 h 2920668"/>
                      <a:gd name="connsiteX26" fmla="*/ 2134009 w 2257425"/>
                      <a:gd name="connsiteY26" fmla="*/ 921508 h 2920668"/>
                      <a:gd name="connsiteX27" fmla="*/ 2133737 w 2257425"/>
                      <a:gd name="connsiteY27" fmla="*/ 920965 h 2920668"/>
                      <a:gd name="connsiteX28" fmla="*/ 2127660 w 2257425"/>
                      <a:gd name="connsiteY28" fmla="*/ 917927 h 2920668"/>
                      <a:gd name="connsiteX29" fmla="*/ 1333060 w 2257425"/>
                      <a:gd name="connsiteY29" fmla="*/ 123460 h 2920668"/>
                      <a:gd name="connsiteX30" fmla="*/ 1315932 w 2257425"/>
                      <a:gd name="connsiteY30" fmla="*/ 0 h 2920668"/>
                      <a:gd name="connsiteX31" fmla="*/ 1325803 w 2257425"/>
                      <a:gd name="connsiteY31" fmla="*/ 1255 h 2920668"/>
                      <a:gd name="connsiteX32" fmla="*/ 1327638 w 2257425"/>
                      <a:gd name="connsiteY32" fmla="*/ 1255 h 2920668"/>
                      <a:gd name="connsiteX33" fmla="*/ 1330705 w 2257425"/>
                      <a:gd name="connsiteY33" fmla="*/ 1878 h 2920668"/>
                      <a:gd name="connsiteX34" fmla="*/ 1370138 w 2257425"/>
                      <a:gd name="connsiteY34" fmla="*/ 6892 h 2920668"/>
                      <a:gd name="connsiteX35" fmla="*/ 1418897 w 2257425"/>
                      <a:gd name="connsiteY35" fmla="*/ 37184 h 2920668"/>
                      <a:gd name="connsiteX36" fmla="*/ 2205777 w 2257425"/>
                      <a:gd name="connsiteY36" fmla="*/ 827406 h 2920668"/>
                      <a:gd name="connsiteX37" fmla="*/ 2257425 w 2257425"/>
                      <a:gd name="connsiteY37" fmla="*/ 927704 h 2920668"/>
                      <a:gd name="connsiteX38" fmla="*/ 2254250 w 2257425"/>
                      <a:gd name="connsiteY38" fmla="*/ 943227 h 2920668"/>
                      <a:gd name="connsiteX39" fmla="*/ 2254250 w 2257425"/>
                      <a:gd name="connsiteY39" fmla="*/ 1091201 h 2920668"/>
                      <a:gd name="connsiteX40" fmla="*/ 2254250 w 2257425"/>
                      <a:gd name="connsiteY40" fmla="*/ 2726243 h 2920668"/>
                      <a:gd name="connsiteX41" fmla="*/ 2059814 w 2257425"/>
                      <a:gd name="connsiteY41" fmla="*/ 2920668 h 2920668"/>
                      <a:gd name="connsiteX42" fmla="*/ 194437 w 2257425"/>
                      <a:gd name="connsiteY42" fmla="*/ 2920668 h 2920668"/>
                      <a:gd name="connsiteX43" fmla="*/ 0 w 2257425"/>
                      <a:gd name="connsiteY43" fmla="*/ 2726243 h 2920668"/>
                      <a:gd name="connsiteX44" fmla="*/ 0 w 2257425"/>
                      <a:gd name="connsiteY44" fmla="*/ 195680 h 2920668"/>
                      <a:gd name="connsiteX45" fmla="*/ 194437 w 2257425"/>
                      <a:gd name="connsiteY45" fmla="*/ 1255 h 2920668"/>
                      <a:gd name="connsiteX46" fmla="*/ 1309932 w 2257425"/>
                      <a:gd name="connsiteY46" fmla="*/ 1255 h 2920668"/>
                      <a:gd name="connsiteX47" fmla="*/ 1311235 w 2257425"/>
                      <a:gd name="connsiteY47" fmla="*/ 1255 h 2920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257425" h="2920668">
                        <a:moveTo>
                          <a:pt x="194437" y="122771"/>
                        </a:moveTo>
                        <a:cubicBezTo>
                          <a:pt x="154942" y="122771"/>
                          <a:pt x="121523" y="153150"/>
                          <a:pt x="121523" y="195680"/>
                        </a:cubicBezTo>
                        <a:cubicBezTo>
                          <a:pt x="121523" y="2726243"/>
                          <a:pt x="121523" y="2726243"/>
                          <a:pt x="121523" y="2726243"/>
                        </a:cubicBezTo>
                        <a:cubicBezTo>
                          <a:pt x="121523" y="2768774"/>
                          <a:pt x="154942" y="2799152"/>
                          <a:pt x="194437" y="2799152"/>
                        </a:cubicBezTo>
                        <a:cubicBezTo>
                          <a:pt x="2059814" y="2799152"/>
                          <a:pt x="2059814" y="2799152"/>
                          <a:pt x="2059814" y="2799152"/>
                        </a:cubicBezTo>
                        <a:cubicBezTo>
                          <a:pt x="2099308" y="2799152"/>
                          <a:pt x="2132727" y="2768774"/>
                          <a:pt x="2132727" y="2726243"/>
                        </a:cubicBezTo>
                        <a:cubicBezTo>
                          <a:pt x="2132727" y="1714626"/>
                          <a:pt x="2132727" y="1272043"/>
                          <a:pt x="2132727" y="1078413"/>
                        </a:cubicBezTo>
                        <a:lnTo>
                          <a:pt x="2132727" y="1054761"/>
                        </a:lnTo>
                        <a:lnTo>
                          <a:pt x="2129823" y="1055355"/>
                        </a:lnTo>
                        <a:lnTo>
                          <a:pt x="2126785" y="1055355"/>
                        </a:lnTo>
                        <a:cubicBezTo>
                          <a:pt x="2123747" y="1055355"/>
                          <a:pt x="2123747" y="1055355"/>
                          <a:pt x="2123747" y="1055355"/>
                        </a:cubicBezTo>
                        <a:cubicBezTo>
                          <a:pt x="1327752" y="1055355"/>
                          <a:pt x="1327752" y="1055355"/>
                          <a:pt x="1327752" y="1055355"/>
                        </a:cubicBezTo>
                        <a:cubicBezTo>
                          <a:pt x="1257875" y="1055355"/>
                          <a:pt x="1200150" y="997608"/>
                          <a:pt x="1200150" y="927704"/>
                        </a:cubicBezTo>
                        <a:cubicBezTo>
                          <a:pt x="1200150" y="128364"/>
                          <a:pt x="1200150" y="128364"/>
                          <a:pt x="1200150" y="128364"/>
                        </a:cubicBezTo>
                        <a:lnTo>
                          <a:pt x="1200966" y="122771"/>
                        </a:lnTo>
                        <a:lnTo>
                          <a:pt x="1128166" y="122771"/>
                        </a:lnTo>
                        <a:cubicBezTo>
                          <a:pt x="194437" y="122771"/>
                          <a:pt x="194437" y="122771"/>
                          <a:pt x="194437" y="122771"/>
                        </a:cubicBezTo>
                        <a:close/>
                        <a:moveTo>
                          <a:pt x="1331572" y="121972"/>
                        </a:moveTo>
                        <a:lnTo>
                          <a:pt x="1327638" y="122771"/>
                        </a:lnTo>
                        <a:lnTo>
                          <a:pt x="1324994" y="122771"/>
                        </a:lnTo>
                        <a:lnTo>
                          <a:pt x="1322388" y="127982"/>
                        </a:lnTo>
                        <a:cubicBezTo>
                          <a:pt x="1322388" y="927042"/>
                          <a:pt x="1322388" y="927042"/>
                          <a:pt x="1322388" y="927042"/>
                        </a:cubicBezTo>
                        <a:cubicBezTo>
                          <a:pt x="1322388" y="930080"/>
                          <a:pt x="1325427" y="933118"/>
                          <a:pt x="1328466" y="933118"/>
                        </a:cubicBezTo>
                        <a:cubicBezTo>
                          <a:pt x="2130699" y="933118"/>
                          <a:pt x="2130699" y="933118"/>
                          <a:pt x="2130699" y="933118"/>
                        </a:cubicBezTo>
                        <a:lnTo>
                          <a:pt x="2132727" y="931091"/>
                        </a:lnTo>
                        <a:lnTo>
                          <a:pt x="2132727" y="927812"/>
                        </a:lnTo>
                        <a:lnTo>
                          <a:pt x="2134009" y="921508"/>
                        </a:lnTo>
                        <a:lnTo>
                          <a:pt x="2133737" y="920965"/>
                        </a:lnTo>
                        <a:cubicBezTo>
                          <a:pt x="2127660" y="917927"/>
                          <a:pt x="2127660" y="917927"/>
                          <a:pt x="2127660" y="917927"/>
                        </a:cubicBezTo>
                        <a:cubicBezTo>
                          <a:pt x="1431025" y="221408"/>
                          <a:pt x="1343945" y="134343"/>
                          <a:pt x="1333060" y="123460"/>
                        </a:cubicBezTo>
                        <a:close/>
                        <a:moveTo>
                          <a:pt x="1315932" y="0"/>
                        </a:moveTo>
                        <a:lnTo>
                          <a:pt x="1325803" y="1255"/>
                        </a:lnTo>
                        <a:lnTo>
                          <a:pt x="1327638" y="1255"/>
                        </a:lnTo>
                        <a:lnTo>
                          <a:pt x="1330705" y="1878"/>
                        </a:lnTo>
                        <a:lnTo>
                          <a:pt x="1370138" y="6892"/>
                        </a:lnTo>
                        <a:cubicBezTo>
                          <a:pt x="1387566" y="13249"/>
                          <a:pt x="1404086" y="23507"/>
                          <a:pt x="1418897" y="37184"/>
                        </a:cubicBezTo>
                        <a:cubicBezTo>
                          <a:pt x="2205777" y="827406"/>
                          <a:pt x="2205777" y="827406"/>
                          <a:pt x="2205777" y="827406"/>
                        </a:cubicBezTo>
                        <a:cubicBezTo>
                          <a:pt x="2239196" y="851721"/>
                          <a:pt x="2257425" y="888193"/>
                          <a:pt x="2257425" y="927704"/>
                        </a:cubicBezTo>
                        <a:lnTo>
                          <a:pt x="2254250" y="943227"/>
                        </a:lnTo>
                        <a:lnTo>
                          <a:pt x="2254250" y="1091201"/>
                        </a:lnTo>
                        <a:cubicBezTo>
                          <a:pt x="2254250" y="2726243"/>
                          <a:pt x="2254250" y="2726243"/>
                          <a:pt x="2254250" y="2726243"/>
                        </a:cubicBezTo>
                        <a:cubicBezTo>
                          <a:pt x="2254250" y="2835607"/>
                          <a:pt x="2166146" y="2920668"/>
                          <a:pt x="2059814" y="2920668"/>
                        </a:cubicBezTo>
                        <a:cubicBezTo>
                          <a:pt x="194437" y="2920668"/>
                          <a:pt x="194437" y="2920668"/>
                          <a:pt x="194437" y="2920668"/>
                        </a:cubicBezTo>
                        <a:cubicBezTo>
                          <a:pt x="88104" y="2920668"/>
                          <a:pt x="0" y="2835607"/>
                          <a:pt x="0" y="2726243"/>
                        </a:cubicBezTo>
                        <a:cubicBezTo>
                          <a:pt x="0" y="195680"/>
                          <a:pt x="0" y="195680"/>
                          <a:pt x="0" y="195680"/>
                        </a:cubicBezTo>
                        <a:cubicBezTo>
                          <a:pt x="0" y="86316"/>
                          <a:pt x="88104" y="1255"/>
                          <a:pt x="194437" y="1255"/>
                        </a:cubicBezTo>
                        <a:cubicBezTo>
                          <a:pt x="1044338" y="1255"/>
                          <a:pt x="1256813" y="1255"/>
                          <a:pt x="1309932" y="1255"/>
                        </a:cubicBezTo>
                        <a:lnTo>
                          <a:pt x="1311235" y="1255"/>
                        </a:lnTo>
                        <a:close/>
                      </a:path>
                    </a:pathLst>
                  </a:custGeom>
                  <a:grpFill/>
                  <a:ln w="9525">
                    <a:solidFill>
                      <a:srgbClr val="0078D7"/>
                    </a:solidFill>
                    <a:round/>
                    <a:headEnd/>
                    <a:tailEnd/>
                  </a:ln>
                  <a:extLst/>
                </p:spPr>
                <p:txBody>
                  <a:bodyPr vert="horz" wrap="square" lIns="0" tIns="91440" rIns="0" bIns="45720" numCol="1" anchor="t" anchorCtr="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0078D7">
                          <a:lumMod val="75000"/>
                        </a:srgbClr>
                      </a:solidFill>
                      <a:effectLst/>
                      <a:uLnTx/>
                      <a:uFillTx/>
                      <a:latin typeface="Segoe UI"/>
                    </a:endParaRPr>
                  </a:p>
                </p:txBody>
              </p:sp>
              <p:grpSp>
                <p:nvGrpSpPr>
                  <p:cNvPr id="504" name="Group 503">
                    <a:extLst>
                      <a:ext uri="{FF2B5EF4-FFF2-40B4-BE49-F238E27FC236}">
                        <a16:creationId xmlns:a16="http://schemas.microsoft.com/office/drawing/2014/main" id="{1D291A29-425C-41C2-A516-7FF9A9FCE437}"/>
                      </a:ext>
                    </a:extLst>
                  </p:cNvPr>
                  <p:cNvGrpSpPr/>
                  <p:nvPr/>
                </p:nvGrpSpPr>
                <p:grpSpPr>
                  <a:xfrm>
                    <a:off x="5394597" y="3756883"/>
                    <a:ext cx="141809" cy="63290"/>
                    <a:chOff x="5211240" y="5761895"/>
                    <a:chExt cx="1356217" cy="393636"/>
                  </a:xfrm>
                  <a:grpFill/>
                </p:grpSpPr>
                <p:sp>
                  <p:nvSpPr>
                    <p:cNvPr id="505" name="Rectangle 504">
                      <a:extLst>
                        <a:ext uri="{FF2B5EF4-FFF2-40B4-BE49-F238E27FC236}">
                          <a16:creationId xmlns:a16="http://schemas.microsoft.com/office/drawing/2014/main" id="{CC318E21-29BA-4A2F-BDEF-593256BAEF07}"/>
                        </a:ext>
                      </a:extLst>
                    </p:cNvPr>
                    <p:cNvSpPr/>
                    <p:nvPr/>
                  </p:nvSpPr>
                  <p:spPr bwMode="auto">
                    <a:xfrm>
                      <a:off x="5211240" y="5761895"/>
                      <a:ext cx="1356217" cy="64091"/>
                    </a:xfrm>
                    <a:prstGeom prst="rect">
                      <a:avLst/>
                    </a:prstGeom>
                    <a:grpFill/>
                    <a:ln w="317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78D7">
                            <a:lumMod val="75000"/>
                          </a:srgbClr>
                        </a:solidFill>
                        <a:effectLst/>
                        <a:uLnTx/>
                        <a:uFillTx/>
                        <a:latin typeface="Segoe UI"/>
                        <a:ea typeface="+mn-ea"/>
                        <a:cs typeface="+mn-cs"/>
                      </a:endParaRPr>
                    </a:p>
                  </p:txBody>
                </p:sp>
                <p:sp>
                  <p:nvSpPr>
                    <p:cNvPr id="506" name="Rectangle 505">
                      <a:extLst>
                        <a:ext uri="{FF2B5EF4-FFF2-40B4-BE49-F238E27FC236}">
                          <a16:creationId xmlns:a16="http://schemas.microsoft.com/office/drawing/2014/main" id="{5AB00059-261A-4A83-9FC0-068B1D52E7F0}"/>
                        </a:ext>
                      </a:extLst>
                    </p:cNvPr>
                    <p:cNvSpPr/>
                    <p:nvPr/>
                  </p:nvSpPr>
                  <p:spPr bwMode="auto">
                    <a:xfrm>
                      <a:off x="5211240" y="5926667"/>
                      <a:ext cx="1356217" cy="64091"/>
                    </a:xfrm>
                    <a:prstGeom prst="rect">
                      <a:avLst/>
                    </a:prstGeom>
                    <a:grpFill/>
                    <a:ln w="317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78D7">
                            <a:lumMod val="75000"/>
                          </a:srgbClr>
                        </a:solidFill>
                        <a:effectLst/>
                        <a:uLnTx/>
                        <a:uFillTx/>
                        <a:latin typeface="Segoe UI"/>
                        <a:ea typeface="+mn-ea"/>
                        <a:cs typeface="+mn-cs"/>
                      </a:endParaRPr>
                    </a:p>
                  </p:txBody>
                </p:sp>
                <p:sp>
                  <p:nvSpPr>
                    <p:cNvPr id="507" name="Rectangle 506">
                      <a:extLst>
                        <a:ext uri="{FF2B5EF4-FFF2-40B4-BE49-F238E27FC236}">
                          <a16:creationId xmlns:a16="http://schemas.microsoft.com/office/drawing/2014/main" id="{1766E0F0-CC41-48E7-A0CF-BBC71570BD69}"/>
                        </a:ext>
                      </a:extLst>
                    </p:cNvPr>
                    <p:cNvSpPr/>
                    <p:nvPr/>
                  </p:nvSpPr>
                  <p:spPr bwMode="auto">
                    <a:xfrm>
                      <a:off x="5211240" y="6091440"/>
                      <a:ext cx="1356217" cy="64091"/>
                    </a:xfrm>
                    <a:prstGeom prst="rect">
                      <a:avLst/>
                    </a:prstGeom>
                    <a:grpFill/>
                    <a:ln w="317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78D7">
                            <a:lumMod val="75000"/>
                          </a:srgbClr>
                        </a:solidFill>
                        <a:effectLst/>
                        <a:uLnTx/>
                        <a:uFillTx/>
                        <a:latin typeface="Segoe UI"/>
                        <a:ea typeface="+mn-ea"/>
                        <a:cs typeface="+mn-cs"/>
                      </a:endParaRPr>
                    </a:p>
                  </p:txBody>
                </p:sp>
              </p:grpSp>
            </p:grpSp>
          </p:grpSp>
          <p:sp>
            <p:nvSpPr>
              <p:cNvPr id="494" name="Freeform 713">
                <a:extLst>
                  <a:ext uri="{FF2B5EF4-FFF2-40B4-BE49-F238E27FC236}">
                    <a16:creationId xmlns:a16="http://schemas.microsoft.com/office/drawing/2014/main" id="{34DAD1AD-F259-479A-96E6-A2D6A3112CC7}"/>
                  </a:ext>
                </a:extLst>
              </p:cNvPr>
              <p:cNvSpPr>
                <a:spLocks/>
              </p:cNvSpPr>
              <p:nvPr/>
            </p:nvSpPr>
            <p:spPr bwMode="auto">
              <a:xfrm>
                <a:off x="4751749" y="3112038"/>
                <a:ext cx="302851" cy="229184"/>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noFill/>
              <a:ln w="6350">
                <a:solidFill>
                  <a:srgbClr val="0078D7"/>
                </a:solid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0078D7">
                      <a:lumMod val="75000"/>
                    </a:srgbClr>
                  </a:solidFill>
                  <a:effectLst/>
                  <a:uLnTx/>
                  <a:uFillTx/>
                  <a:latin typeface="Segoe UI"/>
                </a:endParaRPr>
              </a:p>
            </p:txBody>
          </p:sp>
        </p:grpSp>
        <p:grpSp>
          <p:nvGrpSpPr>
            <p:cNvPr id="486" name="Group 485">
              <a:extLst>
                <a:ext uri="{FF2B5EF4-FFF2-40B4-BE49-F238E27FC236}">
                  <a16:creationId xmlns:a16="http://schemas.microsoft.com/office/drawing/2014/main" id="{BA0C7CA5-29DA-4747-870C-DB74BDFFA07F}"/>
                </a:ext>
              </a:extLst>
            </p:cNvPr>
            <p:cNvGrpSpPr/>
            <p:nvPr/>
          </p:nvGrpSpPr>
          <p:grpSpPr>
            <a:xfrm>
              <a:off x="14395822" y="1782586"/>
              <a:ext cx="592356" cy="401381"/>
              <a:chOff x="9169540" y="1961150"/>
              <a:chExt cx="592356" cy="401381"/>
            </a:xfrm>
            <a:grpFill/>
          </p:grpSpPr>
          <p:sp>
            <p:nvSpPr>
              <p:cNvPr id="487" name="Freeform 55">
                <a:extLst>
                  <a:ext uri="{FF2B5EF4-FFF2-40B4-BE49-F238E27FC236}">
                    <a16:creationId xmlns:a16="http://schemas.microsoft.com/office/drawing/2014/main" id="{DFE50F7C-0D46-4514-955A-9658D0CC4E30}"/>
                  </a:ext>
                </a:extLst>
              </p:cNvPr>
              <p:cNvSpPr>
                <a:spLocks noEditPoints="1"/>
              </p:cNvSpPr>
              <p:nvPr/>
            </p:nvSpPr>
            <p:spPr bwMode="auto">
              <a:xfrm>
                <a:off x="9215618" y="1961150"/>
                <a:ext cx="500199" cy="353915"/>
              </a:xfrm>
              <a:custGeom>
                <a:avLst/>
                <a:gdLst>
                  <a:gd name="T0" fmla="*/ 860 w 944"/>
                  <a:gd name="T1" fmla="*/ 0 h 665"/>
                  <a:gd name="T2" fmla="*/ 83 w 944"/>
                  <a:gd name="T3" fmla="*/ 0 h 665"/>
                  <a:gd name="T4" fmla="*/ 0 w 944"/>
                  <a:gd name="T5" fmla="*/ 77 h 665"/>
                  <a:gd name="T6" fmla="*/ 0 w 944"/>
                  <a:gd name="T7" fmla="*/ 624 h 665"/>
                  <a:gd name="T8" fmla="*/ 44 w 944"/>
                  <a:gd name="T9" fmla="*/ 665 h 665"/>
                  <a:gd name="T10" fmla="*/ 900 w 944"/>
                  <a:gd name="T11" fmla="*/ 665 h 665"/>
                  <a:gd name="T12" fmla="*/ 944 w 944"/>
                  <a:gd name="T13" fmla="*/ 624 h 665"/>
                  <a:gd name="T14" fmla="*/ 944 w 944"/>
                  <a:gd name="T15" fmla="*/ 77 h 665"/>
                  <a:gd name="T16" fmla="*/ 860 w 944"/>
                  <a:gd name="T17" fmla="*/ 0 h 665"/>
                  <a:gd name="T18" fmla="*/ 896 w 944"/>
                  <a:gd name="T19" fmla="*/ 617 h 665"/>
                  <a:gd name="T20" fmla="*/ 48 w 944"/>
                  <a:gd name="T21" fmla="*/ 617 h 665"/>
                  <a:gd name="T22" fmla="*/ 48 w 944"/>
                  <a:gd name="T23" fmla="*/ 77 h 665"/>
                  <a:gd name="T24" fmla="*/ 83 w 944"/>
                  <a:gd name="T25" fmla="*/ 48 h 665"/>
                  <a:gd name="T26" fmla="*/ 860 w 944"/>
                  <a:gd name="T27" fmla="*/ 48 h 665"/>
                  <a:gd name="T28" fmla="*/ 896 w 944"/>
                  <a:gd name="T29" fmla="*/ 77 h 665"/>
                  <a:gd name="T30" fmla="*/ 896 w 944"/>
                  <a:gd name="T31" fmla="*/ 617 h 6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44" h="665">
                    <a:moveTo>
                      <a:pt x="860" y="0"/>
                    </a:moveTo>
                    <a:cubicBezTo>
                      <a:pt x="83" y="0"/>
                      <a:pt x="83" y="0"/>
                      <a:pt x="83" y="0"/>
                    </a:cubicBezTo>
                    <a:cubicBezTo>
                      <a:pt x="38" y="0"/>
                      <a:pt x="0" y="34"/>
                      <a:pt x="0" y="77"/>
                    </a:cubicBezTo>
                    <a:cubicBezTo>
                      <a:pt x="0" y="624"/>
                      <a:pt x="0" y="624"/>
                      <a:pt x="0" y="624"/>
                    </a:cubicBezTo>
                    <a:cubicBezTo>
                      <a:pt x="0" y="647"/>
                      <a:pt x="20" y="665"/>
                      <a:pt x="44" y="665"/>
                    </a:cubicBezTo>
                    <a:cubicBezTo>
                      <a:pt x="900" y="665"/>
                      <a:pt x="900" y="665"/>
                      <a:pt x="900" y="665"/>
                    </a:cubicBezTo>
                    <a:cubicBezTo>
                      <a:pt x="924" y="665"/>
                      <a:pt x="944" y="647"/>
                      <a:pt x="944" y="624"/>
                    </a:cubicBezTo>
                    <a:cubicBezTo>
                      <a:pt x="944" y="77"/>
                      <a:pt x="944" y="77"/>
                      <a:pt x="944" y="77"/>
                    </a:cubicBezTo>
                    <a:cubicBezTo>
                      <a:pt x="944" y="34"/>
                      <a:pt x="906" y="0"/>
                      <a:pt x="860" y="0"/>
                    </a:cubicBezTo>
                    <a:close/>
                    <a:moveTo>
                      <a:pt x="896" y="617"/>
                    </a:moveTo>
                    <a:cubicBezTo>
                      <a:pt x="48" y="617"/>
                      <a:pt x="48" y="617"/>
                      <a:pt x="48" y="617"/>
                    </a:cubicBezTo>
                    <a:cubicBezTo>
                      <a:pt x="48" y="77"/>
                      <a:pt x="48" y="77"/>
                      <a:pt x="48" y="77"/>
                    </a:cubicBezTo>
                    <a:cubicBezTo>
                      <a:pt x="48" y="61"/>
                      <a:pt x="64" y="48"/>
                      <a:pt x="83" y="48"/>
                    </a:cubicBezTo>
                    <a:cubicBezTo>
                      <a:pt x="860" y="48"/>
                      <a:pt x="860" y="48"/>
                      <a:pt x="860" y="48"/>
                    </a:cubicBezTo>
                    <a:cubicBezTo>
                      <a:pt x="880" y="48"/>
                      <a:pt x="896" y="61"/>
                      <a:pt x="896" y="77"/>
                    </a:cubicBezTo>
                    <a:lnTo>
                      <a:pt x="896" y="6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78D7">
                      <a:lumMod val="75000"/>
                    </a:srgbClr>
                  </a:solidFill>
                  <a:effectLst/>
                  <a:uLnTx/>
                  <a:uFillTx/>
                  <a:latin typeface="Segoe UI"/>
                </a:endParaRPr>
              </a:p>
            </p:txBody>
          </p:sp>
          <p:sp>
            <p:nvSpPr>
              <p:cNvPr id="488" name="Freeform 56">
                <a:extLst>
                  <a:ext uri="{FF2B5EF4-FFF2-40B4-BE49-F238E27FC236}">
                    <a16:creationId xmlns:a16="http://schemas.microsoft.com/office/drawing/2014/main" id="{480C668B-E894-41A0-8AC3-589D3DA5F072}"/>
                  </a:ext>
                </a:extLst>
              </p:cNvPr>
              <p:cNvSpPr>
                <a:spLocks/>
              </p:cNvSpPr>
              <p:nvPr/>
            </p:nvSpPr>
            <p:spPr bwMode="auto">
              <a:xfrm>
                <a:off x="9308330" y="2144908"/>
                <a:ext cx="25537" cy="124356"/>
              </a:xfrm>
              <a:custGeom>
                <a:avLst/>
                <a:gdLst>
                  <a:gd name="T0" fmla="*/ 24 w 48"/>
                  <a:gd name="T1" fmla="*/ 234 h 234"/>
                  <a:gd name="T2" fmla="*/ 0 w 48"/>
                  <a:gd name="T3" fmla="*/ 210 h 234"/>
                  <a:gd name="T4" fmla="*/ 0 w 48"/>
                  <a:gd name="T5" fmla="*/ 24 h 234"/>
                  <a:gd name="T6" fmla="*/ 24 w 48"/>
                  <a:gd name="T7" fmla="*/ 0 h 234"/>
                  <a:gd name="T8" fmla="*/ 48 w 48"/>
                  <a:gd name="T9" fmla="*/ 24 h 234"/>
                  <a:gd name="T10" fmla="*/ 48 w 48"/>
                  <a:gd name="T11" fmla="*/ 210 h 234"/>
                  <a:gd name="T12" fmla="*/ 24 w 48"/>
                  <a:gd name="T13" fmla="*/ 234 h 234"/>
                </a:gdLst>
                <a:ahLst/>
                <a:cxnLst>
                  <a:cxn ang="0">
                    <a:pos x="T0" y="T1"/>
                  </a:cxn>
                  <a:cxn ang="0">
                    <a:pos x="T2" y="T3"/>
                  </a:cxn>
                  <a:cxn ang="0">
                    <a:pos x="T4" y="T5"/>
                  </a:cxn>
                  <a:cxn ang="0">
                    <a:pos x="T6" y="T7"/>
                  </a:cxn>
                  <a:cxn ang="0">
                    <a:pos x="T8" y="T9"/>
                  </a:cxn>
                  <a:cxn ang="0">
                    <a:pos x="T10" y="T11"/>
                  </a:cxn>
                  <a:cxn ang="0">
                    <a:pos x="T12" y="T13"/>
                  </a:cxn>
                </a:cxnLst>
                <a:rect l="0" t="0" r="r" b="b"/>
                <a:pathLst>
                  <a:path w="48" h="234">
                    <a:moveTo>
                      <a:pt x="24" y="234"/>
                    </a:moveTo>
                    <a:cubicBezTo>
                      <a:pt x="10" y="234"/>
                      <a:pt x="0" y="224"/>
                      <a:pt x="0" y="210"/>
                    </a:cubicBezTo>
                    <a:cubicBezTo>
                      <a:pt x="0" y="24"/>
                      <a:pt x="0" y="24"/>
                      <a:pt x="0" y="24"/>
                    </a:cubicBezTo>
                    <a:cubicBezTo>
                      <a:pt x="0" y="10"/>
                      <a:pt x="10" y="0"/>
                      <a:pt x="24" y="0"/>
                    </a:cubicBezTo>
                    <a:cubicBezTo>
                      <a:pt x="37" y="0"/>
                      <a:pt x="48" y="10"/>
                      <a:pt x="48" y="24"/>
                    </a:cubicBezTo>
                    <a:cubicBezTo>
                      <a:pt x="48" y="210"/>
                      <a:pt x="48" y="210"/>
                      <a:pt x="48" y="210"/>
                    </a:cubicBezTo>
                    <a:cubicBezTo>
                      <a:pt x="48" y="224"/>
                      <a:pt x="37" y="234"/>
                      <a:pt x="24" y="2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78D7">
                      <a:lumMod val="75000"/>
                    </a:srgbClr>
                  </a:solidFill>
                  <a:effectLst/>
                  <a:uLnTx/>
                  <a:uFillTx/>
                  <a:latin typeface="Segoe UI"/>
                </a:endParaRPr>
              </a:p>
            </p:txBody>
          </p:sp>
          <p:sp>
            <p:nvSpPr>
              <p:cNvPr id="489" name="Freeform 57">
                <a:extLst>
                  <a:ext uri="{FF2B5EF4-FFF2-40B4-BE49-F238E27FC236}">
                    <a16:creationId xmlns:a16="http://schemas.microsoft.com/office/drawing/2014/main" id="{4FF62003-BEA6-4FFD-874D-1A05E03B608A}"/>
                  </a:ext>
                </a:extLst>
              </p:cNvPr>
              <p:cNvSpPr>
                <a:spLocks/>
              </p:cNvSpPr>
              <p:nvPr/>
            </p:nvSpPr>
            <p:spPr bwMode="auto">
              <a:xfrm>
                <a:off x="9395768" y="2013890"/>
                <a:ext cx="25537" cy="255374"/>
              </a:xfrm>
              <a:custGeom>
                <a:avLst/>
                <a:gdLst>
                  <a:gd name="T0" fmla="*/ 24 w 48"/>
                  <a:gd name="T1" fmla="*/ 480 h 480"/>
                  <a:gd name="T2" fmla="*/ 0 w 48"/>
                  <a:gd name="T3" fmla="*/ 456 h 480"/>
                  <a:gd name="T4" fmla="*/ 0 w 48"/>
                  <a:gd name="T5" fmla="*/ 24 h 480"/>
                  <a:gd name="T6" fmla="*/ 24 w 48"/>
                  <a:gd name="T7" fmla="*/ 0 h 480"/>
                  <a:gd name="T8" fmla="*/ 48 w 48"/>
                  <a:gd name="T9" fmla="*/ 24 h 480"/>
                  <a:gd name="T10" fmla="*/ 48 w 48"/>
                  <a:gd name="T11" fmla="*/ 456 h 480"/>
                  <a:gd name="T12" fmla="*/ 24 w 48"/>
                  <a:gd name="T13" fmla="*/ 480 h 480"/>
                </a:gdLst>
                <a:ahLst/>
                <a:cxnLst>
                  <a:cxn ang="0">
                    <a:pos x="T0" y="T1"/>
                  </a:cxn>
                  <a:cxn ang="0">
                    <a:pos x="T2" y="T3"/>
                  </a:cxn>
                  <a:cxn ang="0">
                    <a:pos x="T4" y="T5"/>
                  </a:cxn>
                  <a:cxn ang="0">
                    <a:pos x="T6" y="T7"/>
                  </a:cxn>
                  <a:cxn ang="0">
                    <a:pos x="T8" y="T9"/>
                  </a:cxn>
                  <a:cxn ang="0">
                    <a:pos x="T10" y="T11"/>
                  </a:cxn>
                  <a:cxn ang="0">
                    <a:pos x="T12" y="T13"/>
                  </a:cxn>
                </a:cxnLst>
                <a:rect l="0" t="0" r="r" b="b"/>
                <a:pathLst>
                  <a:path w="48" h="480">
                    <a:moveTo>
                      <a:pt x="24" y="480"/>
                    </a:moveTo>
                    <a:cubicBezTo>
                      <a:pt x="11" y="480"/>
                      <a:pt x="0" y="470"/>
                      <a:pt x="0" y="456"/>
                    </a:cubicBezTo>
                    <a:cubicBezTo>
                      <a:pt x="0" y="24"/>
                      <a:pt x="0" y="24"/>
                      <a:pt x="0" y="24"/>
                    </a:cubicBezTo>
                    <a:cubicBezTo>
                      <a:pt x="0" y="11"/>
                      <a:pt x="11" y="0"/>
                      <a:pt x="24" y="0"/>
                    </a:cubicBezTo>
                    <a:cubicBezTo>
                      <a:pt x="37" y="0"/>
                      <a:pt x="48" y="11"/>
                      <a:pt x="48" y="24"/>
                    </a:cubicBezTo>
                    <a:cubicBezTo>
                      <a:pt x="48" y="456"/>
                      <a:pt x="48" y="456"/>
                      <a:pt x="48" y="456"/>
                    </a:cubicBezTo>
                    <a:cubicBezTo>
                      <a:pt x="48" y="470"/>
                      <a:pt x="37" y="480"/>
                      <a:pt x="24" y="4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78D7">
                      <a:lumMod val="75000"/>
                    </a:srgbClr>
                  </a:solidFill>
                  <a:effectLst/>
                  <a:uLnTx/>
                  <a:uFillTx/>
                  <a:latin typeface="Segoe UI"/>
                </a:endParaRPr>
              </a:p>
            </p:txBody>
          </p:sp>
          <p:sp>
            <p:nvSpPr>
              <p:cNvPr id="490" name="Freeform 58">
                <a:extLst>
                  <a:ext uri="{FF2B5EF4-FFF2-40B4-BE49-F238E27FC236}">
                    <a16:creationId xmlns:a16="http://schemas.microsoft.com/office/drawing/2014/main" id="{70EE4D15-AB62-47A1-9EED-76240B6E3CDF}"/>
                  </a:ext>
                </a:extLst>
              </p:cNvPr>
              <p:cNvSpPr>
                <a:spLocks/>
              </p:cNvSpPr>
              <p:nvPr/>
            </p:nvSpPr>
            <p:spPr bwMode="auto">
              <a:xfrm>
                <a:off x="9494864" y="2058026"/>
                <a:ext cx="25537" cy="211239"/>
              </a:xfrm>
              <a:custGeom>
                <a:avLst/>
                <a:gdLst>
                  <a:gd name="T0" fmla="*/ 24 w 48"/>
                  <a:gd name="T1" fmla="*/ 397 h 397"/>
                  <a:gd name="T2" fmla="*/ 0 w 48"/>
                  <a:gd name="T3" fmla="*/ 373 h 397"/>
                  <a:gd name="T4" fmla="*/ 0 w 48"/>
                  <a:gd name="T5" fmla="*/ 24 h 397"/>
                  <a:gd name="T6" fmla="*/ 24 w 48"/>
                  <a:gd name="T7" fmla="*/ 0 h 397"/>
                  <a:gd name="T8" fmla="*/ 48 w 48"/>
                  <a:gd name="T9" fmla="*/ 24 h 397"/>
                  <a:gd name="T10" fmla="*/ 48 w 48"/>
                  <a:gd name="T11" fmla="*/ 373 h 397"/>
                  <a:gd name="T12" fmla="*/ 24 w 48"/>
                  <a:gd name="T13" fmla="*/ 397 h 397"/>
                </a:gdLst>
                <a:ahLst/>
                <a:cxnLst>
                  <a:cxn ang="0">
                    <a:pos x="T0" y="T1"/>
                  </a:cxn>
                  <a:cxn ang="0">
                    <a:pos x="T2" y="T3"/>
                  </a:cxn>
                  <a:cxn ang="0">
                    <a:pos x="T4" y="T5"/>
                  </a:cxn>
                  <a:cxn ang="0">
                    <a:pos x="T6" y="T7"/>
                  </a:cxn>
                  <a:cxn ang="0">
                    <a:pos x="T8" y="T9"/>
                  </a:cxn>
                  <a:cxn ang="0">
                    <a:pos x="T10" y="T11"/>
                  </a:cxn>
                  <a:cxn ang="0">
                    <a:pos x="T12" y="T13"/>
                  </a:cxn>
                </a:cxnLst>
                <a:rect l="0" t="0" r="r" b="b"/>
                <a:pathLst>
                  <a:path w="48" h="397">
                    <a:moveTo>
                      <a:pt x="24" y="397"/>
                    </a:moveTo>
                    <a:cubicBezTo>
                      <a:pt x="10" y="397"/>
                      <a:pt x="0" y="387"/>
                      <a:pt x="0" y="373"/>
                    </a:cubicBezTo>
                    <a:cubicBezTo>
                      <a:pt x="0" y="24"/>
                      <a:pt x="0" y="24"/>
                      <a:pt x="0" y="24"/>
                    </a:cubicBezTo>
                    <a:cubicBezTo>
                      <a:pt x="0" y="11"/>
                      <a:pt x="10" y="0"/>
                      <a:pt x="24" y="0"/>
                    </a:cubicBezTo>
                    <a:cubicBezTo>
                      <a:pt x="37" y="0"/>
                      <a:pt x="48" y="11"/>
                      <a:pt x="48" y="24"/>
                    </a:cubicBezTo>
                    <a:cubicBezTo>
                      <a:pt x="48" y="373"/>
                      <a:pt x="48" y="373"/>
                      <a:pt x="48" y="373"/>
                    </a:cubicBezTo>
                    <a:cubicBezTo>
                      <a:pt x="48" y="387"/>
                      <a:pt x="37" y="397"/>
                      <a:pt x="24" y="39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78D7">
                      <a:lumMod val="75000"/>
                    </a:srgbClr>
                  </a:solidFill>
                  <a:effectLst/>
                  <a:uLnTx/>
                  <a:uFillTx/>
                  <a:latin typeface="Segoe UI"/>
                </a:endParaRPr>
              </a:p>
            </p:txBody>
          </p:sp>
          <p:sp>
            <p:nvSpPr>
              <p:cNvPr id="491" name="Freeform 59">
                <a:extLst>
                  <a:ext uri="{FF2B5EF4-FFF2-40B4-BE49-F238E27FC236}">
                    <a16:creationId xmlns:a16="http://schemas.microsoft.com/office/drawing/2014/main" id="{674E36CB-512C-4623-B0AF-391F7C2562DF}"/>
                  </a:ext>
                </a:extLst>
              </p:cNvPr>
              <p:cNvSpPr>
                <a:spLocks/>
              </p:cNvSpPr>
              <p:nvPr/>
            </p:nvSpPr>
            <p:spPr bwMode="auto">
              <a:xfrm>
                <a:off x="9597569" y="2164616"/>
                <a:ext cx="25537" cy="104648"/>
              </a:xfrm>
              <a:custGeom>
                <a:avLst/>
                <a:gdLst>
                  <a:gd name="T0" fmla="*/ 24 w 48"/>
                  <a:gd name="T1" fmla="*/ 197 h 197"/>
                  <a:gd name="T2" fmla="*/ 0 w 48"/>
                  <a:gd name="T3" fmla="*/ 173 h 197"/>
                  <a:gd name="T4" fmla="*/ 0 w 48"/>
                  <a:gd name="T5" fmla="*/ 24 h 197"/>
                  <a:gd name="T6" fmla="*/ 24 w 48"/>
                  <a:gd name="T7" fmla="*/ 0 h 197"/>
                  <a:gd name="T8" fmla="*/ 48 w 48"/>
                  <a:gd name="T9" fmla="*/ 24 h 197"/>
                  <a:gd name="T10" fmla="*/ 48 w 48"/>
                  <a:gd name="T11" fmla="*/ 173 h 197"/>
                  <a:gd name="T12" fmla="*/ 24 w 48"/>
                  <a:gd name="T13" fmla="*/ 197 h 197"/>
                </a:gdLst>
                <a:ahLst/>
                <a:cxnLst>
                  <a:cxn ang="0">
                    <a:pos x="T0" y="T1"/>
                  </a:cxn>
                  <a:cxn ang="0">
                    <a:pos x="T2" y="T3"/>
                  </a:cxn>
                  <a:cxn ang="0">
                    <a:pos x="T4" y="T5"/>
                  </a:cxn>
                  <a:cxn ang="0">
                    <a:pos x="T6" y="T7"/>
                  </a:cxn>
                  <a:cxn ang="0">
                    <a:pos x="T8" y="T9"/>
                  </a:cxn>
                  <a:cxn ang="0">
                    <a:pos x="T10" y="T11"/>
                  </a:cxn>
                  <a:cxn ang="0">
                    <a:pos x="T12" y="T13"/>
                  </a:cxn>
                </a:cxnLst>
                <a:rect l="0" t="0" r="r" b="b"/>
                <a:pathLst>
                  <a:path w="48" h="197">
                    <a:moveTo>
                      <a:pt x="24" y="197"/>
                    </a:moveTo>
                    <a:cubicBezTo>
                      <a:pt x="11" y="197"/>
                      <a:pt x="0" y="187"/>
                      <a:pt x="0" y="173"/>
                    </a:cubicBezTo>
                    <a:cubicBezTo>
                      <a:pt x="0" y="24"/>
                      <a:pt x="0" y="24"/>
                      <a:pt x="0" y="24"/>
                    </a:cubicBezTo>
                    <a:cubicBezTo>
                      <a:pt x="0" y="11"/>
                      <a:pt x="11" y="0"/>
                      <a:pt x="24" y="0"/>
                    </a:cubicBezTo>
                    <a:cubicBezTo>
                      <a:pt x="38" y="0"/>
                      <a:pt x="48" y="11"/>
                      <a:pt x="48" y="24"/>
                    </a:cubicBezTo>
                    <a:cubicBezTo>
                      <a:pt x="48" y="173"/>
                      <a:pt x="48" y="173"/>
                      <a:pt x="48" y="173"/>
                    </a:cubicBezTo>
                    <a:cubicBezTo>
                      <a:pt x="48" y="187"/>
                      <a:pt x="38" y="197"/>
                      <a:pt x="24" y="19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78D7">
                      <a:lumMod val="75000"/>
                    </a:srgbClr>
                  </a:solidFill>
                  <a:effectLst/>
                  <a:uLnTx/>
                  <a:uFillTx/>
                  <a:latin typeface="Segoe UI"/>
                </a:endParaRPr>
              </a:p>
            </p:txBody>
          </p:sp>
          <p:sp>
            <p:nvSpPr>
              <p:cNvPr id="492" name="Freeform 60">
                <a:extLst>
                  <a:ext uri="{FF2B5EF4-FFF2-40B4-BE49-F238E27FC236}">
                    <a16:creationId xmlns:a16="http://schemas.microsoft.com/office/drawing/2014/main" id="{81898B48-1D30-4B80-8A7B-2441F9A9D196}"/>
                  </a:ext>
                </a:extLst>
              </p:cNvPr>
              <p:cNvSpPr>
                <a:spLocks/>
              </p:cNvSpPr>
              <p:nvPr/>
            </p:nvSpPr>
            <p:spPr bwMode="auto">
              <a:xfrm>
                <a:off x="9169540" y="2336994"/>
                <a:ext cx="592356" cy="25537"/>
              </a:xfrm>
              <a:custGeom>
                <a:avLst/>
                <a:gdLst>
                  <a:gd name="T0" fmla="*/ 1099 w 1118"/>
                  <a:gd name="T1" fmla="*/ 48 h 48"/>
                  <a:gd name="T2" fmla="*/ 18 w 1118"/>
                  <a:gd name="T3" fmla="*/ 48 h 48"/>
                  <a:gd name="T4" fmla="*/ 0 w 1118"/>
                  <a:gd name="T5" fmla="*/ 24 h 48"/>
                  <a:gd name="T6" fmla="*/ 18 w 1118"/>
                  <a:gd name="T7" fmla="*/ 0 h 48"/>
                  <a:gd name="T8" fmla="*/ 1099 w 1118"/>
                  <a:gd name="T9" fmla="*/ 0 h 48"/>
                  <a:gd name="T10" fmla="*/ 1118 w 1118"/>
                  <a:gd name="T11" fmla="*/ 24 h 48"/>
                  <a:gd name="T12" fmla="*/ 1099 w 1118"/>
                  <a:gd name="T13" fmla="*/ 48 h 48"/>
                </a:gdLst>
                <a:ahLst/>
                <a:cxnLst>
                  <a:cxn ang="0">
                    <a:pos x="T0" y="T1"/>
                  </a:cxn>
                  <a:cxn ang="0">
                    <a:pos x="T2" y="T3"/>
                  </a:cxn>
                  <a:cxn ang="0">
                    <a:pos x="T4" y="T5"/>
                  </a:cxn>
                  <a:cxn ang="0">
                    <a:pos x="T6" y="T7"/>
                  </a:cxn>
                  <a:cxn ang="0">
                    <a:pos x="T8" y="T9"/>
                  </a:cxn>
                  <a:cxn ang="0">
                    <a:pos x="T10" y="T11"/>
                  </a:cxn>
                  <a:cxn ang="0">
                    <a:pos x="T12" y="T13"/>
                  </a:cxn>
                </a:cxnLst>
                <a:rect l="0" t="0" r="r" b="b"/>
                <a:pathLst>
                  <a:path w="1118" h="48">
                    <a:moveTo>
                      <a:pt x="1099" y="48"/>
                    </a:moveTo>
                    <a:cubicBezTo>
                      <a:pt x="18" y="48"/>
                      <a:pt x="18" y="48"/>
                      <a:pt x="18" y="48"/>
                    </a:cubicBezTo>
                    <a:cubicBezTo>
                      <a:pt x="8" y="48"/>
                      <a:pt x="0" y="38"/>
                      <a:pt x="0" y="24"/>
                    </a:cubicBezTo>
                    <a:cubicBezTo>
                      <a:pt x="0" y="11"/>
                      <a:pt x="8" y="0"/>
                      <a:pt x="18" y="0"/>
                    </a:cubicBezTo>
                    <a:cubicBezTo>
                      <a:pt x="1099" y="0"/>
                      <a:pt x="1099" y="0"/>
                      <a:pt x="1099" y="0"/>
                    </a:cubicBezTo>
                    <a:cubicBezTo>
                      <a:pt x="1110" y="0"/>
                      <a:pt x="1118" y="11"/>
                      <a:pt x="1118" y="24"/>
                    </a:cubicBezTo>
                    <a:cubicBezTo>
                      <a:pt x="1118" y="38"/>
                      <a:pt x="1110" y="48"/>
                      <a:pt x="1099"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78D7">
                      <a:lumMod val="75000"/>
                    </a:srgbClr>
                  </a:solidFill>
                  <a:effectLst/>
                  <a:uLnTx/>
                  <a:uFillTx/>
                  <a:latin typeface="Segoe UI"/>
                </a:endParaRPr>
              </a:p>
            </p:txBody>
          </p:sp>
        </p:grpSp>
      </p:grpSp>
      <p:grpSp>
        <p:nvGrpSpPr>
          <p:cNvPr id="619" name="Group 618">
            <a:extLst>
              <a:ext uri="{FF2B5EF4-FFF2-40B4-BE49-F238E27FC236}">
                <a16:creationId xmlns:a16="http://schemas.microsoft.com/office/drawing/2014/main" id="{9EA15BA3-1B42-44EA-92B6-320AA973E4FF}"/>
              </a:ext>
            </a:extLst>
          </p:cNvPr>
          <p:cNvGrpSpPr/>
          <p:nvPr/>
        </p:nvGrpSpPr>
        <p:grpSpPr>
          <a:xfrm>
            <a:off x="2336627" y="1437795"/>
            <a:ext cx="8390648" cy="3439775"/>
            <a:chOff x="2402371" y="1664005"/>
            <a:chExt cx="8390648" cy="3439775"/>
          </a:xfrm>
          <a:solidFill>
            <a:srgbClr val="002050"/>
          </a:solidFill>
        </p:grpSpPr>
        <p:sp>
          <p:nvSpPr>
            <p:cNvPr id="620" name="Freeform 386">
              <a:extLst>
                <a:ext uri="{FF2B5EF4-FFF2-40B4-BE49-F238E27FC236}">
                  <a16:creationId xmlns:a16="http://schemas.microsoft.com/office/drawing/2014/main" id="{13944BD7-878F-45AA-BD0E-245C84046C46}"/>
                </a:ext>
              </a:extLst>
            </p:cNvPr>
            <p:cNvSpPr>
              <a:spLocks/>
            </p:cNvSpPr>
            <p:nvPr/>
          </p:nvSpPr>
          <p:spPr bwMode="auto">
            <a:xfrm>
              <a:off x="2880352" y="2153035"/>
              <a:ext cx="382073" cy="342630"/>
            </a:xfrm>
            <a:custGeom>
              <a:avLst/>
              <a:gdLst>
                <a:gd name="connsiteX0" fmla="*/ 3516568 w 3629025"/>
                <a:gd name="connsiteY0" fmla="*/ 3138886 h 3254390"/>
                <a:gd name="connsiteX1" fmla="*/ 3513902 w 3629025"/>
                <a:gd name="connsiteY1" fmla="*/ 3141552 h 3254390"/>
                <a:gd name="connsiteX2" fmla="*/ 3516568 w 3629025"/>
                <a:gd name="connsiteY2" fmla="*/ 3141552 h 3254390"/>
                <a:gd name="connsiteX3" fmla="*/ 3516568 w 3629025"/>
                <a:gd name="connsiteY3" fmla="*/ 3140691 h 3254390"/>
                <a:gd name="connsiteX4" fmla="*/ 3516568 w 3629025"/>
                <a:gd name="connsiteY4" fmla="*/ 3138886 h 3254390"/>
                <a:gd name="connsiteX5" fmla="*/ 1814513 w 3629025"/>
                <a:gd name="connsiteY5" fmla="*/ 2087188 h 3254390"/>
                <a:gd name="connsiteX6" fmla="*/ 610916 w 3629025"/>
                <a:gd name="connsiteY6" fmla="*/ 2397227 h 3254390"/>
                <a:gd name="connsiteX7" fmla="*/ 145036 w 3629025"/>
                <a:gd name="connsiteY7" fmla="*/ 2934094 h 3254390"/>
                <a:gd name="connsiteX8" fmla="*/ 112994 w 3629025"/>
                <a:gd name="connsiteY8" fmla="*/ 3138502 h 3254390"/>
                <a:gd name="connsiteX9" fmla="*/ 711667 w 3629025"/>
                <a:gd name="connsiteY9" fmla="*/ 3138502 h 3254390"/>
                <a:gd name="connsiteX10" fmla="*/ 3509920 w 3629025"/>
                <a:gd name="connsiteY10" fmla="*/ 3138502 h 3254390"/>
                <a:gd name="connsiteX11" fmla="*/ 3512992 w 3629025"/>
                <a:gd name="connsiteY11" fmla="*/ 3138502 h 3254390"/>
                <a:gd name="connsiteX12" fmla="*/ 3480950 w 3629025"/>
                <a:gd name="connsiteY12" fmla="*/ 2934094 h 3254390"/>
                <a:gd name="connsiteX13" fmla="*/ 3015069 w 3629025"/>
                <a:gd name="connsiteY13" fmla="*/ 2397227 h 3254390"/>
                <a:gd name="connsiteX14" fmla="*/ 1814513 w 3629025"/>
                <a:gd name="connsiteY14" fmla="*/ 2087188 h 3254390"/>
                <a:gd name="connsiteX15" fmla="*/ 1814513 w 3629025"/>
                <a:gd name="connsiteY15" fmla="*/ 1971684 h 3254390"/>
                <a:gd name="connsiteX16" fmla="*/ 3075857 w 3629025"/>
                <a:gd name="connsiteY16" fmla="*/ 2296920 h 3254390"/>
                <a:gd name="connsiteX17" fmla="*/ 3592600 w 3629025"/>
                <a:gd name="connsiteY17" fmla="*/ 2905170 h 3254390"/>
                <a:gd name="connsiteX18" fmla="*/ 3628968 w 3629025"/>
                <a:gd name="connsiteY18" fmla="*/ 3141552 h 3254390"/>
                <a:gd name="connsiteX19" fmla="*/ 3629025 w 3629025"/>
                <a:gd name="connsiteY19" fmla="*/ 3141552 h 3254390"/>
                <a:gd name="connsiteX20" fmla="*/ 3628992 w 3629025"/>
                <a:gd name="connsiteY20" fmla="*/ 3141711 h 3254390"/>
                <a:gd name="connsiteX21" fmla="*/ 3629025 w 3629025"/>
                <a:gd name="connsiteY21" fmla="*/ 3141925 h 3254390"/>
                <a:gd name="connsiteX22" fmla="*/ 3516568 w 3629025"/>
                <a:gd name="connsiteY22" fmla="*/ 3254390 h 3254390"/>
                <a:gd name="connsiteX23" fmla="*/ 112457 w 3629025"/>
                <a:gd name="connsiteY23" fmla="*/ 3254390 h 3254390"/>
                <a:gd name="connsiteX24" fmla="*/ 8596 w 3629025"/>
                <a:gd name="connsiteY24" fmla="*/ 3184915 h 3254390"/>
                <a:gd name="connsiteX25" fmla="*/ 74 w 3629025"/>
                <a:gd name="connsiteY25" fmla="*/ 3141925 h 3254390"/>
                <a:gd name="connsiteX26" fmla="*/ 0 w 3629025"/>
                <a:gd name="connsiteY26" fmla="*/ 3141925 h 3254390"/>
                <a:gd name="connsiteX27" fmla="*/ 32 w 3629025"/>
                <a:gd name="connsiteY27" fmla="*/ 3141714 h 3254390"/>
                <a:gd name="connsiteX28" fmla="*/ 0 w 3629025"/>
                <a:gd name="connsiteY28" fmla="*/ 3141552 h 3254390"/>
                <a:gd name="connsiteX29" fmla="*/ 57 w 3629025"/>
                <a:gd name="connsiteY29" fmla="*/ 3141552 h 3254390"/>
                <a:gd name="connsiteX30" fmla="*/ 35950 w 3629025"/>
                <a:gd name="connsiteY30" fmla="*/ 2905170 h 3254390"/>
                <a:gd name="connsiteX31" fmla="*/ 550129 w 3629025"/>
                <a:gd name="connsiteY31" fmla="*/ 2296920 h 3254390"/>
                <a:gd name="connsiteX32" fmla="*/ 1814513 w 3629025"/>
                <a:gd name="connsiteY32" fmla="*/ 1971684 h 3254390"/>
                <a:gd name="connsiteX33" fmla="*/ 1746250 w 3629025"/>
                <a:gd name="connsiteY33" fmla="*/ 115888 h 3254390"/>
                <a:gd name="connsiteX34" fmla="*/ 973137 w 3629025"/>
                <a:gd name="connsiteY34" fmla="*/ 887417 h 3254390"/>
                <a:gd name="connsiteX35" fmla="*/ 1746250 w 3629025"/>
                <a:gd name="connsiteY35" fmla="*/ 1658946 h 3254390"/>
                <a:gd name="connsiteX36" fmla="*/ 2519363 w 3629025"/>
                <a:gd name="connsiteY36" fmla="*/ 887417 h 3254390"/>
                <a:gd name="connsiteX37" fmla="*/ 1746250 w 3629025"/>
                <a:gd name="connsiteY37" fmla="*/ 115888 h 3254390"/>
                <a:gd name="connsiteX38" fmla="*/ 1747837 w 3629025"/>
                <a:gd name="connsiteY38" fmla="*/ 0 h 3254390"/>
                <a:gd name="connsiteX39" fmla="*/ 2635250 w 3629025"/>
                <a:gd name="connsiteY39" fmla="*/ 887417 h 3254390"/>
                <a:gd name="connsiteX40" fmla="*/ 1747837 w 3629025"/>
                <a:gd name="connsiteY40" fmla="*/ 1774834 h 3254390"/>
                <a:gd name="connsiteX41" fmla="*/ 860424 w 3629025"/>
                <a:gd name="connsiteY41" fmla="*/ 887417 h 3254390"/>
                <a:gd name="connsiteX42" fmla="*/ 1747837 w 3629025"/>
                <a:gd name="connsiteY42" fmla="*/ 0 h 3254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3629025" h="3254390">
                  <a:moveTo>
                    <a:pt x="3516568" y="3138886"/>
                  </a:moveTo>
                  <a:lnTo>
                    <a:pt x="3513902" y="3141552"/>
                  </a:lnTo>
                  <a:lnTo>
                    <a:pt x="3516568" y="3141552"/>
                  </a:lnTo>
                  <a:lnTo>
                    <a:pt x="3516568" y="3140691"/>
                  </a:lnTo>
                  <a:cubicBezTo>
                    <a:pt x="3516568" y="3138886"/>
                    <a:pt x="3516568" y="3138886"/>
                    <a:pt x="3516568" y="3138886"/>
                  </a:cubicBezTo>
                  <a:close/>
                  <a:moveTo>
                    <a:pt x="1814513" y="2087188"/>
                  </a:moveTo>
                  <a:cubicBezTo>
                    <a:pt x="1358605" y="2087188"/>
                    <a:pt x="933091" y="2196614"/>
                    <a:pt x="610916" y="2397227"/>
                  </a:cubicBezTo>
                  <a:cubicBezTo>
                    <a:pt x="369285" y="2545407"/>
                    <a:pt x="209718" y="2731201"/>
                    <a:pt x="145036" y="2934094"/>
                  </a:cubicBezTo>
                  <a:lnTo>
                    <a:pt x="112994" y="3138502"/>
                  </a:lnTo>
                  <a:lnTo>
                    <a:pt x="711667" y="3138502"/>
                  </a:lnTo>
                  <a:cubicBezTo>
                    <a:pt x="3142581" y="3138502"/>
                    <a:pt x="3466703" y="3138502"/>
                    <a:pt x="3509920" y="3138502"/>
                  </a:cubicBezTo>
                  <a:lnTo>
                    <a:pt x="3512992" y="3138502"/>
                  </a:lnTo>
                  <a:lnTo>
                    <a:pt x="3480950" y="2934094"/>
                  </a:lnTo>
                  <a:cubicBezTo>
                    <a:pt x="3416268" y="2731201"/>
                    <a:pt x="3256701" y="2545407"/>
                    <a:pt x="3015069" y="2397227"/>
                  </a:cubicBezTo>
                  <a:cubicBezTo>
                    <a:pt x="2695934" y="2196614"/>
                    <a:pt x="2267381" y="2087188"/>
                    <a:pt x="1814513" y="2087188"/>
                  </a:cubicBezTo>
                  <a:close/>
                  <a:moveTo>
                    <a:pt x="1814513" y="1971684"/>
                  </a:moveTo>
                  <a:cubicBezTo>
                    <a:pt x="2288657" y="1971684"/>
                    <a:pt x="2738485" y="2087188"/>
                    <a:pt x="3075857" y="2296920"/>
                  </a:cubicBezTo>
                  <a:cubicBezTo>
                    <a:pt x="3342563" y="2463338"/>
                    <a:pt x="3520367" y="2674209"/>
                    <a:pt x="3592600" y="2905170"/>
                  </a:cubicBezTo>
                  <a:lnTo>
                    <a:pt x="3628968" y="3141552"/>
                  </a:lnTo>
                  <a:lnTo>
                    <a:pt x="3629025" y="3141552"/>
                  </a:lnTo>
                  <a:lnTo>
                    <a:pt x="3628992" y="3141711"/>
                  </a:lnTo>
                  <a:lnTo>
                    <a:pt x="3629025" y="3141925"/>
                  </a:lnTo>
                  <a:cubicBezTo>
                    <a:pt x="3629025" y="3202717"/>
                    <a:pt x="3577356" y="3254390"/>
                    <a:pt x="3516568" y="3254390"/>
                  </a:cubicBezTo>
                  <a:cubicBezTo>
                    <a:pt x="112457" y="3254390"/>
                    <a:pt x="112457" y="3254390"/>
                    <a:pt x="112457" y="3254390"/>
                  </a:cubicBezTo>
                  <a:cubicBezTo>
                    <a:pt x="64587" y="3254390"/>
                    <a:pt x="25265" y="3225228"/>
                    <a:pt x="8596" y="3184915"/>
                  </a:cubicBezTo>
                  <a:lnTo>
                    <a:pt x="74" y="3141925"/>
                  </a:lnTo>
                  <a:lnTo>
                    <a:pt x="0" y="3141925"/>
                  </a:lnTo>
                  <a:lnTo>
                    <a:pt x="32" y="3141714"/>
                  </a:lnTo>
                  <a:lnTo>
                    <a:pt x="0" y="3141552"/>
                  </a:lnTo>
                  <a:lnTo>
                    <a:pt x="57" y="3141552"/>
                  </a:lnTo>
                  <a:lnTo>
                    <a:pt x="35950" y="2905170"/>
                  </a:lnTo>
                  <a:cubicBezTo>
                    <a:pt x="107329" y="2674209"/>
                    <a:pt x="283423" y="2463338"/>
                    <a:pt x="550129" y="2296920"/>
                  </a:cubicBezTo>
                  <a:cubicBezTo>
                    <a:pt x="890540" y="2087188"/>
                    <a:pt x="1337329" y="1971684"/>
                    <a:pt x="1814513" y="1971684"/>
                  </a:cubicBezTo>
                  <a:close/>
                  <a:moveTo>
                    <a:pt x="1746250" y="115888"/>
                  </a:moveTo>
                  <a:cubicBezTo>
                    <a:pt x="1319271" y="115888"/>
                    <a:pt x="973137" y="461313"/>
                    <a:pt x="973137" y="887417"/>
                  </a:cubicBezTo>
                  <a:cubicBezTo>
                    <a:pt x="973137" y="1313521"/>
                    <a:pt x="1319271" y="1658946"/>
                    <a:pt x="1746250" y="1658946"/>
                  </a:cubicBezTo>
                  <a:cubicBezTo>
                    <a:pt x="2173229" y="1658946"/>
                    <a:pt x="2519363" y="1313521"/>
                    <a:pt x="2519363" y="887417"/>
                  </a:cubicBezTo>
                  <a:cubicBezTo>
                    <a:pt x="2519363" y="461313"/>
                    <a:pt x="2173229" y="115888"/>
                    <a:pt x="1746250" y="115888"/>
                  </a:cubicBezTo>
                  <a:close/>
                  <a:moveTo>
                    <a:pt x="1747837" y="0"/>
                  </a:moveTo>
                  <a:cubicBezTo>
                    <a:pt x="2237942" y="0"/>
                    <a:pt x="2635250" y="397310"/>
                    <a:pt x="2635250" y="887417"/>
                  </a:cubicBezTo>
                  <a:cubicBezTo>
                    <a:pt x="2635250" y="1377524"/>
                    <a:pt x="2237942" y="1774834"/>
                    <a:pt x="1747837" y="1774834"/>
                  </a:cubicBezTo>
                  <a:cubicBezTo>
                    <a:pt x="1257732" y="1774834"/>
                    <a:pt x="860424" y="1377524"/>
                    <a:pt x="860424" y="887417"/>
                  </a:cubicBezTo>
                  <a:cubicBezTo>
                    <a:pt x="860424" y="397310"/>
                    <a:pt x="1257732" y="0"/>
                    <a:pt x="1747837" y="0"/>
                  </a:cubicBezTo>
                  <a:close/>
                </a:path>
              </a:pathLst>
            </a:custGeom>
            <a:solidFill>
              <a:srgbClr val="0078D7"/>
            </a:soli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ndParaRPr>
            </a:p>
          </p:txBody>
        </p:sp>
        <p:sp>
          <p:nvSpPr>
            <p:cNvPr id="621" name="Freeform 387">
              <a:extLst>
                <a:ext uri="{FF2B5EF4-FFF2-40B4-BE49-F238E27FC236}">
                  <a16:creationId xmlns:a16="http://schemas.microsoft.com/office/drawing/2014/main" id="{BD93DBCE-7199-4CDE-AF32-886B3998F170}"/>
                </a:ext>
              </a:extLst>
            </p:cNvPr>
            <p:cNvSpPr>
              <a:spLocks/>
            </p:cNvSpPr>
            <p:nvPr/>
          </p:nvSpPr>
          <p:spPr bwMode="auto">
            <a:xfrm>
              <a:off x="2924385" y="3942332"/>
              <a:ext cx="508114" cy="706631"/>
            </a:xfrm>
            <a:custGeom>
              <a:avLst/>
              <a:gdLst>
                <a:gd name="connsiteX0" fmla="*/ 838496 w 1114676"/>
                <a:gd name="connsiteY0" fmla="*/ 1272420 h 1550172"/>
                <a:gd name="connsiteX1" fmla="*/ 838496 w 1114676"/>
                <a:gd name="connsiteY1" fmla="*/ 1317489 h 1550172"/>
                <a:gd name="connsiteX2" fmla="*/ 957458 w 1114676"/>
                <a:gd name="connsiteY2" fmla="*/ 1317489 h 1550172"/>
                <a:gd name="connsiteX3" fmla="*/ 957458 w 1114676"/>
                <a:gd name="connsiteY3" fmla="*/ 1272420 h 1550172"/>
                <a:gd name="connsiteX4" fmla="*/ 823473 w 1114676"/>
                <a:gd name="connsiteY4" fmla="*/ 1216345 h 1550172"/>
                <a:gd name="connsiteX5" fmla="*/ 974403 w 1114676"/>
                <a:gd name="connsiteY5" fmla="*/ 1216345 h 1550172"/>
                <a:gd name="connsiteX6" fmla="*/ 1013532 w 1114676"/>
                <a:gd name="connsiteY6" fmla="*/ 1257054 h 1550172"/>
                <a:gd name="connsiteX7" fmla="*/ 1013532 w 1114676"/>
                <a:gd name="connsiteY7" fmla="*/ 1332856 h 1550172"/>
                <a:gd name="connsiteX8" fmla="*/ 974403 w 1114676"/>
                <a:gd name="connsiteY8" fmla="*/ 1373564 h 1550172"/>
                <a:gd name="connsiteX9" fmla="*/ 823473 w 1114676"/>
                <a:gd name="connsiteY9" fmla="*/ 1373564 h 1550172"/>
                <a:gd name="connsiteX10" fmla="*/ 782946 w 1114676"/>
                <a:gd name="connsiteY10" fmla="*/ 1332856 h 1550172"/>
                <a:gd name="connsiteX11" fmla="*/ 782946 w 1114676"/>
                <a:gd name="connsiteY11" fmla="*/ 1257054 h 1550172"/>
                <a:gd name="connsiteX12" fmla="*/ 823473 w 1114676"/>
                <a:gd name="connsiteY12" fmla="*/ 1216345 h 1550172"/>
                <a:gd name="connsiteX13" fmla="*/ 410339 w 1114676"/>
                <a:gd name="connsiteY13" fmla="*/ 1051266 h 1550172"/>
                <a:gd name="connsiteX14" fmla="*/ 410339 w 1114676"/>
                <a:gd name="connsiteY14" fmla="*/ 1220538 h 1550172"/>
                <a:gd name="connsiteX15" fmla="*/ 480039 w 1114676"/>
                <a:gd name="connsiteY15" fmla="*/ 1220538 h 1550172"/>
                <a:gd name="connsiteX16" fmla="*/ 480039 w 1114676"/>
                <a:gd name="connsiteY16" fmla="*/ 1051266 h 1550172"/>
                <a:gd name="connsiteX17" fmla="*/ 177656 w 1114676"/>
                <a:gd name="connsiteY17" fmla="*/ 1051266 h 1550172"/>
                <a:gd name="connsiteX18" fmla="*/ 177656 w 1114676"/>
                <a:gd name="connsiteY18" fmla="*/ 1220538 h 1550172"/>
                <a:gd name="connsiteX19" fmla="*/ 247881 w 1114676"/>
                <a:gd name="connsiteY19" fmla="*/ 1220538 h 1550172"/>
                <a:gd name="connsiteX20" fmla="*/ 247881 w 1114676"/>
                <a:gd name="connsiteY20" fmla="*/ 1051266 h 1550172"/>
                <a:gd name="connsiteX21" fmla="*/ 838496 w 1114676"/>
                <a:gd name="connsiteY21" fmla="*/ 1047074 h 1550172"/>
                <a:gd name="connsiteX22" fmla="*/ 838496 w 1114676"/>
                <a:gd name="connsiteY22" fmla="*/ 1091619 h 1550172"/>
                <a:gd name="connsiteX23" fmla="*/ 957458 w 1114676"/>
                <a:gd name="connsiteY23" fmla="*/ 1091619 h 1550172"/>
                <a:gd name="connsiteX24" fmla="*/ 957458 w 1114676"/>
                <a:gd name="connsiteY24" fmla="*/ 1047074 h 1550172"/>
                <a:gd name="connsiteX25" fmla="*/ 394831 w 1114676"/>
                <a:gd name="connsiteY25" fmla="*/ 995192 h 1550172"/>
                <a:gd name="connsiteX26" fmla="*/ 495547 w 1114676"/>
                <a:gd name="connsiteY26" fmla="*/ 995192 h 1550172"/>
                <a:gd name="connsiteX27" fmla="*/ 536114 w 1114676"/>
                <a:gd name="connsiteY27" fmla="*/ 1035795 h 1550172"/>
                <a:gd name="connsiteX28" fmla="*/ 536114 w 1114676"/>
                <a:gd name="connsiteY28" fmla="*/ 1236009 h 1550172"/>
                <a:gd name="connsiteX29" fmla="*/ 495547 w 1114676"/>
                <a:gd name="connsiteY29" fmla="*/ 1276612 h 1550172"/>
                <a:gd name="connsiteX30" fmla="*/ 394831 w 1114676"/>
                <a:gd name="connsiteY30" fmla="*/ 1276612 h 1550172"/>
                <a:gd name="connsiteX31" fmla="*/ 354265 w 1114676"/>
                <a:gd name="connsiteY31" fmla="*/ 1236009 h 1550172"/>
                <a:gd name="connsiteX32" fmla="*/ 354265 w 1114676"/>
                <a:gd name="connsiteY32" fmla="*/ 1035795 h 1550172"/>
                <a:gd name="connsiteX33" fmla="*/ 394831 w 1114676"/>
                <a:gd name="connsiteY33" fmla="*/ 995192 h 1550172"/>
                <a:gd name="connsiteX34" fmla="*/ 162672 w 1114676"/>
                <a:gd name="connsiteY34" fmla="*/ 995192 h 1550172"/>
                <a:gd name="connsiteX35" fmla="*/ 263389 w 1114676"/>
                <a:gd name="connsiteY35" fmla="*/ 995192 h 1550172"/>
                <a:gd name="connsiteX36" fmla="*/ 303955 w 1114676"/>
                <a:gd name="connsiteY36" fmla="*/ 1035795 h 1550172"/>
                <a:gd name="connsiteX37" fmla="*/ 303955 w 1114676"/>
                <a:gd name="connsiteY37" fmla="*/ 1236009 h 1550172"/>
                <a:gd name="connsiteX38" fmla="*/ 263389 w 1114676"/>
                <a:gd name="connsiteY38" fmla="*/ 1276612 h 1550172"/>
                <a:gd name="connsiteX39" fmla="*/ 162672 w 1114676"/>
                <a:gd name="connsiteY39" fmla="*/ 1276612 h 1550172"/>
                <a:gd name="connsiteX40" fmla="*/ 122106 w 1114676"/>
                <a:gd name="connsiteY40" fmla="*/ 1236009 h 1550172"/>
                <a:gd name="connsiteX41" fmla="*/ 122106 w 1114676"/>
                <a:gd name="connsiteY41" fmla="*/ 1035795 h 1550172"/>
                <a:gd name="connsiteX42" fmla="*/ 162672 w 1114676"/>
                <a:gd name="connsiteY42" fmla="*/ 995192 h 1550172"/>
                <a:gd name="connsiteX43" fmla="*/ 823473 w 1114676"/>
                <a:gd name="connsiteY43" fmla="*/ 990999 h 1550172"/>
                <a:gd name="connsiteX44" fmla="*/ 974403 w 1114676"/>
                <a:gd name="connsiteY44" fmla="*/ 990999 h 1550172"/>
                <a:gd name="connsiteX45" fmla="*/ 1013532 w 1114676"/>
                <a:gd name="connsiteY45" fmla="*/ 1031572 h 1550172"/>
                <a:gd name="connsiteX46" fmla="*/ 1013532 w 1114676"/>
                <a:gd name="connsiteY46" fmla="*/ 1107121 h 1550172"/>
                <a:gd name="connsiteX47" fmla="*/ 974403 w 1114676"/>
                <a:gd name="connsiteY47" fmla="*/ 1147694 h 1550172"/>
                <a:gd name="connsiteX48" fmla="*/ 823473 w 1114676"/>
                <a:gd name="connsiteY48" fmla="*/ 1147694 h 1550172"/>
                <a:gd name="connsiteX49" fmla="*/ 782946 w 1114676"/>
                <a:gd name="connsiteY49" fmla="*/ 1107121 h 1550172"/>
                <a:gd name="connsiteX50" fmla="*/ 782946 w 1114676"/>
                <a:gd name="connsiteY50" fmla="*/ 1031572 h 1550172"/>
                <a:gd name="connsiteX51" fmla="*/ 823473 w 1114676"/>
                <a:gd name="connsiteY51" fmla="*/ 990999 h 1550172"/>
                <a:gd name="connsiteX52" fmla="*/ 838496 w 1114676"/>
                <a:gd name="connsiteY52" fmla="*/ 820155 h 1550172"/>
                <a:gd name="connsiteX53" fmla="*/ 838496 w 1114676"/>
                <a:gd name="connsiteY53" fmla="*/ 864701 h 1550172"/>
                <a:gd name="connsiteX54" fmla="*/ 957458 w 1114676"/>
                <a:gd name="connsiteY54" fmla="*/ 864701 h 1550172"/>
                <a:gd name="connsiteX55" fmla="*/ 957458 w 1114676"/>
                <a:gd name="connsiteY55" fmla="*/ 820155 h 1550172"/>
                <a:gd name="connsiteX56" fmla="*/ 823473 w 1114676"/>
                <a:gd name="connsiteY56" fmla="*/ 764081 h 1550172"/>
                <a:gd name="connsiteX57" fmla="*/ 974403 w 1114676"/>
                <a:gd name="connsiteY57" fmla="*/ 764081 h 1550172"/>
                <a:gd name="connsiteX58" fmla="*/ 1013532 w 1114676"/>
                <a:gd name="connsiteY58" fmla="*/ 804653 h 1550172"/>
                <a:gd name="connsiteX59" fmla="*/ 1013532 w 1114676"/>
                <a:gd name="connsiteY59" fmla="*/ 880202 h 1550172"/>
                <a:gd name="connsiteX60" fmla="*/ 974403 w 1114676"/>
                <a:gd name="connsiteY60" fmla="*/ 920775 h 1550172"/>
                <a:gd name="connsiteX61" fmla="*/ 823473 w 1114676"/>
                <a:gd name="connsiteY61" fmla="*/ 920775 h 1550172"/>
                <a:gd name="connsiteX62" fmla="*/ 782946 w 1114676"/>
                <a:gd name="connsiteY62" fmla="*/ 880202 h 1550172"/>
                <a:gd name="connsiteX63" fmla="*/ 782946 w 1114676"/>
                <a:gd name="connsiteY63" fmla="*/ 804653 h 1550172"/>
                <a:gd name="connsiteX64" fmla="*/ 823473 w 1114676"/>
                <a:gd name="connsiteY64" fmla="*/ 764081 h 1550172"/>
                <a:gd name="connsiteX65" fmla="*/ 737877 w 1114676"/>
                <a:gd name="connsiteY65" fmla="*/ 670274 h 1550172"/>
                <a:gd name="connsiteX66" fmla="*/ 737877 w 1114676"/>
                <a:gd name="connsiteY66" fmla="*/ 1494098 h 1550172"/>
                <a:gd name="connsiteX67" fmla="*/ 1058602 w 1114676"/>
                <a:gd name="connsiteY67" fmla="*/ 1494098 h 1550172"/>
                <a:gd name="connsiteX68" fmla="*/ 1058602 w 1114676"/>
                <a:gd name="connsiteY68" fmla="*/ 670274 h 1550172"/>
                <a:gd name="connsiteX69" fmla="*/ 410339 w 1114676"/>
                <a:gd name="connsiteY69" fmla="*/ 619440 h 1550172"/>
                <a:gd name="connsiteX70" fmla="*/ 410339 w 1114676"/>
                <a:gd name="connsiteY70" fmla="*/ 789236 h 1550172"/>
                <a:gd name="connsiteX71" fmla="*/ 480039 w 1114676"/>
                <a:gd name="connsiteY71" fmla="*/ 789236 h 1550172"/>
                <a:gd name="connsiteX72" fmla="*/ 480039 w 1114676"/>
                <a:gd name="connsiteY72" fmla="*/ 619440 h 1550172"/>
                <a:gd name="connsiteX73" fmla="*/ 177656 w 1114676"/>
                <a:gd name="connsiteY73" fmla="*/ 619440 h 1550172"/>
                <a:gd name="connsiteX74" fmla="*/ 177656 w 1114676"/>
                <a:gd name="connsiteY74" fmla="*/ 789236 h 1550172"/>
                <a:gd name="connsiteX75" fmla="*/ 247881 w 1114676"/>
                <a:gd name="connsiteY75" fmla="*/ 789236 h 1550172"/>
                <a:gd name="connsiteX76" fmla="*/ 247881 w 1114676"/>
                <a:gd name="connsiteY76" fmla="*/ 619440 h 1550172"/>
                <a:gd name="connsiteX77" fmla="*/ 735036 w 1114676"/>
                <a:gd name="connsiteY77" fmla="*/ 614199 h 1550172"/>
                <a:gd name="connsiteX78" fmla="*/ 1061443 w 1114676"/>
                <a:gd name="connsiteY78" fmla="*/ 614199 h 1550172"/>
                <a:gd name="connsiteX79" fmla="*/ 1114676 w 1114676"/>
                <a:gd name="connsiteY79" fmla="*/ 667443 h 1550172"/>
                <a:gd name="connsiteX80" fmla="*/ 1114676 w 1114676"/>
                <a:gd name="connsiteY80" fmla="*/ 1496928 h 1550172"/>
                <a:gd name="connsiteX81" fmla="*/ 1061443 w 1114676"/>
                <a:gd name="connsiteY81" fmla="*/ 1550172 h 1550172"/>
                <a:gd name="connsiteX82" fmla="*/ 735036 w 1114676"/>
                <a:gd name="connsiteY82" fmla="*/ 1550172 h 1550172"/>
                <a:gd name="connsiteX83" fmla="*/ 681802 w 1114676"/>
                <a:gd name="connsiteY83" fmla="*/ 1496928 h 1550172"/>
                <a:gd name="connsiteX84" fmla="*/ 681802 w 1114676"/>
                <a:gd name="connsiteY84" fmla="*/ 667443 h 1550172"/>
                <a:gd name="connsiteX85" fmla="*/ 735036 w 1114676"/>
                <a:gd name="connsiteY85" fmla="*/ 614199 h 1550172"/>
                <a:gd name="connsiteX86" fmla="*/ 394831 w 1114676"/>
                <a:gd name="connsiteY86" fmla="*/ 563366 h 1550172"/>
                <a:gd name="connsiteX87" fmla="*/ 495547 w 1114676"/>
                <a:gd name="connsiteY87" fmla="*/ 563366 h 1550172"/>
                <a:gd name="connsiteX88" fmla="*/ 536114 w 1114676"/>
                <a:gd name="connsiteY88" fmla="*/ 604044 h 1550172"/>
                <a:gd name="connsiteX89" fmla="*/ 536114 w 1114676"/>
                <a:gd name="connsiteY89" fmla="*/ 804632 h 1550172"/>
                <a:gd name="connsiteX90" fmla="*/ 495547 w 1114676"/>
                <a:gd name="connsiteY90" fmla="*/ 845310 h 1550172"/>
                <a:gd name="connsiteX91" fmla="*/ 394831 w 1114676"/>
                <a:gd name="connsiteY91" fmla="*/ 845310 h 1550172"/>
                <a:gd name="connsiteX92" fmla="*/ 354265 w 1114676"/>
                <a:gd name="connsiteY92" fmla="*/ 804632 h 1550172"/>
                <a:gd name="connsiteX93" fmla="*/ 354265 w 1114676"/>
                <a:gd name="connsiteY93" fmla="*/ 604044 h 1550172"/>
                <a:gd name="connsiteX94" fmla="*/ 394831 w 1114676"/>
                <a:gd name="connsiteY94" fmla="*/ 563366 h 1550172"/>
                <a:gd name="connsiteX95" fmla="*/ 162672 w 1114676"/>
                <a:gd name="connsiteY95" fmla="*/ 563366 h 1550172"/>
                <a:gd name="connsiteX96" fmla="*/ 263389 w 1114676"/>
                <a:gd name="connsiteY96" fmla="*/ 563366 h 1550172"/>
                <a:gd name="connsiteX97" fmla="*/ 303955 w 1114676"/>
                <a:gd name="connsiteY97" fmla="*/ 604044 h 1550172"/>
                <a:gd name="connsiteX98" fmla="*/ 303955 w 1114676"/>
                <a:gd name="connsiteY98" fmla="*/ 804632 h 1550172"/>
                <a:gd name="connsiteX99" fmla="*/ 263389 w 1114676"/>
                <a:gd name="connsiteY99" fmla="*/ 845310 h 1550172"/>
                <a:gd name="connsiteX100" fmla="*/ 162672 w 1114676"/>
                <a:gd name="connsiteY100" fmla="*/ 845310 h 1550172"/>
                <a:gd name="connsiteX101" fmla="*/ 122106 w 1114676"/>
                <a:gd name="connsiteY101" fmla="*/ 804632 h 1550172"/>
                <a:gd name="connsiteX102" fmla="*/ 122106 w 1114676"/>
                <a:gd name="connsiteY102" fmla="*/ 604044 h 1550172"/>
                <a:gd name="connsiteX103" fmla="*/ 162672 w 1114676"/>
                <a:gd name="connsiteY103" fmla="*/ 563366 h 1550172"/>
                <a:gd name="connsiteX104" fmla="*/ 56074 w 1114676"/>
                <a:gd name="connsiteY104" fmla="*/ 468510 h 1550172"/>
                <a:gd name="connsiteX105" fmla="*/ 56074 w 1114676"/>
                <a:gd name="connsiteY105" fmla="*/ 1494098 h 1550172"/>
                <a:gd name="connsiteX106" fmla="*/ 602145 w 1114676"/>
                <a:gd name="connsiteY106" fmla="*/ 1494098 h 1550172"/>
                <a:gd name="connsiteX107" fmla="*/ 602145 w 1114676"/>
                <a:gd name="connsiteY107" fmla="*/ 468510 h 1550172"/>
                <a:gd name="connsiteX108" fmla="*/ 155556 w 1114676"/>
                <a:gd name="connsiteY108" fmla="*/ 316994 h 1550172"/>
                <a:gd name="connsiteX109" fmla="*/ 155556 w 1114676"/>
                <a:gd name="connsiteY109" fmla="*/ 406960 h 1550172"/>
                <a:gd name="connsiteX110" fmla="*/ 155556 w 1114676"/>
                <a:gd name="connsiteY110" fmla="*/ 412436 h 1550172"/>
                <a:gd name="connsiteX111" fmla="*/ 194671 w 1114676"/>
                <a:gd name="connsiteY111" fmla="*/ 412436 h 1550172"/>
                <a:gd name="connsiteX112" fmla="*/ 471348 w 1114676"/>
                <a:gd name="connsiteY112" fmla="*/ 412436 h 1550172"/>
                <a:gd name="connsiteX113" fmla="*/ 502663 w 1114676"/>
                <a:gd name="connsiteY113" fmla="*/ 412436 h 1550172"/>
                <a:gd name="connsiteX114" fmla="*/ 502663 w 1114676"/>
                <a:gd name="connsiteY114" fmla="*/ 396731 h 1550172"/>
                <a:gd name="connsiteX115" fmla="*/ 502663 w 1114676"/>
                <a:gd name="connsiteY115" fmla="*/ 316994 h 1550172"/>
                <a:gd name="connsiteX116" fmla="*/ 155556 w 1114676"/>
                <a:gd name="connsiteY116" fmla="*/ 316994 h 1550172"/>
                <a:gd name="connsiteX117" fmla="*/ 205890 w 1114676"/>
                <a:gd name="connsiteY117" fmla="*/ 167163 h 1550172"/>
                <a:gd name="connsiteX118" fmla="*/ 205890 w 1114676"/>
                <a:gd name="connsiteY118" fmla="*/ 239278 h 1550172"/>
                <a:gd name="connsiteX119" fmla="*/ 205890 w 1114676"/>
                <a:gd name="connsiteY119" fmla="*/ 260982 h 1550172"/>
                <a:gd name="connsiteX120" fmla="*/ 214842 w 1114676"/>
                <a:gd name="connsiteY120" fmla="*/ 260982 h 1550172"/>
                <a:gd name="connsiteX121" fmla="*/ 442688 w 1114676"/>
                <a:gd name="connsiteY121" fmla="*/ 260982 h 1550172"/>
                <a:gd name="connsiteX122" fmla="*/ 452329 w 1114676"/>
                <a:gd name="connsiteY122" fmla="*/ 260982 h 1550172"/>
                <a:gd name="connsiteX123" fmla="*/ 452329 w 1114676"/>
                <a:gd name="connsiteY123" fmla="*/ 250729 h 1550172"/>
                <a:gd name="connsiteX124" fmla="*/ 452329 w 1114676"/>
                <a:gd name="connsiteY124" fmla="*/ 167163 h 1550172"/>
                <a:gd name="connsiteX125" fmla="*/ 338074 w 1114676"/>
                <a:gd name="connsiteY125" fmla="*/ 167163 h 1550172"/>
                <a:gd name="connsiteX126" fmla="*/ 328909 w 1114676"/>
                <a:gd name="connsiteY126" fmla="*/ 167163 h 1550172"/>
                <a:gd name="connsiteX127" fmla="*/ 328848 w 1114676"/>
                <a:gd name="connsiteY127" fmla="*/ 167176 h 1550172"/>
                <a:gd name="connsiteX128" fmla="*/ 328787 w 1114676"/>
                <a:gd name="connsiteY128" fmla="*/ 167163 h 1550172"/>
                <a:gd name="connsiteX129" fmla="*/ 309857 w 1114676"/>
                <a:gd name="connsiteY129" fmla="*/ 167163 h 1550172"/>
                <a:gd name="connsiteX130" fmla="*/ 205890 w 1114676"/>
                <a:gd name="connsiteY130" fmla="*/ 167163 h 1550172"/>
                <a:gd name="connsiteX131" fmla="*/ 328848 w 1114676"/>
                <a:gd name="connsiteY131" fmla="*/ 0 h 1550172"/>
                <a:gd name="connsiteX132" fmla="*/ 356885 w 1114676"/>
                <a:gd name="connsiteY132" fmla="*/ 28097 h 1550172"/>
                <a:gd name="connsiteX133" fmla="*/ 356885 w 1114676"/>
                <a:gd name="connsiteY133" fmla="*/ 92259 h 1550172"/>
                <a:gd name="connsiteX134" fmla="*/ 356885 w 1114676"/>
                <a:gd name="connsiteY134" fmla="*/ 111101 h 1550172"/>
                <a:gd name="connsiteX135" fmla="*/ 373229 w 1114676"/>
                <a:gd name="connsiteY135" fmla="*/ 111101 h 1550172"/>
                <a:gd name="connsiteX136" fmla="*/ 455130 w 1114676"/>
                <a:gd name="connsiteY136" fmla="*/ 111101 h 1550172"/>
                <a:gd name="connsiteX137" fmla="*/ 508338 w 1114676"/>
                <a:gd name="connsiteY137" fmla="*/ 164360 h 1550172"/>
                <a:gd name="connsiteX138" fmla="*/ 508338 w 1114676"/>
                <a:gd name="connsiteY138" fmla="*/ 261563 h 1550172"/>
                <a:gd name="connsiteX139" fmla="*/ 526173 w 1114676"/>
                <a:gd name="connsiteY139" fmla="*/ 265161 h 1550172"/>
                <a:gd name="connsiteX140" fmla="*/ 558648 w 1114676"/>
                <a:gd name="connsiteY140" fmla="*/ 314194 h 1550172"/>
                <a:gd name="connsiteX141" fmla="*/ 558648 w 1114676"/>
                <a:gd name="connsiteY141" fmla="*/ 412436 h 1550172"/>
                <a:gd name="connsiteX142" fmla="*/ 560079 w 1114676"/>
                <a:gd name="connsiteY142" fmla="*/ 412436 h 1550172"/>
                <a:gd name="connsiteX143" fmla="*/ 606402 w 1114676"/>
                <a:gd name="connsiteY143" fmla="*/ 412436 h 1550172"/>
                <a:gd name="connsiteX144" fmla="*/ 658220 w 1114676"/>
                <a:gd name="connsiteY144" fmla="*/ 465680 h 1550172"/>
                <a:gd name="connsiteX145" fmla="*/ 658220 w 1114676"/>
                <a:gd name="connsiteY145" fmla="*/ 1496928 h 1550172"/>
                <a:gd name="connsiteX146" fmla="*/ 606402 w 1114676"/>
                <a:gd name="connsiteY146" fmla="*/ 1550172 h 1550172"/>
                <a:gd name="connsiteX147" fmla="*/ 53218 w 1114676"/>
                <a:gd name="connsiteY147" fmla="*/ 1550172 h 1550172"/>
                <a:gd name="connsiteX148" fmla="*/ 0 w 1114676"/>
                <a:gd name="connsiteY148" fmla="*/ 1496928 h 1550172"/>
                <a:gd name="connsiteX149" fmla="*/ 0 w 1114676"/>
                <a:gd name="connsiteY149" fmla="*/ 465680 h 1550172"/>
                <a:gd name="connsiteX150" fmla="*/ 53218 w 1114676"/>
                <a:gd name="connsiteY150" fmla="*/ 412436 h 1550172"/>
                <a:gd name="connsiteX151" fmla="*/ 99571 w 1114676"/>
                <a:gd name="connsiteY151" fmla="*/ 412436 h 1550172"/>
                <a:gd name="connsiteX152" fmla="*/ 99571 w 1114676"/>
                <a:gd name="connsiteY152" fmla="*/ 395807 h 1550172"/>
                <a:gd name="connsiteX153" fmla="*/ 99571 w 1114676"/>
                <a:gd name="connsiteY153" fmla="*/ 314194 h 1550172"/>
                <a:gd name="connsiteX154" fmla="*/ 132047 w 1114676"/>
                <a:gd name="connsiteY154" fmla="*/ 265161 h 1550172"/>
                <a:gd name="connsiteX155" fmla="*/ 149881 w 1114676"/>
                <a:gd name="connsiteY155" fmla="*/ 261563 h 1550172"/>
                <a:gd name="connsiteX156" fmla="*/ 149881 w 1114676"/>
                <a:gd name="connsiteY156" fmla="*/ 249804 h 1550172"/>
                <a:gd name="connsiteX157" fmla="*/ 149881 w 1114676"/>
                <a:gd name="connsiteY157" fmla="*/ 164360 h 1550172"/>
                <a:gd name="connsiteX158" fmla="*/ 203090 w 1114676"/>
                <a:gd name="connsiteY158" fmla="*/ 111101 h 1550172"/>
                <a:gd name="connsiteX159" fmla="*/ 286282 w 1114676"/>
                <a:gd name="connsiteY159" fmla="*/ 111101 h 1550172"/>
                <a:gd name="connsiteX160" fmla="*/ 300810 w 1114676"/>
                <a:gd name="connsiteY160" fmla="*/ 111101 h 1550172"/>
                <a:gd name="connsiteX161" fmla="*/ 300810 w 1114676"/>
                <a:gd name="connsiteY161" fmla="*/ 102446 h 1550172"/>
                <a:gd name="connsiteX162" fmla="*/ 300810 w 1114676"/>
                <a:gd name="connsiteY162" fmla="*/ 28097 h 1550172"/>
                <a:gd name="connsiteX163" fmla="*/ 328848 w 1114676"/>
                <a:gd name="connsiteY163" fmla="*/ 0 h 1550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Lst>
              <a:rect l="l" t="t" r="r" b="b"/>
              <a:pathLst>
                <a:path w="1114676" h="1550172">
                  <a:moveTo>
                    <a:pt x="838496" y="1272420"/>
                  </a:moveTo>
                  <a:lnTo>
                    <a:pt x="838496" y="1317489"/>
                  </a:lnTo>
                  <a:lnTo>
                    <a:pt x="957458" y="1317489"/>
                  </a:lnTo>
                  <a:lnTo>
                    <a:pt x="957458" y="1272420"/>
                  </a:lnTo>
                  <a:close/>
                  <a:moveTo>
                    <a:pt x="823473" y="1216345"/>
                  </a:moveTo>
                  <a:cubicBezTo>
                    <a:pt x="974403" y="1216345"/>
                    <a:pt x="974403" y="1216345"/>
                    <a:pt x="974403" y="1216345"/>
                  </a:cubicBezTo>
                  <a:cubicBezTo>
                    <a:pt x="995365" y="1216345"/>
                    <a:pt x="1013532" y="1234594"/>
                    <a:pt x="1013532" y="1257054"/>
                  </a:cubicBezTo>
                  <a:cubicBezTo>
                    <a:pt x="1013532" y="1332856"/>
                    <a:pt x="1013532" y="1332856"/>
                    <a:pt x="1013532" y="1332856"/>
                  </a:cubicBezTo>
                  <a:cubicBezTo>
                    <a:pt x="1013532" y="1355315"/>
                    <a:pt x="995365" y="1373564"/>
                    <a:pt x="974403" y="1373564"/>
                  </a:cubicBezTo>
                  <a:cubicBezTo>
                    <a:pt x="823473" y="1373564"/>
                    <a:pt x="823473" y="1373564"/>
                    <a:pt x="823473" y="1373564"/>
                  </a:cubicBezTo>
                  <a:cubicBezTo>
                    <a:pt x="801114" y="1373564"/>
                    <a:pt x="782946" y="1355315"/>
                    <a:pt x="782946" y="1332856"/>
                  </a:cubicBezTo>
                  <a:cubicBezTo>
                    <a:pt x="782946" y="1257054"/>
                    <a:pt x="782946" y="1257054"/>
                    <a:pt x="782946" y="1257054"/>
                  </a:cubicBezTo>
                  <a:cubicBezTo>
                    <a:pt x="782946" y="1234594"/>
                    <a:pt x="801114" y="1216345"/>
                    <a:pt x="823473" y="1216345"/>
                  </a:cubicBezTo>
                  <a:close/>
                  <a:moveTo>
                    <a:pt x="410339" y="1051266"/>
                  </a:moveTo>
                  <a:lnTo>
                    <a:pt x="410339" y="1220538"/>
                  </a:lnTo>
                  <a:lnTo>
                    <a:pt x="480039" y="1220538"/>
                  </a:lnTo>
                  <a:lnTo>
                    <a:pt x="480039" y="1051266"/>
                  </a:lnTo>
                  <a:close/>
                  <a:moveTo>
                    <a:pt x="177656" y="1051266"/>
                  </a:moveTo>
                  <a:lnTo>
                    <a:pt x="177656" y="1220538"/>
                  </a:lnTo>
                  <a:lnTo>
                    <a:pt x="247881" y="1220538"/>
                  </a:lnTo>
                  <a:lnTo>
                    <a:pt x="247881" y="1051266"/>
                  </a:lnTo>
                  <a:close/>
                  <a:moveTo>
                    <a:pt x="838496" y="1047074"/>
                  </a:moveTo>
                  <a:lnTo>
                    <a:pt x="838496" y="1091619"/>
                  </a:lnTo>
                  <a:lnTo>
                    <a:pt x="957458" y="1091619"/>
                  </a:lnTo>
                  <a:lnTo>
                    <a:pt x="957458" y="1047074"/>
                  </a:lnTo>
                  <a:close/>
                  <a:moveTo>
                    <a:pt x="394831" y="995192"/>
                  </a:moveTo>
                  <a:cubicBezTo>
                    <a:pt x="495547" y="995192"/>
                    <a:pt x="495547" y="995192"/>
                    <a:pt x="495547" y="995192"/>
                  </a:cubicBezTo>
                  <a:cubicBezTo>
                    <a:pt x="517929" y="995192"/>
                    <a:pt x="536114" y="1013393"/>
                    <a:pt x="536114" y="1035795"/>
                  </a:cubicBezTo>
                  <a:cubicBezTo>
                    <a:pt x="536114" y="1236009"/>
                    <a:pt x="536114" y="1236009"/>
                    <a:pt x="536114" y="1236009"/>
                  </a:cubicBezTo>
                  <a:cubicBezTo>
                    <a:pt x="536114" y="1258411"/>
                    <a:pt x="517929" y="1276612"/>
                    <a:pt x="495547" y="1276612"/>
                  </a:cubicBezTo>
                  <a:cubicBezTo>
                    <a:pt x="394831" y="1276612"/>
                    <a:pt x="394831" y="1276612"/>
                    <a:pt x="394831" y="1276612"/>
                  </a:cubicBezTo>
                  <a:cubicBezTo>
                    <a:pt x="372450" y="1276612"/>
                    <a:pt x="354265" y="1258411"/>
                    <a:pt x="354265" y="1236009"/>
                  </a:cubicBezTo>
                  <a:cubicBezTo>
                    <a:pt x="354265" y="1035795"/>
                    <a:pt x="354265" y="1035795"/>
                    <a:pt x="354265" y="1035795"/>
                  </a:cubicBezTo>
                  <a:cubicBezTo>
                    <a:pt x="354265" y="1013393"/>
                    <a:pt x="372450" y="995192"/>
                    <a:pt x="394831" y="995192"/>
                  </a:cubicBezTo>
                  <a:close/>
                  <a:moveTo>
                    <a:pt x="162672" y="995192"/>
                  </a:moveTo>
                  <a:cubicBezTo>
                    <a:pt x="263389" y="995192"/>
                    <a:pt x="263389" y="995192"/>
                    <a:pt x="263389" y="995192"/>
                  </a:cubicBezTo>
                  <a:cubicBezTo>
                    <a:pt x="285770" y="995192"/>
                    <a:pt x="303955" y="1013393"/>
                    <a:pt x="303955" y="1035795"/>
                  </a:cubicBezTo>
                  <a:cubicBezTo>
                    <a:pt x="303955" y="1236009"/>
                    <a:pt x="303955" y="1236009"/>
                    <a:pt x="303955" y="1236009"/>
                  </a:cubicBezTo>
                  <a:cubicBezTo>
                    <a:pt x="303955" y="1258411"/>
                    <a:pt x="285770" y="1276612"/>
                    <a:pt x="263389" y="1276612"/>
                  </a:cubicBezTo>
                  <a:cubicBezTo>
                    <a:pt x="162672" y="1276612"/>
                    <a:pt x="162672" y="1276612"/>
                    <a:pt x="162672" y="1276612"/>
                  </a:cubicBezTo>
                  <a:cubicBezTo>
                    <a:pt x="140291" y="1276612"/>
                    <a:pt x="122106" y="1258411"/>
                    <a:pt x="122106" y="1236009"/>
                  </a:cubicBezTo>
                  <a:cubicBezTo>
                    <a:pt x="122106" y="1035795"/>
                    <a:pt x="122106" y="1035795"/>
                    <a:pt x="122106" y="1035795"/>
                  </a:cubicBezTo>
                  <a:cubicBezTo>
                    <a:pt x="122106" y="1013393"/>
                    <a:pt x="140291" y="995192"/>
                    <a:pt x="162672" y="995192"/>
                  </a:cubicBezTo>
                  <a:close/>
                  <a:moveTo>
                    <a:pt x="823473" y="990999"/>
                  </a:moveTo>
                  <a:cubicBezTo>
                    <a:pt x="974403" y="990999"/>
                    <a:pt x="974403" y="990999"/>
                    <a:pt x="974403" y="990999"/>
                  </a:cubicBezTo>
                  <a:cubicBezTo>
                    <a:pt x="995365" y="990999"/>
                    <a:pt x="1013532" y="1009187"/>
                    <a:pt x="1013532" y="1031572"/>
                  </a:cubicBezTo>
                  <a:cubicBezTo>
                    <a:pt x="1013532" y="1107121"/>
                    <a:pt x="1013532" y="1107121"/>
                    <a:pt x="1013532" y="1107121"/>
                  </a:cubicBezTo>
                  <a:cubicBezTo>
                    <a:pt x="1013532" y="1129506"/>
                    <a:pt x="995365" y="1147694"/>
                    <a:pt x="974403" y="1147694"/>
                  </a:cubicBezTo>
                  <a:cubicBezTo>
                    <a:pt x="823473" y="1147694"/>
                    <a:pt x="823473" y="1147694"/>
                    <a:pt x="823473" y="1147694"/>
                  </a:cubicBezTo>
                  <a:cubicBezTo>
                    <a:pt x="801114" y="1147694"/>
                    <a:pt x="782946" y="1129506"/>
                    <a:pt x="782946" y="1107121"/>
                  </a:cubicBezTo>
                  <a:cubicBezTo>
                    <a:pt x="782946" y="1031572"/>
                    <a:pt x="782946" y="1031572"/>
                    <a:pt x="782946" y="1031572"/>
                  </a:cubicBezTo>
                  <a:cubicBezTo>
                    <a:pt x="782946" y="1009187"/>
                    <a:pt x="801114" y="990999"/>
                    <a:pt x="823473" y="990999"/>
                  </a:cubicBezTo>
                  <a:close/>
                  <a:moveTo>
                    <a:pt x="838496" y="820155"/>
                  </a:moveTo>
                  <a:lnTo>
                    <a:pt x="838496" y="864701"/>
                  </a:lnTo>
                  <a:lnTo>
                    <a:pt x="957458" y="864701"/>
                  </a:lnTo>
                  <a:lnTo>
                    <a:pt x="957458" y="820155"/>
                  </a:lnTo>
                  <a:close/>
                  <a:moveTo>
                    <a:pt x="823473" y="764081"/>
                  </a:moveTo>
                  <a:cubicBezTo>
                    <a:pt x="974403" y="764081"/>
                    <a:pt x="974403" y="764081"/>
                    <a:pt x="974403" y="764081"/>
                  </a:cubicBezTo>
                  <a:cubicBezTo>
                    <a:pt x="995365" y="764081"/>
                    <a:pt x="1013532" y="782269"/>
                    <a:pt x="1013532" y="804653"/>
                  </a:cubicBezTo>
                  <a:cubicBezTo>
                    <a:pt x="1013532" y="880202"/>
                    <a:pt x="1013532" y="880202"/>
                    <a:pt x="1013532" y="880202"/>
                  </a:cubicBezTo>
                  <a:cubicBezTo>
                    <a:pt x="1013532" y="902587"/>
                    <a:pt x="995365" y="920775"/>
                    <a:pt x="974403" y="920775"/>
                  </a:cubicBezTo>
                  <a:cubicBezTo>
                    <a:pt x="823473" y="920775"/>
                    <a:pt x="823473" y="920775"/>
                    <a:pt x="823473" y="920775"/>
                  </a:cubicBezTo>
                  <a:cubicBezTo>
                    <a:pt x="801114" y="920775"/>
                    <a:pt x="782946" y="902587"/>
                    <a:pt x="782946" y="880202"/>
                  </a:cubicBezTo>
                  <a:cubicBezTo>
                    <a:pt x="782946" y="804653"/>
                    <a:pt x="782946" y="804653"/>
                    <a:pt x="782946" y="804653"/>
                  </a:cubicBezTo>
                  <a:cubicBezTo>
                    <a:pt x="782946" y="782269"/>
                    <a:pt x="801114" y="764081"/>
                    <a:pt x="823473" y="764081"/>
                  </a:cubicBezTo>
                  <a:close/>
                  <a:moveTo>
                    <a:pt x="737877" y="670274"/>
                  </a:moveTo>
                  <a:lnTo>
                    <a:pt x="737877" y="1494098"/>
                  </a:lnTo>
                  <a:lnTo>
                    <a:pt x="1058602" y="1494098"/>
                  </a:lnTo>
                  <a:lnTo>
                    <a:pt x="1058602" y="670274"/>
                  </a:lnTo>
                  <a:close/>
                  <a:moveTo>
                    <a:pt x="410339" y="619440"/>
                  </a:moveTo>
                  <a:lnTo>
                    <a:pt x="410339" y="789236"/>
                  </a:lnTo>
                  <a:lnTo>
                    <a:pt x="480039" y="789236"/>
                  </a:lnTo>
                  <a:lnTo>
                    <a:pt x="480039" y="619440"/>
                  </a:lnTo>
                  <a:close/>
                  <a:moveTo>
                    <a:pt x="177656" y="619440"/>
                  </a:moveTo>
                  <a:lnTo>
                    <a:pt x="177656" y="789236"/>
                  </a:lnTo>
                  <a:lnTo>
                    <a:pt x="247881" y="789236"/>
                  </a:lnTo>
                  <a:lnTo>
                    <a:pt x="247881" y="619440"/>
                  </a:lnTo>
                  <a:close/>
                  <a:moveTo>
                    <a:pt x="735036" y="614199"/>
                  </a:moveTo>
                  <a:cubicBezTo>
                    <a:pt x="1061443" y="614199"/>
                    <a:pt x="1061443" y="614199"/>
                    <a:pt x="1061443" y="614199"/>
                  </a:cubicBezTo>
                  <a:cubicBezTo>
                    <a:pt x="1090861" y="614199"/>
                    <a:pt x="1114676" y="638019"/>
                    <a:pt x="1114676" y="667443"/>
                  </a:cubicBezTo>
                  <a:cubicBezTo>
                    <a:pt x="1114676" y="1496928"/>
                    <a:pt x="1114676" y="1496928"/>
                    <a:pt x="1114676" y="1496928"/>
                  </a:cubicBezTo>
                  <a:cubicBezTo>
                    <a:pt x="1114676" y="1526352"/>
                    <a:pt x="1090861" y="1550172"/>
                    <a:pt x="1061443" y="1550172"/>
                  </a:cubicBezTo>
                  <a:cubicBezTo>
                    <a:pt x="735036" y="1550172"/>
                    <a:pt x="735036" y="1550172"/>
                    <a:pt x="735036" y="1550172"/>
                  </a:cubicBezTo>
                  <a:cubicBezTo>
                    <a:pt x="705618" y="1550172"/>
                    <a:pt x="681802" y="1526352"/>
                    <a:pt x="681802" y="1496928"/>
                  </a:cubicBezTo>
                  <a:cubicBezTo>
                    <a:pt x="681802" y="667443"/>
                    <a:pt x="681802" y="667443"/>
                    <a:pt x="681802" y="667443"/>
                  </a:cubicBezTo>
                  <a:cubicBezTo>
                    <a:pt x="681802" y="638019"/>
                    <a:pt x="705618" y="614199"/>
                    <a:pt x="735036" y="614199"/>
                  </a:cubicBezTo>
                  <a:close/>
                  <a:moveTo>
                    <a:pt x="394831" y="563366"/>
                  </a:moveTo>
                  <a:cubicBezTo>
                    <a:pt x="495547" y="563366"/>
                    <a:pt x="495547" y="563366"/>
                    <a:pt x="495547" y="563366"/>
                  </a:cubicBezTo>
                  <a:cubicBezTo>
                    <a:pt x="517929" y="563366"/>
                    <a:pt x="536114" y="581601"/>
                    <a:pt x="536114" y="604044"/>
                  </a:cubicBezTo>
                  <a:cubicBezTo>
                    <a:pt x="536114" y="804632"/>
                    <a:pt x="536114" y="804632"/>
                    <a:pt x="536114" y="804632"/>
                  </a:cubicBezTo>
                  <a:cubicBezTo>
                    <a:pt x="536114" y="827075"/>
                    <a:pt x="517929" y="845310"/>
                    <a:pt x="495547" y="845310"/>
                  </a:cubicBezTo>
                  <a:cubicBezTo>
                    <a:pt x="394831" y="845310"/>
                    <a:pt x="394831" y="845310"/>
                    <a:pt x="394831" y="845310"/>
                  </a:cubicBezTo>
                  <a:cubicBezTo>
                    <a:pt x="372450" y="845310"/>
                    <a:pt x="354265" y="827075"/>
                    <a:pt x="354265" y="804632"/>
                  </a:cubicBezTo>
                  <a:cubicBezTo>
                    <a:pt x="354265" y="604044"/>
                    <a:pt x="354265" y="604044"/>
                    <a:pt x="354265" y="604044"/>
                  </a:cubicBezTo>
                  <a:cubicBezTo>
                    <a:pt x="354265" y="581601"/>
                    <a:pt x="372450" y="563366"/>
                    <a:pt x="394831" y="563366"/>
                  </a:cubicBezTo>
                  <a:close/>
                  <a:moveTo>
                    <a:pt x="162672" y="563366"/>
                  </a:moveTo>
                  <a:cubicBezTo>
                    <a:pt x="263389" y="563366"/>
                    <a:pt x="263389" y="563366"/>
                    <a:pt x="263389" y="563366"/>
                  </a:cubicBezTo>
                  <a:cubicBezTo>
                    <a:pt x="285770" y="563366"/>
                    <a:pt x="303955" y="581601"/>
                    <a:pt x="303955" y="604044"/>
                  </a:cubicBezTo>
                  <a:cubicBezTo>
                    <a:pt x="303955" y="804632"/>
                    <a:pt x="303955" y="804632"/>
                    <a:pt x="303955" y="804632"/>
                  </a:cubicBezTo>
                  <a:cubicBezTo>
                    <a:pt x="303955" y="827075"/>
                    <a:pt x="285770" y="845310"/>
                    <a:pt x="263389" y="845310"/>
                  </a:cubicBezTo>
                  <a:cubicBezTo>
                    <a:pt x="162672" y="845310"/>
                    <a:pt x="162672" y="845310"/>
                    <a:pt x="162672" y="845310"/>
                  </a:cubicBezTo>
                  <a:cubicBezTo>
                    <a:pt x="140291" y="845310"/>
                    <a:pt x="122106" y="827075"/>
                    <a:pt x="122106" y="804632"/>
                  </a:cubicBezTo>
                  <a:cubicBezTo>
                    <a:pt x="122106" y="604044"/>
                    <a:pt x="122106" y="604044"/>
                    <a:pt x="122106" y="604044"/>
                  </a:cubicBezTo>
                  <a:cubicBezTo>
                    <a:pt x="122106" y="581601"/>
                    <a:pt x="140291" y="563366"/>
                    <a:pt x="162672" y="563366"/>
                  </a:cubicBezTo>
                  <a:close/>
                  <a:moveTo>
                    <a:pt x="56074" y="468510"/>
                  </a:moveTo>
                  <a:lnTo>
                    <a:pt x="56074" y="1494098"/>
                  </a:lnTo>
                  <a:lnTo>
                    <a:pt x="602145" y="1494098"/>
                  </a:lnTo>
                  <a:lnTo>
                    <a:pt x="602145" y="468510"/>
                  </a:lnTo>
                  <a:close/>
                  <a:moveTo>
                    <a:pt x="155556" y="316994"/>
                  </a:moveTo>
                  <a:cubicBezTo>
                    <a:pt x="155556" y="361628"/>
                    <a:pt x="155556" y="389525"/>
                    <a:pt x="155556" y="406960"/>
                  </a:cubicBezTo>
                  <a:lnTo>
                    <a:pt x="155556" y="412436"/>
                  </a:lnTo>
                  <a:lnTo>
                    <a:pt x="194671" y="412436"/>
                  </a:lnTo>
                  <a:cubicBezTo>
                    <a:pt x="322450" y="412436"/>
                    <a:pt x="410573" y="412436"/>
                    <a:pt x="471348" y="412436"/>
                  </a:cubicBezTo>
                  <a:lnTo>
                    <a:pt x="502663" y="412436"/>
                  </a:lnTo>
                  <a:lnTo>
                    <a:pt x="502663" y="396731"/>
                  </a:lnTo>
                  <a:cubicBezTo>
                    <a:pt x="502663" y="316994"/>
                    <a:pt x="502663" y="316994"/>
                    <a:pt x="502663" y="316994"/>
                  </a:cubicBezTo>
                  <a:cubicBezTo>
                    <a:pt x="155556" y="316994"/>
                    <a:pt x="155556" y="316994"/>
                    <a:pt x="155556" y="316994"/>
                  </a:cubicBezTo>
                  <a:close/>
                  <a:moveTo>
                    <a:pt x="205890" y="167163"/>
                  </a:moveTo>
                  <a:cubicBezTo>
                    <a:pt x="205890" y="198348"/>
                    <a:pt x="205890" y="221737"/>
                    <a:pt x="205890" y="239278"/>
                  </a:cubicBezTo>
                  <a:lnTo>
                    <a:pt x="205890" y="260982"/>
                  </a:lnTo>
                  <a:lnTo>
                    <a:pt x="214842" y="260982"/>
                  </a:lnTo>
                  <a:cubicBezTo>
                    <a:pt x="331090" y="260982"/>
                    <a:pt x="400839" y="260982"/>
                    <a:pt x="442688" y="260982"/>
                  </a:cubicBezTo>
                  <a:lnTo>
                    <a:pt x="452329" y="260982"/>
                  </a:lnTo>
                  <a:lnTo>
                    <a:pt x="452329" y="250729"/>
                  </a:lnTo>
                  <a:cubicBezTo>
                    <a:pt x="452329" y="167163"/>
                    <a:pt x="452329" y="167163"/>
                    <a:pt x="452329" y="167163"/>
                  </a:cubicBezTo>
                  <a:cubicBezTo>
                    <a:pt x="406122" y="167163"/>
                    <a:pt x="368578" y="167163"/>
                    <a:pt x="338074" y="167163"/>
                  </a:cubicBezTo>
                  <a:lnTo>
                    <a:pt x="328909" y="167163"/>
                  </a:lnTo>
                  <a:lnTo>
                    <a:pt x="328848" y="167176"/>
                  </a:lnTo>
                  <a:lnTo>
                    <a:pt x="328787" y="167163"/>
                  </a:lnTo>
                  <a:lnTo>
                    <a:pt x="309857" y="167163"/>
                  </a:lnTo>
                  <a:cubicBezTo>
                    <a:pt x="205890" y="167163"/>
                    <a:pt x="205890" y="167163"/>
                    <a:pt x="205890" y="167163"/>
                  </a:cubicBezTo>
                  <a:close/>
                  <a:moveTo>
                    <a:pt x="328848" y="0"/>
                  </a:moveTo>
                  <a:cubicBezTo>
                    <a:pt x="344268" y="0"/>
                    <a:pt x="356885" y="12644"/>
                    <a:pt x="356885" y="28097"/>
                  </a:cubicBezTo>
                  <a:cubicBezTo>
                    <a:pt x="356885" y="55842"/>
                    <a:pt x="356885" y="76652"/>
                    <a:pt x="356885" y="92259"/>
                  </a:cubicBezTo>
                  <a:lnTo>
                    <a:pt x="356885" y="111101"/>
                  </a:lnTo>
                  <a:lnTo>
                    <a:pt x="373229" y="111101"/>
                  </a:lnTo>
                  <a:cubicBezTo>
                    <a:pt x="455130" y="111101"/>
                    <a:pt x="455130" y="111101"/>
                    <a:pt x="455130" y="111101"/>
                  </a:cubicBezTo>
                  <a:cubicBezTo>
                    <a:pt x="484535" y="111101"/>
                    <a:pt x="508338" y="134927"/>
                    <a:pt x="508338" y="164360"/>
                  </a:cubicBezTo>
                  <a:lnTo>
                    <a:pt x="508338" y="261563"/>
                  </a:lnTo>
                  <a:lnTo>
                    <a:pt x="526173" y="265161"/>
                  </a:lnTo>
                  <a:cubicBezTo>
                    <a:pt x="545264" y="273235"/>
                    <a:pt x="558648" y="292139"/>
                    <a:pt x="558648" y="314194"/>
                  </a:cubicBezTo>
                  <a:lnTo>
                    <a:pt x="558648" y="412436"/>
                  </a:lnTo>
                  <a:lnTo>
                    <a:pt x="560079" y="412436"/>
                  </a:lnTo>
                  <a:cubicBezTo>
                    <a:pt x="606402" y="412436"/>
                    <a:pt x="606402" y="412436"/>
                    <a:pt x="606402" y="412436"/>
                  </a:cubicBezTo>
                  <a:cubicBezTo>
                    <a:pt x="634412" y="412436"/>
                    <a:pt x="658220" y="436256"/>
                    <a:pt x="658220" y="465680"/>
                  </a:cubicBezTo>
                  <a:cubicBezTo>
                    <a:pt x="658220" y="1496928"/>
                    <a:pt x="658220" y="1496928"/>
                    <a:pt x="658220" y="1496928"/>
                  </a:cubicBezTo>
                  <a:cubicBezTo>
                    <a:pt x="658220" y="1526353"/>
                    <a:pt x="634412" y="1550172"/>
                    <a:pt x="606402" y="1550172"/>
                  </a:cubicBezTo>
                  <a:cubicBezTo>
                    <a:pt x="53218" y="1550172"/>
                    <a:pt x="53218" y="1550172"/>
                    <a:pt x="53218" y="1550172"/>
                  </a:cubicBezTo>
                  <a:cubicBezTo>
                    <a:pt x="23808" y="1550172"/>
                    <a:pt x="0" y="1526353"/>
                    <a:pt x="0" y="1496928"/>
                  </a:cubicBezTo>
                  <a:cubicBezTo>
                    <a:pt x="0" y="465680"/>
                    <a:pt x="0" y="465680"/>
                    <a:pt x="0" y="465680"/>
                  </a:cubicBezTo>
                  <a:cubicBezTo>
                    <a:pt x="0" y="436256"/>
                    <a:pt x="23808" y="412436"/>
                    <a:pt x="53218" y="412436"/>
                  </a:cubicBezTo>
                  <a:lnTo>
                    <a:pt x="99571" y="412436"/>
                  </a:lnTo>
                  <a:lnTo>
                    <a:pt x="99571" y="395807"/>
                  </a:lnTo>
                  <a:cubicBezTo>
                    <a:pt x="99571" y="314194"/>
                    <a:pt x="99571" y="314194"/>
                    <a:pt x="99571" y="314194"/>
                  </a:cubicBezTo>
                  <a:cubicBezTo>
                    <a:pt x="99571" y="292139"/>
                    <a:pt x="112955" y="273235"/>
                    <a:pt x="132047" y="265161"/>
                  </a:cubicBezTo>
                  <a:lnTo>
                    <a:pt x="149881" y="261563"/>
                  </a:lnTo>
                  <a:lnTo>
                    <a:pt x="149881" y="249804"/>
                  </a:lnTo>
                  <a:cubicBezTo>
                    <a:pt x="149881" y="164360"/>
                    <a:pt x="149881" y="164360"/>
                    <a:pt x="149881" y="164360"/>
                  </a:cubicBezTo>
                  <a:cubicBezTo>
                    <a:pt x="149881" y="134927"/>
                    <a:pt x="173685" y="111101"/>
                    <a:pt x="203090" y="111101"/>
                  </a:cubicBezTo>
                  <a:cubicBezTo>
                    <a:pt x="234595" y="111101"/>
                    <a:pt x="262161" y="111101"/>
                    <a:pt x="286282" y="111101"/>
                  </a:cubicBezTo>
                  <a:lnTo>
                    <a:pt x="300810" y="111101"/>
                  </a:lnTo>
                  <a:lnTo>
                    <a:pt x="300810" y="102446"/>
                  </a:lnTo>
                  <a:cubicBezTo>
                    <a:pt x="300810" y="28097"/>
                    <a:pt x="300810" y="28097"/>
                    <a:pt x="300810" y="28097"/>
                  </a:cubicBezTo>
                  <a:cubicBezTo>
                    <a:pt x="300810" y="12644"/>
                    <a:pt x="313427" y="0"/>
                    <a:pt x="328848" y="0"/>
                  </a:cubicBezTo>
                  <a:close/>
                </a:path>
              </a:pathLst>
            </a:custGeom>
            <a:solidFill>
              <a:srgbClr val="0078D7"/>
            </a:soli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ndParaRPr>
            </a:p>
          </p:txBody>
        </p:sp>
        <p:sp>
          <p:nvSpPr>
            <p:cNvPr id="622" name="Freeform 388">
              <a:extLst>
                <a:ext uri="{FF2B5EF4-FFF2-40B4-BE49-F238E27FC236}">
                  <a16:creationId xmlns:a16="http://schemas.microsoft.com/office/drawing/2014/main" id="{D2BC7B56-795B-4828-B676-2D27AEB1CC6D}"/>
                </a:ext>
              </a:extLst>
            </p:cNvPr>
            <p:cNvSpPr>
              <a:spLocks/>
            </p:cNvSpPr>
            <p:nvPr/>
          </p:nvSpPr>
          <p:spPr bwMode="auto">
            <a:xfrm>
              <a:off x="4942943" y="4685823"/>
              <a:ext cx="323850" cy="417957"/>
            </a:xfrm>
            <a:custGeom>
              <a:avLst/>
              <a:gdLst>
                <a:gd name="connsiteX0" fmla="*/ 1616331 w 1684452"/>
                <a:gd name="connsiteY0" fmla="*/ 466888 h 1863160"/>
                <a:gd name="connsiteX1" fmla="*/ 1580938 w 1684452"/>
                <a:gd name="connsiteY1" fmla="*/ 495908 h 1863160"/>
                <a:gd name="connsiteX2" fmla="*/ 1425175 w 1684452"/>
                <a:gd name="connsiteY2" fmla="*/ 575567 h 1863160"/>
                <a:gd name="connsiteX3" fmla="*/ 842226 w 1684452"/>
                <a:gd name="connsiteY3" fmla="*/ 665288 h 1863160"/>
                <a:gd name="connsiteX4" fmla="*/ 259277 w 1684452"/>
                <a:gd name="connsiteY4" fmla="*/ 575567 h 1863160"/>
                <a:gd name="connsiteX5" fmla="*/ 103515 w 1684452"/>
                <a:gd name="connsiteY5" fmla="*/ 495908 h 1863160"/>
                <a:gd name="connsiteX6" fmla="*/ 68122 w 1684452"/>
                <a:gd name="connsiteY6" fmla="*/ 466889 h 1863160"/>
                <a:gd name="connsiteX7" fmla="*/ 68122 w 1684452"/>
                <a:gd name="connsiteY7" fmla="*/ 698353 h 1863160"/>
                <a:gd name="connsiteX8" fmla="*/ 66676 w 1684452"/>
                <a:gd name="connsiteY8" fmla="*/ 698353 h 1863160"/>
                <a:gd name="connsiteX9" fmla="*/ 66676 w 1684452"/>
                <a:gd name="connsiteY9" fmla="*/ 1507978 h 1863160"/>
                <a:gd name="connsiteX10" fmla="*/ 68122 w 1684452"/>
                <a:gd name="connsiteY10" fmla="*/ 1507978 h 1863160"/>
                <a:gd name="connsiteX11" fmla="*/ 68122 w 1684452"/>
                <a:gd name="connsiteY11" fmla="*/ 1531401 h 1863160"/>
                <a:gd name="connsiteX12" fmla="*/ 67785 w 1684452"/>
                <a:gd name="connsiteY12" fmla="*/ 1531401 h 1863160"/>
                <a:gd name="connsiteX13" fmla="*/ 842226 w 1684452"/>
                <a:gd name="connsiteY13" fmla="*/ 1795454 h 1863160"/>
                <a:gd name="connsiteX14" fmla="*/ 1616667 w 1684452"/>
                <a:gd name="connsiteY14" fmla="*/ 1531401 h 1863160"/>
                <a:gd name="connsiteX15" fmla="*/ 1616331 w 1684452"/>
                <a:gd name="connsiteY15" fmla="*/ 1531401 h 1863160"/>
                <a:gd name="connsiteX16" fmla="*/ 1616331 w 1684452"/>
                <a:gd name="connsiteY16" fmla="*/ 1507978 h 1863160"/>
                <a:gd name="connsiteX17" fmla="*/ 1619250 w 1684452"/>
                <a:gd name="connsiteY17" fmla="*/ 1507978 h 1863160"/>
                <a:gd name="connsiteX18" fmla="*/ 1619250 w 1684452"/>
                <a:gd name="connsiteY18" fmla="*/ 698353 h 1863160"/>
                <a:gd name="connsiteX19" fmla="*/ 1616331 w 1684452"/>
                <a:gd name="connsiteY19" fmla="*/ 698353 h 1863160"/>
                <a:gd name="connsiteX20" fmla="*/ 842226 w 1684452"/>
                <a:gd name="connsiteY20" fmla="*/ 68122 h 1863160"/>
                <a:gd name="connsiteX21" fmla="*/ 68122 w 1684452"/>
                <a:gd name="connsiteY21" fmla="*/ 333087 h 1863160"/>
                <a:gd name="connsiteX22" fmla="*/ 842226 w 1684452"/>
                <a:gd name="connsiteY22" fmla="*/ 598052 h 1863160"/>
                <a:gd name="connsiteX23" fmla="*/ 1616331 w 1684452"/>
                <a:gd name="connsiteY23" fmla="*/ 333087 h 1863160"/>
                <a:gd name="connsiteX24" fmla="*/ 842226 w 1684452"/>
                <a:gd name="connsiteY24" fmla="*/ 68122 h 1863160"/>
                <a:gd name="connsiteX25" fmla="*/ 842226 w 1684452"/>
                <a:gd name="connsiteY25" fmla="*/ 0 h 1863160"/>
                <a:gd name="connsiteX26" fmla="*/ 1425175 w 1684452"/>
                <a:gd name="connsiteY26" fmla="*/ 89721 h 1863160"/>
                <a:gd name="connsiteX27" fmla="*/ 1684452 w 1684452"/>
                <a:gd name="connsiteY27" fmla="*/ 331797 h 1863160"/>
                <a:gd name="connsiteX28" fmla="*/ 1681988 w 1684452"/>
                <a:gd name="connsiteY28" fmla="*/ 352107 h 1863160"/>
                <a:gd name="connsiteX29" fmla="*/ 1684452 w 1684452"/>
                <a:gd name="connsiteY29" fmla="*/ 352107 h 1863160"/>
                <a:gd name="connsiteX30" fmla="*/ 1684452 w 1684452"/>
                <a:gd name="connsiteY30" fmla="*/ 1531401 h 1863160"/>
                <a:gd name="connsiteX31" fmla="*/ 1684452 w 1684452"/>
                <a:gd name="connsiteY31" fmla="*/ 1531401 h 1863160"/>
                <a:gd name="connsiteX32" fmla="*/ 1425175 w 1684452"/>
                <a:gd name="connsiteY32" fmla="*/ 1773450 h 1863160"/>
                <a:gd name="connsiteX33" fmla="*/ 842226 w 1684452"/>
                <a:gd name="connsiteY33" fmla="*/ 1863160 h 1863160"/>
                <a:gd name="connsiteX34" fmla="*/ 259277 w 1684452"/>
                <a:gd name="connsiteY34" fmla="*/ 1773450 h 1863160"/>
                <a:gd name="connsiteX35" fmla="*/ 0 w 1684452"/>
                <a:gd name="connsiteY35" fmla="*/ 1531401 h 1863160"/>
                <a:gd name="connsiteX36" fmla="*/ 0 w 1684452"/>
                <a:gd name="connsiteY36" fmla="*/ 1140367 h 1863160"/>
                <a:gd name="connsiteX37" fmla="*/ 0 w 1684452"/>
                <a:gd name="connsiteY37" fmla="*/ 714831 h 1863160"/>
                <a:gd name="connsiteX38" fmla="*/ 0 w 1684452"/>
                <a:gd name="connsiteY38" fmla="*/ 352107 h 1863160"/>
                <a:gd name="connsiteX39" fmla="*/ 2463 w 1684452"/>
                <a:gd name="connsiteY39" fmla="*/ 352107 h 1863160"/>
                <a:gd name="connsiteX40" fmla="*/ 0 w 1684452"/>
                <a:gd name="connsiteY40" fmla="*/ 331797 h 1863160"/>
                <a:gd name="connsiteX41" fmla="*/ 259277 w 1684452"/>
                <a:gd name="connsiteY41" fmla="*/ 89721 h 1863160"/>
                <a:gd name="connsiteX42" fmla="*/ 842226 w 1684452"/>
                <a:gd name="connsiteY42" fmla="*/ 0 h 1863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684452" h="1863160">
                  <a:moveTo>
                    <a:pt x="1616331" y="466888"/>
                  </a:moveTo>
                  <a:lnTo>
                    <a:pt x="1580938" y="495908"/>
                  </a:lnTo>
                  <a:cubicBezTo>
                    <a:pt x="1540277" y="525258"/>
                    <a:pt x="1488088" y="552079"/>
                    <a:pt x="1425175" y="575567"/>
                  </a:cubicBezTo>
                  <a:cubicBezTo>
                    <a:pt x="1269270" y="633124"/>
                    <a:pt x="1062526" y="665288"/>
                    <a:pt x="842226" y="665288"/>
                  </a:cubicBezTo>
                  <a:cubicBezTo>
                    <a:pt x="621925" y="665288"/>
                    <a:pt x="415182" y="633124"/>
                    <a:pt x="259277" y="575567"/>
                  </a:cubicBezTo>
                  <a:cubicBezTo>
                    <a:pt x="196365" y="552079"/>
                    <a:pt x="144176" y="525258"/>
                    <a:pt x="103515" y="495908"/>
                  </a:cubicBezTo>
                  <a:lnTo>
                    <a:pt x="68122" y="466889"/>
                  </a:lnTo>
                  <a:lnTo>
                    <a:pt x="68122" y="698353"/>
                  </a:lnTo>
                  <a:lnTo>
                    <a:pt x="66676" y="698353"/>
                  </a:lnTo>
                  <a:lnTo>
                    <a:pt x="66676" y="1507978"/>
                  </a:lnTo>
                  <a:lnTo>
                    <a:pt x="68122" y="1507978"/>
                  </a:lnTo>
                  <a:lnTo>
                    <a:pt x="68122" y="1531401"/>
                  </a:lnTo>
                  <a:lnTo>
                    <a:pt x="67785" y="1531401"/>
                  </a:lnTo>
                  <a:cubicBezTo>
                    <a:pt x="67785" y="1656657"/>
                    <a:pt x="386374" y="1795454"/>
                    <a:pt x="842226" y="1795454"/>
                  </a:cubicBezTo>
                  <a:cubicBezTo>
                    <a:pt x="1298078" y="1795454"/>
                    <a:pt x="1616667" y="1656657"/>
                    <a:pt x="1616667" y="1531401"/>
                  </a:cubicBezTo>
                  <a:lnTo>
                    <a:pt x="1616331" y="1531401"/>
                  </a:lnTo>
                  <a:lnTo>
                    <a:pt x="1616331" y="1507978"/>
                  </a:lnTo>
                  <a:lnTo>
                    <a:pt x="1619250" y="1507978"/>
                  </a:lnTo>
                  <a:lnTo>
                    <a:pt x="1619250" y="698353"/>
                  </a:lnTo>
                  <a:lnTo>
                    <a:pt x="1616331" y="698353"/>
                  </a:lnTo>
                  <a:close/>
                  <a:moveTo>
                    <a:pt x="842226" y="68122"/>
                  </a:moveTo>
                  <a:cubicBezTo>
                    <a:pt x="414700" y="68122"/>
                    <a:pt x="68122" y="186750"/>
                    <a:pt x="68122" y="333087"/>
                  </a:cubicBezTo>
                  <a:cubicBezTo>
                    <a:pt x="68122" y="479424"/>
                    <a:pt x="414700" y="598052"/>
                    <a:pt x="842226" y="598052"/>
                  </a:cubicBezTo>
                  <a:cubicBezTo>
                    <a:pt x="1269753" y="598052"/>
                    <a:pt x="1616331" y="479424"/>
                    <a:pt x="1616331" y="333087"/>
                  </a:cubicBezTo>
                  <a:cubicBezTo>
                    <a:pt x="1616331" y="186750"/>
                    <a:pt x="1269753" y="68122"/>
                    <a:pt x="842226" y="68122"/>
                  </a:cubicBezTo>
                  <a:close/>
                  <a:moveTo>
                    <a:pt x="842226" y="0"/>
                  </a:moveTo>
                  <a:cubicBezTo>
                    <a:pt x="1062526" y="0"/>
                    <a:pt x="1269270" y="32164"/>
                    <a:pt x="1425175" y="89721"/>
                  </a:cubicBezTo>
                  <a:cubicBezTo>
                    <a:pt x="1592942" y="150663"/>
                    <a:pt x="1684452" y="236998"/>
                    <a:pt x="1684452" y="331797"/>
                  </a:cubicBezTo>
                  <a:lnTo>
                    <a:pt x="1681988" y="352107"/>
                  </a:lnTo>
                  <a:lnTo>
                    <a:pt x="1684452" y="352107"/>
                  </a:lnTo>
                  <a:lnTo>
                    <a:pt x="1684452" y="1531401"/>
                  </a:lnTo>
                  <a:lnTo>
                    <a:pt x="1684452" y="1531401"/>
                  </a:lnTo>
                  <a:cubicBezTo>
                    <a:pt x="1684452" y="1626189"/>
                    <a:pt x="1592942" y="1712515"/>
                    <a:pt x="1425175" y="1773450"/>
                  </a:cubicBezTo>
                  <a:cubicBezTo>
                    <a:pt x="1269270" y="1831000"/>
                    <a:pt x="1062526" y="1863160"/>
                    <a:pt x="842226" y="1863160"/>
                  </a:cubicBezTo>
                  <a:cubicBezTo>
                    <a:pt x="621925" y="1863160"/>
                    <a:pt x="415182" y="1831000"/>
                    <a:pt x="259277" y="1773450"/>
                  </a:cubicBezTo>
                  <a:cubicBezTo>
                    <a:pt x="91510" y="1712515"/>
                    <a:pt x="0" y="1626189"/>
                    <a:pt x="0" y="1531401"/>
                  </a:cubicBezTo>
                  <a:lnTo>
                    <a:pt x="0" y="1140367"/>
                  </a:lnTo>
                  <a:lnTo>
                    <a:pt x="0" y="714831"/>
                  </a:lnTo>
                  <a:lnTo>
                    <a:pt x="0" y="352107"/>
                  </a:lnTo>
                  <a:lnTo>
                    <a:pt x="2463" y="352107"/>
                  </a:lnTo>
                  <a:lnTo>
                    <a:pt x="0" y="331797"/>
                  </a:lnTo>
                  <a:cubicBezTo>
                    <a:pt x="0" y="236998"/>
                    <a:pt x="91510" y="150663"/>
                    <a:pt x="259277" y="89721"/>
                  </a:cubicBezTo>
                  <a:cubicBezTo>
                    <a:pt x="415182" y="32164"/>
                    <a:pt x="621925" y="0"/>
                    <a:pt x="842226" y="0"/>
                  </a:cubicBezTo>
                  <a:close/>
                </a:path>
              </a:pathLst>
            </a:custGeom>
            <a:solidFill>
              <a:srgbClr val="0078D7"/>
            </a:solidFill>
            <a:ln>
              <a:noFill/>
            </a:ln>
          </p:spPr>
          <p:txBody>
            <a:bodyPr vert="horz" wrap="square" lIns="0" tIns="182880" rIns="0" bIns="0" numCol="1" anchor="t" anchorCtr="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dirty="0">
                  <a:ln>
                    <a:noFill/>
                  </a:ln>
                  <a:solidFill>
                    <a:srgbClr val="0078D7"/>
                  </a:solidFill>
                  <a:effectLst/>
                  <a:uLnTx/>
                  <a:uFillTx/>
                  <a:latin typeface="Segoe UI"/>
                </a:rPr>
                <a:t>SQL</a:t>
              </a:r>
            </a:p>
          </p:txBody>
        </p:sp>
        <p:sp>
          <p:nvSpPr>
            <p:cNvPr id="623" name="Freeform 389">
              <a:extLst>
                <a:ext uri="{FF2B5EF4-FFF2-40B4-BE49-F238E27FC236}">
                  <a16:creationId xmlns:a16="http://schemas.microsoft.com/office/drawing/2014/main" id="{7C650824-002F-4247-B534-4983C444FA34}"/>
                </a:ext>
              </a:extLst>
            </p:cNvPr>
            <p:cNvSpPr>
              <a:spLocks noChangeArrowheads="1"/>
            </p:cNvSpPr>
            <p:nvPr/>
          </p:nvSpPr>
          <p:spPr bwMode="auto">
            <a:xfrm flipH="1">
              <a:off x="3122248" y="1778034"/>
              <a:ext cx="318613" cy="268059"/>
            </a:xfrm>
            <a:custGeom>
              <a:avLst/>
              <a:gdLst>
                <a:gd name="connsiteX0" fmla="*/ 1925912 w 3848648"/>
                <a:gd name="connsiteY0" fmla="*/ 2280727 h 3237989"/>
                <a:gd name="connsiteX1" fmla="*/ 1506812 w 3848648"/>
                <a:gd name="connsiteY1" fmla="*/ 2698240 h 3237989"/>
                <a:gd name="connsiteX2" fmla="*/ 1925912 w 3848648"/>
                <a:gd name="connsiteY2" fmla="*/ 3115753 h 3237989"/>
                <a:gd name="connsiteX3" fmla="*/ 2345012 w 3848648"/>
                <a:gd name="connsiteY3" fmla="*/ 2698240 h 3237989"/>
                <a:gd name="connsiteX4" fmla="*/ 1925912 w 3848648"/>
                <a:gd name="connsiteY4" fmla="*/ 2280727 h 3237989"/>
                <a:gd name="connsiteX5" fmla="*/ 1925118 w 3848648"/>
                <a:gd name="connsiteY5" fmla="*/ 2158489 h 3237989"/>
                <a:gd name="connsiteX6" fmla="*/ 2465662 w 3848648"/>
                <a:gd name="connsiteY6" fmla="*/ 2698239 h 3237989"/>
                <a:gd name="connsiteX7" fmla="*/ 1925118 w 3848648"/>
                <a:gd name="connsiteY7" fmla="*/ 3237989 h 3237989"/>
                <a:gd name="connsiteX8" fmla="*/ 1384574 w 3848648"/>
                <a:gd name="connsiteY8" fmla="*/ 2698239 h 3237989"/>
                <a:gd name="connsiteX9" fmla="*/ 1925118 w 3848648"/>
                <a:gd name="connsiteY9" fmla="*/ 2158489 h 3237989"/>
                <a:gd name="connsiteX10" fmla="*/ 1924773 w 3848648"/>
                <a:gd name="connsiteY10" fmla="*/ 1438131 h 3237989"/>
                <a:gd name="connsiteX11" fmla="*/ 2816009 w 3848648"/>
                <a:gd name="connsiteY11" fmla="*/ 1805943 h 3237989"/>
                <a:gd name="connsiteX12" fmla="*/ 2816009 w 3848648"/>
                <a:gd name="connsiteY12" fmla="*/ 1894279 h 3237989"/>
                <a:gd name="connsiteX13" fmla="*/ 2727911 w 3848648"/>
                <a:gd name="connsiteY13" fmla="*/ 1894279 h 3237989"/>
                <a:gd name="connsiteX14" fmla="*/ 1120875 w 3848648"/>
                <a:gd name="connsiteY14" fmla="*/ 1894279 h 3237989"/>
                <a:gd name="connsiteX15" fmla="*/ 1078345 w 3848648"/>
                <a:gd name="connsiteY15" fmla="*/ 1909510 h 3237989"/>
                <a:gd name="connsiteX16" fmla="*/ 1035815 w 3848648"/>
                <a:gd name="connsiteY16" fmla="*/ 1894279 h 3237989"/>
                <a:gd name="connsiteX17" fmla="*/ 1035815 w 3848648"/>
                <a:gd name="connsiteY17" fmla="*/ 1805943 h 3237989"/>
                <a:gd name="connsiteX18" fmla="*/ 1924773 w 3848648"/>
                <a:gd name="connsiteY18" fmla="*/ 1438131 h 3237989"/>
                <a:gd name="connsiteX19" fmla="*/ 1925119 w 3848648"/>
                <a:gd name="connsiteY19" fmla="*/ 717039 h 3237989"/>
                <a:gd name="connsiteX20" fmla="*/ 3322424 w 3848648"/>
                <a:gd name="connsiteY20" fmla="*/ 1298085 h 3237989"/>
                <a:gd name="connsiteX21" fmla="*/ 3322424 w 3848648"/>
                <a:gd name="connsiteY21" fmla="*/ 1383265 h 3237989"/>
                <a:gd name="connsiteX22" fmla="*/ 3237371 w 3848648"/>
                <a:gd name="connsiteY22" fmla="*/ 1383265 h 3237989"/>
                <a:gd name="connsiteX23" fmla="*/ 1925119 w 3848648"/>
                <a:gd name="connsiteY23" fmla="*/ 838724 h 3237989"/>
                <a:gd name="connsiteX24" fmla="*/ 612866 w 3848648"/>
                <a:gd name="connsiteY24" fmla="*/ 1383265 h 3237989"/>
                <a:gd name="connsiteX25" fmla="*/ 570339 w 3848648"/>
                <a:gd name="connsiteY25" fmla="*/ 1401518 h 3237989"/>
                <a:gd name="connsiteX26" fmla="*/ 527813 w 3848648"/>
                <a:gd name="connsiteY26" fmla="*/ 1383265 h 3237989"/>
                <a:gd name="connsiteX27" fmla="*/ 527813 w 3848648"/>
                <a:gd name="connsiteY27" fmla="*/ 1298085 h 3237989"/>
                <a:gd name="connsiteX28" fmla="*/ 1925119 w 3848648"/>
                <a:gd name="connsiteY28" fmla="*/ 717039 h 3237989"/>
                <a:gd name="connsiteX29" fmla="*/ 1925843 w 3848648"/>
                <a:gd name="connsiteY29" fmla="*/ 0 h 3237989"/>
                <a:gd name="connsiteX30" fmla="*/ 3830423 w 3848648"/>
                <a:gd name="connsiteY30" fmla="*/ 790191 h 3237989"/>
                <a:gd name="connsiteX31" fmla="*/ 3830423 w 3848648"/>
                <a:gd name="connsiteY31" fmla="*/ 875288 h 3237989"/>
                <a:gd name="connsiteX32" fmla="*/ 3787897 w 3848648"/>
                <a:gd name="connsiteY32" fmla="*/ 893523 h 3237989"/>
                <a:gd name="connsiteX33" fmla="*/ 3745370 w 3848648"/>
                <a:gd name="connsiteY33" fmla="*/ 875288 h 3237989"/>
                <a:gd name="connsiteX34" fmla="*/ 103278 w 3848648"/>
                <a:gd name="connsiteY34" fmla="*/ 875288 h 3237989"/>
                <a:gd name="connsiteX35" fmla="*/ 18225 w 3848648"/>
                <a:gd name="connsiteY35" fmla="*/ 875288 h 3237989"/>
                <a:gd name="connsiteX36" fmla="*/ 18225 w 3848648"/>
                <a:gd name="connsiteY36" fmla="*/ 790191 h 3237989"/>
                <a:gd name="connsiteX37" fmla="*/ 1925843 w 3848648"/>
                <a:gd name="connsiteY37" fmla="*/ 0 h 3237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848648" h="3237989">
                  <a:moveTo>
                    <a:pt x="1925912" y="2280727"/>
                  </a:moveTo>
                  <a:cubicBezTo>
                    <a:pt x="1694449" y="2280727"/>
                    <a:pt x="1506812" y="2467654"/>
                    <a:pt x="1506812" y="2698240"/>
                  </a:cubicBezTo>
                  <a:cubicBezTo>
                    <a:pt x="1506812" y="2928826"/>
                    <a:pt x="1694449" y="3115753"/>
                    <a:pt x="1925912" y="3115753"/>
                  </a:cubicBezTo>
                  <a:cubicBezTo>
                    <a:pt x="2157375" y="3115753"/>
                    <a:pt x="2345012" y="2928826"/>
                    <a:pt x="2345012" y="2698240"/>
                  </a:cubicBezTo>
                  <a:cubicBezTo>
                    <a:pt x="2345012" y="2467654"/>
                    <a:pt x="2157375" y="2280727"/>
                    <a:pt x="1925912" y="2280727"/>
                  </a:cubicBezTo>
                  <a:close/>
                  <a:moveTo>
                    <a:pt x="1925118" y="2158489"/>
                  </a:moveTo>
                  <a:cubicBezTo>
                    <a:pt x="2223652" y="2158489"/>
                    <a:pt x="2465662" y="2400143"/>
                    <a:pt x="2465662" y="2698239"/>
                  </a:cubicBezTo>
                  <a:cubicBezTo>
                    <a:pt x="2465662" y="2996335"/>
                    <a:pt x="2223652" y="3237989"/>
                    <a:pt x="1925118" y="3237989"/>
                  </a:cubicBezTo>
                  <a:cubicBezTo>
                    <a:pt x="1626584" y="3237989"/>
                    <a:pt x="1384574" y="2996335"/>
                    <a:pt x="1384574" y="2698239"/>
                  </a:cubicBezTo>
                  <a:cubicBezTo>
                    <a:pt x="1384574" y="2400143"/>
                    <a:pt x="1626584" y="2158489"/>
                    <a:pt x="1925118" y="2158489"/>
                  </a:cubicBezTo>
                  <a:close/>
                  <a:moveTo>
                    <a:pt x="1924773" y="1438131"/>
                  </a:moveTo>
                  <a:cubicBezTo>
                    <a:pt x="2247167" y="1438131"/>
                    <a:pt x="2569942" y="1560735"/>
                    <a:pt x="2816009" y="1805943"/>
                  </a:cubicBezTo>
                  <a:cubicBezTo>
                    <a:pt x="2840312" y="1830312"/>
                    <a:pt x="2840312" y="1869911"/>
                    <a:pt x="2816009" y="1894279"/>
                  </a:cubicBezTo>
                  <a:cubicBezTo>
                    <a:pt x="2791706" y="1915602"/>
                    <a:pt x="2752214" y="1915602"/>
                    <a:pt x="2727911" y="1894279"/>
                  </a:cubicBezTo>
                  <a:cubicBezTo>
                    <a:pt x="2287419" y="1449554"/>
                    <a:pt x="1564405" y="1449554"/>
                    <a:pt x="1120875" y="1894279"/>
                  </a:cubicBezTo>
                  <a:cubicBezTo>
                    <a:pt x="1108724" y="1903418"/>
                    <a:pt x="1093534" y="1909510"/>
                    <a:pt x="1078345" y="1909510"/>
                  </a:cubicBezTo>
                  <a:cubicBezTo>
                    <a:pt x="1063156" y="1909510"/>
                    <a:pt x="1047966" y="1903418"/>
                    <a:pt x="1035815" y="1894279"/>
                  </a:cubicBezTo>
                  <a:cubicBezTo>
                    <a:pt x="1011512" y="1869911"/>
                    <a:pt x="1011512" y="1830312"/>
                    <a:pt x="1035815" y="1805943"/>
                  </a:cubicBezTo>
                  <a:cubicBezTo>
                    <a:pt x="1280364" y="1560735"/>
                    <a:pt x="1602379" y="1438131"/>
                    <a:pt x="1924773" y="1438131"/>
                  </a:cubicBezTo>
                  <a:close/>
                  <a:moveTo>
                    <a:pt x="1925119" y="717039"/>
                  </a:moveTo>
                  <a:cubicBezTo>
                    <a:pt x="2453665" y="717039"/>
                    <a:pt x="2948797" y="923904"/>
                    <a:pt x="3322424" y="1298085"/>
                  </a:cubicBezTo>
                  <a:cubicBezTo>
                    <a:pt x="3346725" y="1322422"/>
                    <a:pt x="3346725" y="1358928"/>
                    <a:pt x="3322424" y="1383265"/>
                  </a:cubicBezTo>
                  <a:cubicBezTo>
                    <a:pt x="3298123" y="1407602"/>
                    <a:pt x="3261672" y="1407602"/>
                    <a:pt x="3237371" y="1383265"/>
                  </a:cubicBezTo>
                  <a:cubicBezTo>
                    <a:pt x="2885007" y="1033420"/>
                    <a:pt x="2420251" y="838724"/>
                    <a:pt x="1925119" y="838724"/>
                  </a:cubicBezTo>
                  <a:cubicBezTo>
                    <a:pt x="1429987" y="838724"/>
                    <a:pt x="962192" y="1033420"/>
                    <a:pt x="612866" y="1383265"/>
                  </a:cubicBezTo>
                  <a:cubicBezTo>
                    <a:pt x="600716" y="1395433"/>
                    <a:pt x="585528" y="1401518"/>
                    <a:pt x="570339" y="1401518"/>
                  </a:cubicBezTo>
                  <a:cubicBezTo>
                    <a:pt x="555151" y="1401518"/>
                    <a:pt x="536926" y="1395433"/>
                    <a:pt x="527813" y="1383265"/>
                  </a:cubicBezTo>
                  <a:cubicBezTo>
                    <a:pt x="503512" y="1358928"/>
                    <a:pt x="503512" y="1322422"/>
                    <a:pt x="527813" y="1298085"/>
                  </a:cubicBezTo>
                  <a:cubicBezTo>
                    <a:pt x="898402" y="923904"/>
                    <a:pt x="1396573" y="717039"/>
                    <a:pt x="1925119" y="717039"/>
                  </a:cubicBezTo>
                  <a:close/>
                  <a:moveTo>
                    <a:pt x="1925843" y="0"/>
                  </a:moveTo>
                  <a:cubicBezTo>
                    <a:pt x="2645756" y="0"/>
                    <a:pt x="3323143" y="279606"/>
                    <a:pt x="3830423" y="790191"/>
                  </a:cubicBezTo>
                  <a:cubicBezTo>
                    <a:pt x="3854724" y="814504"/>
                    <a:pt x="3854724" y="850975"/>
                    <a:pt x="3830423" y="875288"/>
                  </a:cubicBezTo>
                  <a:cubicBezTo>
                    <a:pt x="3818273" y="887445"/>
                    <a:pt x="3803085" y="893523"/>
                    <a:pt x="3787897" y="893523"/>
                  </a:cubicBezTo>
                  <a:cubicBezTo>
                    <a:pt x="3772709" y="893523"/>
                    <a:pt x="3757521" y="887445"/>
                    <a:pt x="3745370" y="875288"/>
                  </a:cubicBezTo>
                  <a:cubicBezTo>
                    <a:pt x="2742960" y="-127647"/>
                    <a:pt x="1108726" y="-130686"/>
                    <a:pt x="103278" y="875288"/>
                  </a:cubicBezTo>
                  <a:cubicBezTo>
                    <a:pt x="82014" y="899602"/>
                    <a:pt x="42525" y="899602"/>
                    <a:pt x="18225" y="875288"/>
                  </a:cubicBezTo>
                  <a:cubicBezTo>
                    <a:pt x="-6076" y="850975"/>
                    <a:pt x="-6076" y="811465"/>
                    <a:pt x="18225" y="790191"/>
                  </a:cubicBezTo>
                  <a:cubicBezTo>
                    <a:pt x="528543" y="279606"/>
                    <a:pt x="1205929" y="0"/>
                    <a:pt x="1925843" y="0"/>
                  </a:cubicBezTo>
                  <a:close/>
                </a:path>
              </a:pathLst>
            </a:custGeom>
            <a:grpFill/>
            <a:ln>
              <a:solidFill>
                <a:srgbClr val="0078D7"/>
              </a:solid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ndParaRPr>
            </a:p>
          </p:txBody>
        </p:sp>
        <p:grpSp>
          <p:nvGrpSpPr>
            <p:cNvPr id="624" name="Group 623">
              <a:extLst>
                <a:ext uri="{FF2B5EF4-FFF2-40B4-BE49-F238E27FC236}">
                  <a16:creationId xmlns:a16="http://schemas.microsoft.com/office/drawing/2014/main" id="{12AD04D9-A0B0-4C00-A968-A2402A9919DE}"/>
                </a:ext>
              </a:extLst>
            </p:cNvPr>
            <p:cNvGrpSpPr/>
            <p:nvPr/>
          </p:nvGrpSpPr>
          <p:grpSpPr>
            <a:xfrm>
              <a:off x="3043964" y="4724257"/>
              <a:ext cx="357685" cy="357344"/>
              <a:chOff x="4432300" y="1766888"/>
              <a:chExt cx="3324225" cy="3321050"/>
            </a:xfrm>
            <a:grpFill/>
          </p:grpSpPr>
          <p:sp>
            <p:nvSpPr>
              <p:cNvPr id="677" name="Freeform 391">
                <a:extLst>
                  <a:ext uri="{FF2B5EF4-FFF2-40B4-BE49-F238E27FC236}">
                    <a16:creationId xmlns:a16="http://schemas.microsoft.com/office/drawing/2014/main" id="{1487ED79-1F5A-434F-A2A9-4F8A943B3AC1}"/>
                  </a:ext>
                </a:extLst>
              </p:cNvPr>
              <p:cNvSpPr>
                <a:spLocks/>
              </p:cNvSpPr>
              <p:nvPr/>
            </p:nvSpPr>
            <p:spPr bwMode="auto">
              <a:xfrm>
                <a:off x="4432300" y="2167270"/>
                <a:ext cx="2257425" cy="2920668"/>
              </a:xfrm>
              <a:custGeom>
                <a:avLst/>
                <a:gdLst>
                  <a:gd name="connsiteX0" fmla="*/ 194437 w 2257425"/>
                  <a:gd name="connsiteY0" fmla="*/ 122771 h 2920668"/>
                  <a:gd name="connsiteX1" fmla="*/ 121523 w 2257425"/>
                  <a:gd name="connsiteY1" fmla="*/ 195680 h 2920668"/>
                  <a:gd name="connsiteX2" fmla="*/ 121523 w 2257425"/>
                  <a:gd name="connsiteY2" fmla="*/ 2726243 h 2920668"/>
                  <a:gd name="connsiteX3" fmla="*/ 194437 w 2257425"/>
                  <a:gd name="connsiteY3" fmla="*/ 2799152 h 2920668"/>
                  <a:gd name="connsiteX4" fmla="*/ 2059814 w 2257425"/>
                  <a:gd name="connsiteY4" fmla="*/ 2799152 h 2920668"/>
                  <a:gd name="connsiteX5" fmla="*/ 2132727 w 2257425"/>
                  <a:gd name="connsiteY5" fmla="*/ 2726243 h 2920668"/>
                  <a:gd name="connsiteX6" fmla="*/ 2132727 w 2257425"/>
                  <a:gd name="connsiteY6" fmla="*/ 1078413 h 2920668"/>
                  <a:gd name="connsiteX7" fmla="*/ 2132727 w 2257425"/>
                  <a:gd name="connsiteY7" fmla="*/ 1054761 h 2920668"/>
                  <a:gd name="connsiteX8" fmla="*/ 2129823 w 2257425"/>
                  <a:gd name="connsiteY8" fmla="*/ 1055355 h 2920668"/>
                  <a:gd name="connsiteX9" fmla="*/ 2126785 w 2257425"/>
                  <a:gd name="connsiteY9" fmla="*/ 1055355 h 2920668"/>
                  <a:gd name="connsiteX10" fmla="*/ 2123747 w 2257425"/>
                  <a:gd name="connsiteY10" fmla="*/ 1055355 h 2920668"/>
                  <a:gd name="connsiteX11" fmla="*/ 1327752 w 2257425"/>
                  <a:gd name="connsiteY11" fmla="*/ 1055355 h 2920668"/>
                  <a:gd name="connsiteX12" fmla="*/ 1200150 w 2257425"/>
                  <a:gd name="connsiteY12" fmla="*/ 927704 h 2920668"/>
                  <a:gd name="connsiteX13" fmla="*/ 1200150 w 2257425"/>
                  <a:gd name="connsiteY13" fmla="*/ 128364 h 2920668"/>
                  <a:gd name="connsiteX14" fmla="*/ 1200966 w 2257425"/>
                  <a:gd name="connsiteY14" fmla="*/ 122771 h 2920668"/>
                  <a:gd name="connsiteX15" fmla="*/ 1128166 w 2257425"/>
                  <a:gd name="connsiteY15" fmla="*/ 122771 h 2920668"/>
                  <a:gd name="connsiteX16" fmla="*/ 194437 w 2257425"/>
                  <a:gd name="connsiteY16" fmla="*/ 122771 h 2920668"/>
                  <a:gd name="connsiteX17" fmla="*/ 1331572 w 2257425"/>
                  <a:gd name="connsiteY17" fmla="*/ 121972 h 2920668"/>
                  <a:gd name="connsiteX18" fmla="*/ 1327638 w 2257425"/>
                  <a:gd name="connsiteY18" fmla="*/ 122771 h 2920668"/>
                  <a:gd name="connsiteX19" fmla="*/ 1324994 w 2257425"/>
                  <a:gd name="connsiteY19" fmla="*/ 122771 h 2920668"/>
                  <a:gd name="connsiteX20" fmla="*/ 1322388 w 2257425"/>
                  <a:gd name="connsiteY20" fmla="*/ 127982 h 2920668"/>
                  <a:gd name="connsiteX21" fmla="*/ 1322388 w 2257425"/>
                  <a:gd name="connsiteY21" fmla="*/ 927042 h 2920668"/>
                  <a:gd name="connsiteX22" fmla="*/ 1328466 w 2257425"/>
                  <a:gd name="connsiteY22" fmla="*/ 933118 h 2920668"/>
                  <a:gd name="connsiteX23" fmla="*/ 2130699 w 2257425"/>
                  <a:gd name="connsiteY23" fmla="*/ 933118 h 2920668"/>
                  <a:gd name="connsiteX24" fmla="*/ 2132727 w 2257425"/>
                  <a:gd name="connsiteY24" fmla="*/ 931091 h 2920668"/>
                  <a:gd name="connsiteX25" fmla="*/ 2132727 w 2257425"/>
                  <a:gd name="connsiteY25" fmla="*/ 927812 h 2920668"/>
                  <a:gd name="connsiteX26" fmla="*/ 2134009 w 2257425"/>
                  <a:gd name="connsiteY26" fmla="*/ 921508 h 2920668"/>
                  <a:gd name="connsiteX27" fmla="*/ 2133737 w 2257425"/>
                  <a:gd name="connsiteY27" fmla="*/ 920965 h 2920668"/>
                  <a:gd name="connsiteX28" fmla="*/ 2127660 w 2257425"/>
                  <a:gd name="connsiteY28" fmla="*/ 917927 h 2920668"/>
                  <a:gd name="connsiteX29" fmla="*/ 1333060 w 2257425"/>
                  <a:gd name="connsiteY29" fmla="*/ 123460 h 2920668"/>
                  <a:gd name="connsiteX30" fmla="*/ 1315932 w 2257425"/>
                  <a:gd name="connsiteY30" fmla="*/ 0 h 2920668"/>
                  <a:gd name="connsiteX31" fmla="*/ 1325803 w 2257425"/>
                  <a:gd name="connsiteY31" fmla="*/ 1255 h 2920668"/>
                  <a:gd name="connsiteX32" fmla="*/ 1327638 w 2257425"/>
                  <a:gd name="connsiteY32" fmla="*/ 1255 h 2920668"/>
                  <a:gd name="connsiteX33" fmla="*/ 1330705 w 2257425"/>
                  <a:gd name="connsiteY33" fmla="*/ 1878 h 2920668"/>
                  <a:gd name="connsiteX34" fmla="*/ 1370138 w 2257425"/>
                  <a:gd name="connsiteY34" fmla="*/ 6892 h 2920668"/>
                  <a:gd name="connsiteX35" fmla="*/ 1418897 w 2257425"/>
                  <a:gd name="connsiteY35" fmla="*/ 37184 h 2920668"/>
                  <a:gd name="connsiteX36" fmla="*/ 2205777 w 2257425"/>
                  <a:gd name="connsiteY36" fmla="*/ 827406 h 2920668"/>
                  <a:gd name="connsiteX37" fmla="*/ 2257425 w 2257425"/>
                  <a:gd name="connsiteY37" fmla="*/ 927704 h 2920668"/>
                  <a:gd name="connsiteX38" fmla="*/ 2254250 w 2257425"/>
                  <a:gd name="connsiteY38" fmla="*/ 943227 h 2920668"/>
                  <a:gd name="connsiteX39" fmla="*/ 2254250 w 2257425"/>
                  <a:gd name="connsiteY39" fmla="*/ 1091201 h 2920668"/>
                  <a:gd name="connsiteX40" fmla="*/ 2254250 w 2257425"/>
                  <a:gd name="connsiteY40" fmla="*/ 2726243 h 2920668"/>
                  <a:gd name="connsiteX41" fmla="*/ 2059814 w 2257425"/>
                  <a:gd name="connsiteY41" fmla="*/ 2920668 h 2920668"/>
                  <a:gd name="connsiteX42" fmla="*/ 194437 w 2257425"/>
                  <a:gd name="connsiteY42" fmla="*/ 2920668 h 2920668"/>
                  <a:gd name="connsiteX43" fmla="*/ 0 w 2257425"/>
                  <a:gd name="connsiteY43" fmla="*/ 2726243 h 2920668"/>
                  <a:gd name="connsiteX44" fmla="*/ 0 w 2257425"/>
                  <a:gd name="connsiteY44" fmla="*/ 195680 h 2920668"/>
                  <a:gd name="connsiteX45" fmla="*/ 194437 w 2257425"/>
                  <a:gd name="connsiteY45" fmla="*/ 1255 h 2920668"/>
                  <a:gd name="connsiteX46" fmla="*/ 1309932 w 2257425"/>
                  <a:gd name="connsiteY46" fmla="*/ 1255 h 2920668"/>
                  <a:gd name="connsiteX47" fmla="*/ 1311235 w 2257425"/>
                  <a:gd name="connsiteY47" fmla="*/ 1255 h 2920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257425" h="2920668">
                    <a:moveTo>
                      <a:pt x="194437" y="122771"/>
                    </a:moveTo>
                    <a:cubicBezTo>
                      <a:pt x="154942" y="122771"/>
                      <a:pt x="121523" y="153150"/>
                      <a:pt x="121523" y="195680"/>
                    </a:cubicBezTo>
                    <a:cubicBezTo>
                      <a:pt x="121523" y="2726243"/>
                      <a:pt x="121523" y="2726243"/>
                      <a:pt x="121523" y="2726243"/>
                    </a:cubicBezTo>
                    <a:cubicBezTo>
                      <a:pt x="121523" y="2768774"/>
                      <a:pt x="154942" y="2799152"/>
                      <a:pt x="194437" y="2799152"/>
                    </a:cubicBezTo>
                    <a:cubicBezTo>
                      <a:pt x="2059814" y="2799152"/>
                      <a:pt x="2059814" y="2799152"/>
                      <a:pt x="2059814" y="2799152"/>
                    </a:cubicBezTo>
                    <a:cubicBezTo>
                      <a:pt x="2099308" y="2799152"/>
                      <a:pt x="2132727" y="2768774"/>
                      <a:pt x="2132727" y="2726243"/>
                    </a:cubicBezTo>
                    <a:cubicBezTo>
                      <a:pt x="2132727" y="1714626"/>
                      <a:pt x="2132727" y="1272043"/>
                      <a:pt x="2132727" y="1078413"/>
                    </a:cubicBezTo>
                    <a:lnTo>
                      <a:pt x="2132727" y="1054761"/>
                    </a:lnTo>
                    <a:lnTo>
                      <a:pt x="2129823" y="1055355"/>
                    </a:lnTo>
                    <a:lnTo>
                      <a:pt x="2126785" y="1055355"/>
                    </a:lnTo>
                    <a:cubicBezTo>
                      <a:pt x="2123747" y="1055355"/>
                      <a:pt x="2123747" y="1055355"/>
                      <a:pt x="2123747" y="1055355"/>
                    </a:cubicBezTo>
                    <a:cubicBezTo>
                      <a:pt x="1327752" y="1055355"/>
                      <a:pt x="1327752" y="1055355"/>
                      <a:pt x="1327752" y="1055355"/>
                    </a:cubicBezTo>
                    <a:cubicBezTo>
                      <a:pt x="1257875" y="1055355"/>
                      <a:pt x="1200150" y="997608"/>
                      <a:pt x="1200150" y="927704"/>
                    </a:cubicBezTo>
                    <a:cubicBezTo>
                      <a:pt x="1200150" y="128364"/>
                      <a:pt x="1200150" y="128364"/>
                      <a:pt x="1200150" y="128364"/>
                    </a:cubicBezTo>
                    <a:lnTo>
                      <a:pt x="1200966" y="122771"/>
                    </a:lnTo>
                    <a:lnTo>
                      <a:pt x="1128166" y="122771"/>
                    </a:lnTo>
                    <a:cubicBezTo>
                      <a:pt x="194437" y="122771"/>
                      <a:pt x="194437" y="122771"/>
                      <a:pt x="194437" y="122771"/>
                    </a:cubicBezTo>
                    <a:close/>
                    <a:moveTo>
                      <a:pt x="1331572" y="121972"/>
                    </a:moveTo>
                    <a:lnTo>
                      <a:pt x="1327638" y="122771"/>
                    </a:lnTo>
                    <a:lnTo>
                      <a:pt x="1324994" y="122771"/>
                    </a:lnTo>
                    <a:lnTo>
                      <a:pt x="1322388" y="127982"/>
                    </a:lnTo>
                    <a:cubicBezTo>
                      <a:pt x="1322388" y="927042"/>
                      <a:pt x="1322388" y="927042"/>
                      <a:pt x="1322388" y="927042"/>
                    </a:cubicBezTo>
                    <a:cubicBezTo>
                      <a:pt x="1322388" y="930080"/>
                      <a:pt x="1325427" y="933118"/>
                      <a:pt x="1328466" y="933118"/>
                    </a:cubicBezTo>
                    <a:cubicBezTo>
                      <a:pt x="2130699" y="933118"/>
                      <a:pt x="2130699" y="933118"/>
                      <a:pt x="2130699" y="933118"/>
                    </a:cubicBezTo>
                    <a:lnTo>
                      <a:pt x="2132727" y="931091"/>
                    </a:lnTo>
                    <a:lnTo>
                      <a:pt x="2132727" y="927812"/>
                    </a:lnTo>
                    <a:lnTo>
                      <a:pt x="2134009" y="921508"/>
                    </a:lnTo>
                    <a:lnTo>
                      <a:pt x="2133737" y="920965"/>
                    </a:lnTo>
                    <a:cubicBezTo>
                      <a:pt x="2127660" y="917927"/>
                      <a:pt x="2127660" y="917927"/>
                      <a:pt x="2127660" y="917927"/>
                    </a:cubicBezTo>
                    <a:cubicBezTo>
                      <a:pt x="1431025" y="221408"/>
                      <a:pt x="1343945" y="134343"/>
                      <a:pt x="1333060" y="123460"/>
                    </a:cubicBezTo>
                    <a:close/>
                    <a:moveTo>
                      <a:pt x="1315932" y="0"/>
                    </a:moveTo>
                    <a:lnTo>
                      <a:pt x="1325803" y="1255"/>
                    </a:lnTo>
                    <a:lnTo>
                      <a:pt x="1327638" y="1255"/>
                    </a:lnTo>
                    <a:lnTo>
                      <a:pt x="1330705" y="1878"/>
                    </a:lnTo>
                    <a:lnTo>
                      <a:pt x="1370138" y="6892"/>
                    </a:lnTo>
                    <a:cubicBezTo>
                      <a:pt x="1387566" y="13249"/>
                      <a:pt x="1404086" y="23507"/>
                      <a:pt x="1418897" y="37184"/>
                    </a:cubicBezTo>
                    <a:cubicBezTo>
                      <a:pt x="2205777" y="827406"/>
                      <a:pt x="2205777" y="827406"/>
                      <a:pt x="2205777" y="827406"/>
                    </a:cubicBezTo>
                    <a:cubicBezTo>
                      <a:pt x="2239196" y="851721"/>
                      <a:pt x="2257425" y="888193"/>
                      <a:pt x="2257425" y="927704"/>
                    </a:cubicBezTo>
                    <a:lnTo>
                      <a:pt x="2254250" y="943227"/>
                    </a:lnTo>
                    <a:lnTo>
                      <a:pt x="2254250" y="1091201"/>
                    </a:lnTo>
                    <a:cubicBezTo>
                      <a:pt x="2254250" y="2726243"/>
                      <a:pt x="2254250" y="2726243"/>
                      <a:pt x="2254250" y="2726243"/>
                    </a:cubicBezTo>
                    <a:cubicBezTo>
                      <a:pt x="2254250" y="2835607"/>
                      <a:pt x="2166146" y="2920668"/>
                      <a:pt x="2059814" y="2920668"/>
                    </a:cubicBezTo>
                    <a:cubicBezTo>
                      <a:pt x="194437" y="2920668"/>
                      <a:pt x="194437" y="2920668"/>
                      <a:pt x="194437" y="2920668"/>
                    </a:cubicBezTo>
                    <a:cubicBezTo>
                      <a:pt x="88104" y="2920668"/>
                      <a:pt x="0" y="2835607"/>
                      <a:pt x="0" y="2726243"/>
                    </a:cubicBezTo>
                    <a:cubicBezTo>
                      <a:pt x="0" y="195680"/>
                      <a:pt x="0" y="195680"/>
                      <a:pt x="0" y="195680"/>
                    </a:cubicBezTo>
                    <a:cubicBezTo>
                      <a:pt x="0" y="86316"/>
                      <a:pt x="88104" y="1255"/>
                      <a:pt x="194437" y="1255"/>
                    </a:cubicBezTo>
                    <a:cubicBezTo>
                      <a:pt x="1044338" y="1255"/>
                      <a:pt x="1256813" y="1255"/>
                      <a:pt x="1309932" y="1255"/>
                    </a:cubicBezTo>
                    <a:lnTo>
                      <a:pt x="1311235" y="1255"/>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ndParaRPr>
              </a:p>
            </p:txBody>
          </p:sp>
          <p:sp>
            <p:nvSpPr>
              <p:cNvPr id="678" name="Freeform 392">
                <a:extLst>
                  <a:ext uri="{FF2B5EF4-FFF2-40B4-BE49-F238E27FC236}">
                    <a16:creationId xmlns:a16="http://schemas.microsoft.com/office/drawing/2014/main" id="{A9378167-4A3A-4066-9A09-6C4A5BA27C93}"/>
                  </a:ext>
                </a:extLst>
              </p:cNvPr>
              <p:cNvSpPr>
                <a:spLocks/>
              </p:cNvSpPr>
              <p:nvPr/>
            </p:nvSpPr>
            <p:spPr bwMode="auto">
              <a:xfrm>
                <a:off x="5499100" y="1766888"/>
                <a:ext cx="2257425" cy="2922588"/>
              </a:xfrm>
              <a:custGeom>
                <a:avLst/>
                <a:gdLst>
                  <a:gd name="connsiteX0" fmla="*/ 1323839 w 2257425"/>
                  <a:gd name="connsiteY0" fmla="*/ 122238 h 2922588"/>
                  <a:gd name="connsiteX1" fmla="*/ 1320800 w 2257425"/>
                  <a:gd name="connsiteY1" fmla="*/ 128315 h 2922588"/>
                  <a:gd name="connsiteX2" fmla="*/ 1320800 w 2257425"/>
                  <a:gd name="connsiteY2" fmla="*/ 927375 h 2922588"/>
                  <a:gd name="connsiteX3" fmla="*/ 1326878 w 2257425"/>
                  <a:gd name="connsiteY3" fmla="*/ 933451 h 2922588"/>
                  <a:gd name="connsiteX4" fmla="*/ 2129111 w 2257425"/>
                  <a:gd name="connsiteY4" fmla="*/ 933451 h 2922588"/>
                  <a:gd name="connsiteX5" fmla="*/ 2132699 w 2257425"/>
                  <a:gd name="connsiteY5" fmla="*/ 929864 h 2922588"/>
                  <a:gd name="connsiteX6" fmla="*/ 2132699 w 2257425"/>
                  <a:gd name="connsiteY6" fmla="*/ 927508 h 2922588"/>
                  <a:gd name="connsiteX7" fmla="*/ 2133142 w 2257425"/>
                  <a:gd name="connsiteY7" fmla="*/ 925329 h 2922588"/>
                  <a:gd name="connsiteX8" fmla="*/ 2132149 w 2257425"/>
                  <a:gd name="connsiteY8" fmla="*/ 924336 h 2922588"/>
                  <a:gd name="connsiteX9" fmla="*/ 2126072 w 2257425"/>
                  <a:gd name="connsiteY9" fmla="*/ 921298 h 2922588"/>
                  <a:gd name="connsiteX10" fmla="*/ 1329917 w 2257425"/>
                  <a:gd name="connsiteY10" fmla="*/ 125276 h 2922588"/>
                  <a:gd name="connsiteX11" fmla="*/ 1326878 w 2257425"/>
                  <a:gd name="connsiteY11" fmla="*/ 122238 h 2922588"/>
                  <a:gd name="connsiteX12" fmla="*/ 1323839 w 2257425"/>
                  <a:gd name="connsiteY12" fmla="*/ 122238 h 2922588"/>
                  <a:gd name="connsiteX13" fmla="*/ 194307 w 2257425"/>
                  <a:gd name="connsiteY13" fmla="*/ 0 h 2922588"/>
                  <a:gd name="connsiteX14" fmla="*/ 1326754 w 2257425"/>
                  <a:gd name="connsiteY14" fmla="*/ 0 h 2922588"/>
                  <a:gd name="connsiteX15" fmla="*/ 1342448 w 2257425"/>
                  <a:gd name="connsiteY15" fmla="*/ 3196 h 2922588"/>
                  <a:gd name="connsiteX16" fmla="*/ 1371473 w 2257425"/>
                  <a:gd name="connsiteY16" fmla="*/ 6572 h 2922588"/>
                  <a:gd name="connsiteX17" fmla="*/ 1418897 w 2257425"/>
                  <a:gd name="connsiteY17" fmla="*/ 36059 h 2922588"/>
                  <a:gd name="connsiteX18" fmla="*/ 2208815 w 2257425"/>
                  <a:gd name="connsiteY18" fmla="*/ 826181 h 2922588"/>
                  <a:gd name="connsiteX19" fmla="*/ 2257425 w 2257425"/>
                  <a:gd name="connsiteY19" fmla="*/ 926465 h 2922588"/>
                  <a:gd name="connsiteX20" fmla="*/ 2254250 w 2257425"/>
                  <a:gd name="connsiteY20" fmla="*/ 942060 h 2922588"/>
                  <a:gd name="connsiteX21" fmla="*/ 2254250 w 2257425"/>
                  <a:gd name="connsiteY21" fmla="*/ 1091106 h 2922588"/>
                  <a:gd name="connsiteX22" fmla="*/ 2254250 w 2257425"/>
                  <a:gd name="connsiteY22" fmla="*/ 2728242 h 2922588"/>
                  <a:gd name="connsiteX23" fmla="*/ 2059768 w 2257425"/>
                  <a:gd name="connsiteY23" fmla="*/ 2922588 h 2922588"/>
                  <a:gd name="connsiteX24" fmla="*/ 1394276 w 2257425"/>
                  <a:gd name="connsiteY24" fmla="*/ 2922588 h 2922588"/>
                  <a:gd name="connsiteX25" fmla="*/ 1333500 w 2257425"/>
                  <a:gd name="connsiteY25" fmla="*/ 2861855 h 2922588"/>
                  <a:gd name="connsiteX26" fmla="*/ 1394276 w 2257425"/>
                  <a:gd name="connsiteY26" fmla="*/ 2801122 h 2922588"/>
                  <a:gd name="connsiteX27" fmla="*/ 2059768 w 2257425"/>
                  <a:gd name="connsiteY27" fmla="*/ 2801122 h 2922588"/>
                  <a:gd name="connsiteX28" fmla="*/ 2132699 w 2257425"/>
                  <a:gd name="connsiteY28" fmla="*/ 2728242 h 2922588"/>
                  <a:gd name="connsiteX29" fmla="*/ 2132699 w 2257425"/>
                  <a:gd name="connsiteY29" fmla="*/ 1078302 h 2922588"/>
                  <a:gd name="connsiteX30" fmla="*/ 2132699 w 2257425"/>
                  <a:gd name="connsiteY30" fmla="*/ 1054100 h 2922588"/>
                  <a:gd name="connsiteX31" fmla="*/ 2129823 w 2257425"/>
                  <a:gd name="connsiteY31" fmla="*/ 1054100 h 2922588"/>
                  <a:gd name="connsiteX32" fmla="*/ 2126785 w 2257425"/>
                  <a:gd name="connsiteY32" fmla="*/ 1054100 h 2922588"/>
                  <a:gd name="connsiteX33" fmla="*/ 1327752 w 2257425"/>
                  <a:gd name="connsiteY33" fmla="*/ 1054100 h 2922588"/>
                  <a:gd name="connsiteX34" fmla="*/ 1200150 w 2257425"/>
                  <a:gd name="connsiteY34" fmla="*/ 926465 h 2922588"/>
                  <a:gd name="connsiteX35" fmla="*/ 1200150 w 2257425"/>
                  <a:gd name="connsiteY35" fmla="*/ 127227 h 2922588"/>
                  <a:gd name="connsiteX36" fmla="*/ 1201811 w 2257425"/>
                  <a:gd name="connsiteY36" fmla="*/ 121709 h 2922588"/>
                  <a:gd name="connsiteX37" fmla="*/ 1127415 w 2257425"/>
                  <a:gd name="connsiteY37" fmla="*/ 121709 h 2922588"/>
                  <a:gd name="connsiteX38" fmla="*/ 194307 w 2257425"/>
                  <a:gd name="connsiteY38" fmla="*/ 121709 h 2922588"/>
                  <a:gd name="connsiteX39" fmla="*/ 121442 w 2257425"/>
                  <a:gd name="connsiteY39" fmla="*/ 161264 h 2922588"/>
                  <a:gd name="connsiteX40" fmla="*/ 121442 w 2257425"/>
                  <a:gd name="connsiteY40" fmla="*/ 194734 h 2922588"/>
                  <a:gd name="connsiteX41" fmla="*/ 60721 w 2257425"/>
                  <a:gd name="connsiteY41" fmla="*/ 255588 h 2922588"/>
                  <a:gd name="connsiteX42" fmla="*/ 0 w 2257425"/>
                  <a:gd name="connsiteY42" fmla="*/ 194734 h 2922588"/>
                  <a:gd name="connsiteX43" fmla="*/ 0 w 2257425"/>
                  <a:gd name="connsiteY43" fmla="*/ 161264 h 2922588"/>
                  <a:gd name="connsiteX44" fmla="*/ 194307 w 2257425"/>
                  <a:gd name="connsiteY44" fmla="*/ 0 h 2922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257425" h="2922588">
                    <a:moveTo>
                      <a:pt x="1323839" y="122238"/>
                    </a:moveTo>
                    <a:cubicBezTo>
                      <a:pt x="1320800" y="122238"/>
                      <a:pt x="1320800" y="125276"/>
                      <a:pt x="1320800" y="128315"/>
                    </a:cubicBezTo>
                    <a:cubicBezTo>
                      <a:pt x="1320800" y="927375"/>
                      <a:pt x="1320800" y="927375"/>
                      <a:pt x="1320800" y="927375"/>
                    </a:cubicBezTo>
                    <a:cubicBezTo>
                      <a:pt x="1320800" y="930413"/>
                      <a:pt x="1323839" y="933451"/>
                      <a:pt x="1326878" y="933451"/>
                    </a:cubicBezTo>
                    <a:cubicBezTo>
                      <a:pt x="2129111" y="933451"/>
                      <a:pt x="2129111" y="933451"/>
                      <a:pt x="2129111" y="933451"/>
                    </a:cubicBezTo>
                    <a:lnTo>
                      <a:pt x="2132699" y="929864"/>
                    </a:lnTo>
                    <a:lnTo>
                      <a:pt x="2132699" y="927508"/>
                    </a:lnTo>
                    <a:lnTo>
                      <a:pt x="2133142" y="925329"/>
                    </a:lnTo>
                    <a:lnTo>
                      <a:pt x="2132149" y="924336"/>
                    </a:lnTo>
                    <a:cubicBezTo>
                      <a:pt x="2126072" y="921298"/>
                      <a:pt x="2126072" y="921298"/>
                      <a:pt x="2126072" y="921298"/>
                    </a:cubicBezTo>
                    <a:cubicBezTo>
                      <a:pt x="1329917" y="125276"/>
                      <a:pt x="1329917" y="125276"/>
                      <a:pt x="1329917" y="125276"/>
                    </a:cubicBezTo>
                    <a:cubicBezTo>
                      <a:pt x="1329917" y="122238"/>
                      <a:pt x="1326878" y="122238"/>
                      <a:pt x="1326878" y="122238"/>
                    </a:cubicBezTo>
                    <a:cubicBezTo>
                      <a:pt x="1326878" y="122238"/>
                      <a:pt x="1323839" y="122238"/>
                      <a:pt x="1323839" y="122238"/>
                    </a:cubicBezTo>
                    <a:close/>
                    <a:moveTo>
                      <a:pt x="194307" y="0"/>
                    </a:moveTo>
                    <a:cubicBezTo>
                      <a:pt x="1326754" y="0"/>
                      <a:pt x="1326754" y="0"/>
                      <a:pt x="1326754" y="0"/>
                    </a:cubicBezTo>
                    <a:lnTo>
                      <a:pt x="1342448" y="3196"/>
                    </a:lnTo>
                    <a:lnTo>
                      <a:pt x="1371473" y="6572"/>
                    </a:lnTo>
                    <a:cubicBezTo>
                      <a:pt x="1388990" y="12555"/>
                      <a:pt x="1405226" y="22384"/>
                      <a:pt x="1418897" y="36059"/>
                    </a:cubicBezTo>
                    <a:cubicBezTo>
                      <a:pt x="2208815" y="826181"/>
                      <a:pt x="2208815" y="826181"/>
                      <a:pt x="2208815" y="826181"/>
                    </a:cubicBezTo>
                    <a:cubicBezTo>
                      <a:pt x="2239196" y="850492"/>
                      <a:pt x="2257425" y="886959"/>
                      <a:pt x="2257425" y="926465"/>
                    </a:cubicBezTo>
                    <a:lnTo>
                      <a:pt x="2254250" y="942060"/>
                    </a:lnTo>
                    <a:lnTo>
                      <a:pt x="2254250" y="1091106"/>
                    </a:lnTo>
                    <a:cubicBezTo>
                      <a:pt x="2254250" y="2728242"/>
                      <a:pt x="2254250" y="2728242"/>
                      <a:pt x="2254250" y="2728242"/>
                    </a:cubicBezTo>
                    <a:cubicBezTo>
                      <a:pt x="2254250" y="2834525"/>
                      <a:pt x="2169164" y="2922588"/>
                      <a:pt x="2059768" y="2922588"/>
                    </a:cubicBezTo>
                    <a:cubicBezTo>
                      <a:pt x="1394276" y="2922588"/>
                      <a:pt x="1394276" y="2922588"/>
                      <a:pt x="1394276" y="2922588"/>
                    </a:cubicBezTo>
                    <a:cubicBezTo>
                      <a:pt x="1360849" y="2922588"/>
                      <a:pt x="1333500" y="2895258"/>
                      <a:pt x="1333500" y="2861855"/>
                    </a:cubicBezTo>
                    <a:cubicBezTo>
                      <a:pt x="1333500" y="2828452"/>
                      <a:pt x="1360849" y="2801122"/>
                      <a:pt x="1394276" y="2801122"/>
                    </a:cubicBezTo>
                    <a:cubicBezTo>
                      <a:pt x="2059768" y="2801122"/>
                      <a:pt x="2059768" y="2801122"/>
                      <a:pt x="2059768" y="2801122"/>
                    </a:cubicBezTo>
                    <a:cubicBezTo>
                      <a:pt x="2102311" y="2801122"/>
                      <a:pt x="2132699" y="2767719"/>
                      <a:pt x="2132699" y="2728242"/>
                    </a:cubicBezTo>
                    <a:cubicBezTo>
                      <a:pt x="2132699" y="1715329"/>
                      <a:pt x="2132699" y="1272180"/>
                      <a:pt x="2132699" y="1078302"/>
                    </a:cubicBezTo>
                    <a:lnTo>
                      <a:pt x="2132699" y="1054100"/>
                    </a:lnTo>
                    <a:lnTo>
                      <a:pt x="2129823" y="1054100"/>
                    </a:lnTo>
                    <a:cubicBezTo>
                      <a:pt x="2126785" y="1054100"/>
                      <a:pt x="2126785" y="1054100"/>
                      <a:pt x="2126785" y="1054100"/>
                    </a:cubicBezTo>
                    <a:cubicBezTo>
                      <a:pt x="1327752" y="1054100"/>
                      <a:pt x="1327752" y="1054100"/>
                      <a:pt x="1327752" y="1054100"/>
                    </a:cubicBezTo>
                    <a:cubicBezTo>
                      <a:pt x="1257875" y="1054100"/>
                      <a:pt x="1200150" y="996361"/>
                      <a:pt x="1200150" y="926465"/>
                    </a:cubicBezTo>
                    <a:cubicBezTo>
                      <a:pt x="1200150" y="127227"/>
                      <a:pt x="1200150" y="127227"/>
                      <a:pt x="1200150" y="127227"/>
                    </a:cubicBezTo>
                    <a:lnTo>
                      <a:pt x="1201811" y="121709"/>
                    </a:lnTo>
                    <a:lnTo>
                      <a:pt x="1127415" y="121709"/>
                    </a:lnTo>
                    <a:cubicBezTo>
                      <a:pt x="194307" y="121709"/>
                      <a:pt x="194307" y="121709"/>
                      <a:pt x="194307" y="121709"/>
                    </a:cubicBezTo>
                    <a:cubicBezTo>
                      <a:pt x="154839" y="121709"/>
                      <a:pt x="121442" y="139965"/>
                      <a:pt x="121442" y="161264"/>
                    </a:cubicBezTo>
                    <a:cubicBezTo>
                      <a:pt x="121442" y="194734"/>
                      <a:pt x="121442" y="194734"/>
                      <a:pt x="121442" y="194734"/>
                    </a:cubicBezTo>
                    <a:cubicBezTo>
                      <a:pt x="121442" y="228204"/>
                      <a:pt x="94118" y="255588"/>
                      <a:pt x="60721" y="255588"/>
                    </a:cubicBezTo>
                    <a:cubicBezTo>
                      <a:pt x="27325" y="255588"/>
                      <a:pt x="0" y="228204"/>
                      <a:pt x="0" y="194734"/>
                    </a:cubicBezTo>
                    <a:cubicBezTo>
                      <a:pt x="0" y="161264"/>
                      <a:pt x="0" y="161264"/>
                      <a:pt x="0" y="161264"/>
                    </a:cubicBezTo>
                    <a:cubicBezTo>
                      <a:pt x="0" y="69982"/>
                      <a:pt x="81974" y="0"/>
                      <a:pt x="194307"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ndParaRPr>
              </a:p>
            </p:txBody>
          </p:sp>
        </p:grpSp>
        <p:grpSp>
          <p:nvGrpSpPr>
            <p:cNvPr id="625" name="Group 624">
              <a:extLst>
                <a:ext uri="{FF2B5EF4-FFF2-40B4-BE49-F238E27FC236}">
                  <a16:creationId xmlns:a16="http://schemas.microsoft.com/office/drawing/2014/main" id="{DB89F0F8-7FC7-4382-8D49-40A7DC26F800}"/>
                </a:ext>
              </a:extLst>
            </p:cNvPr>
            <p:cNvGrpSpPr/>
            <p:nvPr/>
          </p:nvGrpSpPr>
          <p:grpSpPr>
            <a:xfrm>
              <a:off x="7075105" y="4038206"/>
              <a:ext cx="606426" cy="569913"/>
              <a:chOff x="7116768" y="3441704"/>
              <a:chExt cx="606426" cy="569913"/>
            </a:xfrm>
            <a:grpFill/>
          </p:grpSpPr>
          <p:sp>
            <p:nvSpPr>
              <p:cNvPr id="675" name="Freeform 394">
                <a:extLst>
                  <a:ext uri="{FF2B5EF4-FFF2-40B4-BE49-F238E27FC236}">
                    <a16:creationId xmlns:a16="http://schemas.microsoft.com/office/drawing/2014/main" id="{96984F3B-EA6A-472A-B00B-E86060F040D9}"/>
                  </a:ext>
                </a:extLst>
              </p:cNvPr>
              <p:cNvSpPr>
                <a:spLocks/>
              </p:cNvSpPr>
              <p:nvPr/>
            </p:nvSpPr>
            <p:spPr bwMode="auto">
              <a:xfrm>
                <a:off x="7335843" y="3906842"/>
                <a:ext cx="169863" cy="63500"/>
              </a:xfrm>
              <a:custGeom>
                <a:avLst/>
                <a:gdLst>
                  <a:gd name="connsiteX0" fmla="*/ 23813 w 169863"/>
                  <a:gd name="connsiteY0" fmla="*/ 25400 h 63500"/>
                  <a:gd name="connsiteX1" fmla="*/ 23813 w 169863"/>
                  <a:gd name="connsiteY1" fmla="*/ 27922 h 63500"/>
                  <a:gd name="connsiteX2" fmla="*/ 25535 w 169863"/>
                  <a:gd name="connsiteY2" fmla="*/ 39688 h 63500"/>
                  <a:gd name="connsiteX3" fmla="*/ 144330 w 169863"/>
                  <a:gd name="connsiteY3" fmla="*/ 39688 h 63500"/>
                  <a:gd name="connsiteX4" fmla="*/ 146051 w 169863"/>
                  <a:gd name="connsiteY4" fmla="*/ 27922 h 63500"/>
                  <a:gd name="connsiteX5" fmla="*/ 146051 w 169863"/>
                  <a:gd name="connsiteY5" fmla="*/ 25400 h 63500"/>
                  <a:gd name="connsiteX6" fmla="*/ 23813 w 169863"/>
                  <a:gd name="connsiteY6" fmla="*/ 25400 h 63500"/>
                  <a:gd name="connsiteX7" fmla="*/ 12011 w 169863"/>
                  <a:gd name="connsiteY7" fmla="*/ 0 h 63500"/>
                  <a:gd name="connsiteX8" fmla="*/ 157853 w 169863"/>
                  <a:gd name="connsiteY8" fmla="*/ 0 h 63500"/>
                  <a:gd name="connsiteX9" fmla="*/ 169863 w 169863"/>
                  <a:gd name="connsiteY9" fmla="*/ 12178 h 63500"/>
                  <a:gd name="connsiteX10" fmla="*/ 169863 w 169863"/>
                  <a:gd name="connsiteY10" fmla="*/ 26966 h 63500"/>
                  <a:gd name="connsiteX11" fmla="*/ 150990 w 169863"/>
                  <a:gd name="connsiteY11" fmla="*/ 63500 h 63500"/>
                  <a:gd name="connsiteX12" fmla="*/ 18874 w 169863"/>
                  <a:gd name="connsiteY12" fmla="*/ 63500 h 63500"/>
                  <a:gd name="connsiteX13" fmla="*/ 0 w 169863"/>
                  <a:gd name="connsiteY13" fmla="*/ 26966 h 63500"/>
                  <a:gd name="connsiteX14" fmla="*/ 0 w 169863"/>
                  <a:gd name="connsiteY14" fmla="*/ 12178 h 63500"/>
                  <a:gd name="connsiteX15" fmla="*/ 12011 w 169863"/>
                  <a:gd name="connsiteY15" fmla="*/ 0 h 6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69863" h="63500">
                    <a:moveTo>
                      <a:pt x="23813" y="25400"/>
                    </a:moveTo>
                    <a:cubicBezTo>
                      <a:pt x="23813" y="27922"/>
                      <a:pt x="23813" y="27922"/>
                      <a:pt x="23813" y="27922"/>
                    </a:cubicBezTo>
                    <a:cubicBezTo>
                      <a:pt x="23813" y="32964"/>
                      <a:pt x="24674" y="37167"/>
                      <a:pt x="25535" y="39688"/>
                    </a:cubicBezTo>
                    <a:cubicBezTo>
                      <a:pt x="144330" y="39688"/>
                      <a:pt x="144330" y="39688"/>
                      <a:pt x="144330" y="39688"/>
                    </a:cubicBezTo>
                    <a:cubicBezTo>
                      <a:pt x="145190" y="37167"/>
                      <a:pt x="146051" y="32964"/>
                      <a:pt x="146051" y="27922"/>
                    </a:cubicBezTo>
                    <a:cubicBezTo>
                      <a:pt x="146051" y="25400"/>
                      <a:pt x="146051" y="25400"/>
                      <a:pt x="146051" y="25400"/>
                    </a:cubicBezTo>
                    <a:cubicBezTo>
                      <a:pt x="23813" y="25400"/>
                      <a:pt x="23813" y="25400"/>
                      <a:pt x="23813" y="25400"/>
                    </a:cubicBezTo>
                    <a:close/>
                    <a:moveTo>
                      <a:pt x="12011" y="0"/>
                    </a:moveTo>
                    <a:cubicBezTo>
                      <a:pt x="157853" y="0"/>
                      <a:pt x="157853" y="0"/>
                      <a:pt x="157853" y="0"/>
                    </a:cubicBezTo>
                    <a:cubicBezTo>
                      <a:pt x="163858" y="0"/>
                      <a:pt x="169863" y="5219"/>
                      <a:pt x="169863" y="12178"/>
                    </a:cubicBezTo>
                    <a:cubicBezTo>
                      <a:pt x="169863" y="26966"/>
                      <a:pt x="169863" y="26966"/>
                      <a:pt x="169863" y="26966"/>
                    </a:cubicBezTo>
                    <a:cubicBezTo>
                      <a:pt x="169863" y="40884"/>
                      <a:pt x="167290" y="63500"/>
                      <a:pt x="150990" y="63500"/>
                    </a:cubicBezTo>
                    <a:cubicBezTo>
                      <a:pt x="18874" y="63500"/>
                      <a:pt x="18874" y="63500"/>
                      <a:pt x="18874" y="63500"/>
                    </a:cubicBezTo>
                    <a:cubicBezTo>
                      <a:pt x="2574" y="63500"/>
                      <a:pt x="0" y="40884"/>
                      <a:pt x="0" y="26966"/>
                    </a:cubicBezTo>
                    <a:cubicBezTo>
                      <a:pt x="0" y="12178"/>
                      <a:pt x="0" y="12178"/>
                      <a:pt x="0" y="12178"/>
                    </a:cubicBezTo>
                    <a:cubicBezTo>
                      <a:pt x="0" y="5219"/>
                      <a:pt x="6006" y="0"/>
                      <a:pt x="12011"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ndParaRPr>
              </a:p>
            </p:txBody>
          </p:sp>
          <p:sp>
            <p:nvSpPr>
              <p:cNvPr id="676" name="Freeform 395">
                <a:extLst>
                  <a:ext uri="{FF2B5EF4-FFF2-40B4-BE49-F238E27FC236}">
                    <a16:creationId xmlns:a16="http://schemas.microsoft.com/office/drawing/2014/main" id="{834F5A2C-9AA9-43DD-A656-27E4BED5FC90}"/>
                  </a:ext>
                </a:extLst>
              </p:cNvPr>
              <p:cNvSpPr>
                <a:spLocks/>
              </p:cNvSpPr>
              <p:nvPr/>
            </p:nvSpPr>
            <p:spPr bwMode="auto">
              <a:xfrm>
                <a:off x="7116768" y="3441704"/>
                <a:ext cx="606426" cy="569913"/>
              </a:xfrm>
              <a:custGeom>
                <a:avLst/>
                <a:gdLst>
                  <a:gd name="connsiteX0" fmla="*/ 65358 w 606426"/>
                  <a:gd name="connsiteY0" fmla="*/ 371618 h 569913"/>
                  <a:gd name="connsiteX1" fmla="*/ 52475 w 606426"/>
                  <a:gd name="connsiteY1" fmla="*/ 409255 h 569913"/>
                  <a:gd name="connsiteX2" fmla="*/ 25400 w 606426"/>
                  <a:gd name="connsiteY2" fmla="*/ 488356 h 569913"/>
                  <a:gd name="connsiteX3" fmla="*/ 25400 w 606426"/>
                  <a:gd name="connsiteY3" fmla="*/ 489218 h 569913"/>
                  <a:gd name="connsiteX4" fmla="*/ 26260 w 606426"/>
                  <a:gd name="connsiteY4" fmla="*/ 490080 h 569913"/>
                  <a:gd name="connsiteX5" fmla="*/ 26260 w 606426"/>
                  <a:gd name="connsiteY5" fmla="*/ 491804 h 569913"/>
                  <a:gd name="connsiteX6" fmla="*/ 25400 w 606426"/>
                  <a:gd name="connsiteY6" fmla="*/ 496113 h 569913"/>
                  <a:gd name="connsiteX7" fmla="*/ 25400 w 606426"/>
                  <a:gd name="connsiteY7" fmla="*/ 512489 h 569913"/>
                  <a:gd name="connsiteX8" fmla="*/ 58936 w 606426"/>
                  <a:gd name="connsiteY8" fmla="*/ 546101 h 569913"/>
                  <a:gd name="connsiteX9" fmla="*/ 549077 w 606426"/>
                  <a:gd name="connsiteY9" fmla="*/ 546101 h 569913"/>
                  <a:gd name="connsiteX10" fmla="*/ 582613 w 606426"/>
                  <a:gd name="connsiteY10" fmla="*/ 512489 h 569913"/>
                  <a:gd name="connsiteX11" fmla="*/ 582613 w 606426"/>
                  <a:gd name="connsiteY11" fmla="*/ 496113 h 569913"/>
                  <a:gd name="connsiteX12" fmla="*/ 580034 w 606426"/>
                  <a:gd name="connsiteY12" fmla="*/ 494389 h 569913"/>
                  <a:gd name="connsiteX13" fmla="*/ 580034 w 606426"/>
                  <a:gd name="connsiteY13" fmla="*/ 489218 h 569913"/>
                  <a:gd name="connsiteX14" fmla="*/ 580034 w 606426"/>
                  <a:gd name="connsiteY14" fmla="*/ 488356 h 569913"/>
                  <a:gd name="connsiteX15" fmla="*/ 541661 w 606426"/>
                  <a:gd name="connsiteY15" fmla="*/ 379762 h 569913"/>
                  <a:gd name="connsiteX16" fmla="*/ 539187 w 606426"/>
                  <a:gd name="connsiteY16" fmla="*/ 372761 h 569913"/>
                  <a:gd name="connsiteX17" fmla="*/ 534517 w 606426"/>
                  <a:gd name="connsiteY17" fmla="*/ 374651 h 569913"/>
                  <a:gd name="connsiteX18" fmla="*/ 72638 w 606426"/>
                  <a:gd name="connsiteY18" fmla="*/ 374651 h 569913"/>
                  <a:gd name="connsiteX19" fmla="*/ 94192 w 606426"/>
                  <a:gd name="connsiteY19" fmla="*/ 23813 h 569913"/>
                  <a:gd name="connsiteX20" fmla="*/ 60656 w 606426"/>
                  <a:gd name="connsiteY20" fmla="*/ 57426 h 569913"/>
                  <a:gd name="connsiteX21" fmla="*/ 60656 w 606426"/>
                  <a:gd name="connsiteY21" fmla="*/ 334850 h 569913"/>
                  <a:gd name="connsiteX22" fmla="*/ 60656 w 606426"/>
                  <a:gd name="connsiteY22" fmla="*/ 338299 h 569913"/>
                  <a:gd name="connsiteX23" fmla="*/ 64037 w 606426"/>
                  <a:gd name="connsiteY23" fmla="*/ 347372 h 569913"/>
                  <a:gd name="connsiteX24" fmla="*/ 72638 w 606426"/>
                  <a:gd name="connsiteY24" fmla="*/ 350875 h 569913"/>
                  <a:gd name="connsiteX25" fmla="*/ 534517 w 606426"/>
                  <a:gd name="connsiteY25" fmla="*/ 350875 h 569913"/>
                  <a:gd name="connsiteX26" fmla="*/ 543870 w 606426"/>
                  <a:gd name="connsiteY26" fmla="*/ 347372 h 569913"/>
                  <a:gd name="connsiteX27" fmla="*/ 547357 w 606426"/>
                  <a:gd name="connsiteY27" fmla="*/ 338297 h 569913"/>
                  <a:gd name="connsiteX28" fmla="*/ 547357 w 606426"/>
                  <a:gd name="connsiteY28" fmla="*/ 246229 h 569913"/>
                  <a:gd name="connsiteX29" fmla="*/ 547357 w 606426"/>
                  <a:gd name="connsiteY29" fmla="*/ 57426 h 569913"/>
                  <a:gd name="connsiteX30" fmla="*/ 513822 w 606426"/>
                  <a:gd name="connsiteY30" fmla="*/ 23813 h 569913"/>
                  <a:gd name="connsiteX31" fmla="*/ 94192 w 606426"/>
                  <a:gd name="connsiteY31" fmla="*/ 23813 h 569913"/>
                  <a:gd name="connsiteX32" fmla="*/ 93032 w 606426"/>
                  <a:gd name="connsiteY32" fmla="*/ 0 h 569913"/>
                  <a:gd name="connsiteX33" fmla="*/ 513395 w 606426"/>
                  <a:gd name="connsiteY33" fmla="*/ 0 h 569913"/>
                  <a:gd name="connsiteX34" fmla="*/ 571109 w 606426"/>
                  <a:gd name="connsiteY34" fmla="*/ 57680 h 569913"/>
                  <a:gd name="connsiteX35" fmla="*/ 571109 w 606426"/>
                  <a:gd name="connsiteY35" fmla="*/ 334794 h 569913"/>
                  <a:gd name="connsiteX36" fmla="*/ 571109 w 606426"/>
                  <a:gd name="connsiteY36" fmla="*/ 338138 h 569913"/>
                  <a:gd name="connsiteX37" fmla="*/ 571501 w 606426"/>
                  <a:gd name="connsiteY37" fmla="*/ 338138 h 569913"/>
                  <a:gd name="connsiteX38" fmla="*/ 571109 w 606426"/>
                  <a:gd name="connsiteY38" fmla="*/ 339082 h 569913"/>
                  <a:gd name="connsiteX39" fmla="*/ 571109 w 606426"/>
                  <a:gd name="connsiteY39" fmla="*/ 339193 h 569913"/>
                  <a:gd name="connsiteX40" fmla="*/ 562495 w 606426"/>
                  <a:gd name="connsiteY40" fmla="*/ 368464 h 569913"/>
                  <a:gd name="connsiteX41" fmla="*/ 602981 w 606426"/>
                  <a:gd name="connsiteY41" fmla="*/ 480380 h 569913"/>
                  <a:gd name="connsiteX42" fmla="*/ 603842 w 606426"/>
                  <a:gd name="connsiteY42" fmla="*/ 484684 h 569913"/>
                  <a:gd name="connsiteX43" fmla="*/ 606426 w 606426"/>
                  <a:gd name="connsiteY43" fmla="*/ 495015 h 569913"/>
                  <a:gd name="connsiteX44" fmla="*/ 606426 w 606426"/>
                  <a:gd name="connsiteY44" fmla="*/ 512233 h 569913"/>
                  <a:gd name="connsiteX45" fmla="*/ 548712 w 606426"/>
                  <a:gd name="connsiteY45" fmla="*/ 569913 h 569913"/>
                  <a:gd name="connsiteX46" fmla="*/ 57714 w 606426"/>
                  <a:gd name="connsiteY46" fmla="*/ 569913 h 569913"/>
                  <a:gd name="connsiteX47" fmla="*/ 0 w 606426"/>
                  <a:gd name="connsiteY47" fmla="*/ 512233 h 569913"/>
                  <a:gd name="connsiteX48" fmla="*/ 0 w 606426"/>
                  <a:gd name="connsiteY48" fmla="*/ 495015 h 569913"/>
                  <a:gd name="connsiteX49" fmla="*/ 0 w 606426"/>
                  <a:gd name="connsiteY49" fmla="*/ 491572 h 569913"/>
                  <a:gd name="connsiteX50" fmla="*/ 862 w 606426"/>
                  <a:gd name="connsiteY50" fmla="*/ 482102 h 569913"/>
                  <a:gd name="connsiteX51" fmla="*/ 862 w 606426"/>
                  <a:gd name="connsiteY51" fmla="*/ 481241 h 569913"/>
                  <a:gd name="connsiteX52" fmla="*/ 41347 w 606426"/>
                  <a:gd name="connsiteY52" fmla="*/ 364159 h 569913"/>
                  <a:gd name="connsiteX53" fmla="*/ 35318 w 606426"/>
                  <a:gd name="connsiteY53" fmla="*/ 339193 h 569913"/>
                  <a:gd name="connsiteX54" fmla="*/ 35318 w 606426"/>
                  <a:gd name="connsiteY54" fmla="*/ 57680 h 569913"/>
                  <a:gd name="connsiteX55" fmla="*/ 93032 w 606426"/>
                  <a:gd name="connsiteY55" fmla="*/ 0 h 569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606426" h="569913">
                    <a:moveTo>
                      <a:pt x="65358" y="371618"/>
                    </a:moveTo>
                    <a:lnTo>
                      <a:pt x="52475" y="409255"/>
                    </a:lnTo>
                    <a:cubicBezTo>
                      <a:pt x="25400" y="488356"/>
                      <a:pt x="25400" y="488356"/>
                      <a:pt x="25400" y="488356"/>
                    </a:cubicBezTo>
                    <a:cubicBezTo>
                      <a:pt x="25400" y="488356"/>
                      <a:pt x="25400" y="488356"/>
                      <a:pt x="25400" y="489218"/>
                    </a:cubicBezTo>
                    <a:cubicBezTo>
                      <a:pt x="26260" y="490080"/>
                      <a:pt x="26260" y="490080"/>
                      <a:pt x="26260" y="490080"/>
                    </a:cubicBezTo>
                    <a:cubicBezTo>
                      <a:pt x="26260" y="491804"/>
                      <a:pt x="26260" y="491804"/>
                      <a:pt x="26260" y="491804"/>
                    </a:cubicBezTo>
                    <a:cubicBezTo>
                      <a:pt x="26260" y="493528"/>
                      <a:pt x="25400" y="495251"/>
                      <a:pt x="25400" y="496113"/>
                    </a:cubicBezTo>
                    <a:cubicBezTo>
                      <a:pt x="25400" y="512489"/>
                      <a:pt x="25400" y="512489"/>
                      <a:pt x="25400" y="512489"/>
                    </a:cubicBezTo>
                    <a:cubicBezTo>
                      <a:pt x="25400" y="530588"/>
                      <a:pt x="40878" y="546101"/>
                      <a:pt x="58936" y="546101"/>
                    </a:cubicBezTo>
                    <a:cubicBezTo>
                      <a:pt x="549077" y="546101"/>
                      <a:pt x="549077" y="546101"/>
                      <a:pt x="549077" y="546101"/>
                    </a:cubicBezTo>
                    <a:cubicBezTo>
                      <a:pt x="567135" y="546101"/>
                      <a:pt x="582613" y="530588"/>
                      <a:pt x="582613" y="512489"/>
                    </a:cubicBezTo>
                    <a:cubicBezTo>
                      <a:pt x="582613" y="496113"/>
                      <a:pt x="582613" y="496113"/>
                      <a:pt x="582613" y="496113"/>
                    </a:cubicBezTo>
                    <a:cubicBezTo>
                      <a:pt x="580034" y="494389"/>
                      <a:pt x="580034" y="494389"/>
                      <a:pt x="580034" y="494389"/>
                    </a:cubicBezTo>
                    <a:cubicBezTo>
                      <a:pt x="580034" y="489218"/>
                      <a:pt x="580034" y="489218"/>
                      <a:pt x="580034" y="489218"/>
                    </a:cubicBezTo>
                    <a:cubicBezTo>
                      <a:pt x="580034" y="489218"/>
                      <a:pt x="580034" y="488356"/>
                      <a:pt x="580034" y="488356"/>
                    </a:cubicBezTo>
                    <a:cubicBezTo>
                      <a:pt x="558107" y="426302"/>
                      <a:pt x="547143" y="395275"/>
                      <a:pt x="541661" y="379762"/>
                    </a:cubicBezTo>
                    <a:lnTo>
                      <a:pt x="539187" y="372761"/>
                    </a:lnTo>
                    <a:lnTo>
                      <a:pt x="534517" y="374651"/>
                    </a:lnTo>
                    <a:cubicBezTo>
                      <a:pt x="72638" y="374651"/>
                      <a:pt x="72638" y="374651"/>
                      <a:pt x="72638" y="374651"/>
                    </a:cubicBezTo>
                    <a:close/>
                    <a:moveTo>
                      <a:pt x="94192" y="23813"/>
                    </a:moveTo>
                    <a:cubicBezTo>
                      <a:pt x="75274" y="23813"/>
                      <a:pt x="60656" y="39327"/>
                      <a:pt x="60656" y="57426"/>
                    </a:cubicBezTo>
                    <a:cubicBezTo>
                      <a:pt x="60656" y="268797"/>
                      <a:pt x="60656" y="321640"/>
                      <a:pt x="60656" y="334850"/>
                    </a:cubicBezTo>
                    <a:lnTo>
                      <a:pt x="60656" y="338299"/>
                    </a:lnTo>
                    <a:lnTo>
                      <a:pt x="64037" y="347372"/>
                    </a:lnTo>
                    <a:cubicBezTo>
                      <a:pt x="66187" y="349601"/>
                      <a:pt x="69197" y="350875"/>
                      <a:pt x="72638" y="350875"/>
                    </a:cubicBezTo>
                    <a:cubicBezTo>
                      <a:pt x="534517" y="350875"/>
                      <a:pt x="534517" y="350875"/>
                      <a:pt x="534517" y="350875"/>
                    </a:cubicBezTo>
                    <a:cubicBezTo>
                      <a:pt x="538387" y="350875"/>
                      <a:pt x="541613" y="349601"/>
                      <a:pt x="543870" y="347372"/>
                    </a:cubicBezTo>
                    <a:lnTo>
                      <a:pt x="547357" y="338297"/>
                    </a:lnTo>
                    <a:lnTo>
                      <a:pt x="547357" y="246229"/>
                    </a:lnTo>
                    <a:cubicBezTo>
                      <a:pt x="547357" y="57426"/>
                      <a:pt x="547357" y="57426"/>
                      <a:pt x="547357" y="57426"/>
                    </a:cubicBezTo>
                    <a:cubicBezTo>
                      <a:pt x="547357" y="39327"/>
                      <a:pt x="532739" y="23813"/>
                      <a:pt x="513822" y="23813"/>
                    </a:cubicBezTo>
                    <a:cubicBezTo>
                      <a:pt x="94192" y="23813"/>
                      <a:pt x="94192" y="23813"/>
                      <a:pt x="94192" y="23813"/>
                    </a:cubicBezTo>
                    <a:close/>
                    <a:moveTo>
                      <a:pt x="93032" y="0"/>
                    </a:moveTo>
                    <a:cubicBezTo>
                      <a:pt x="513395" y="0"/>
                      <a:pt x="513395" y="0"/>
                      <a:pt x="513395" y="0"/>
                    </a:cubicBezTo>
                    <a:cubicBezTo>
                      <a:pt x="545267" y="0"/>
                      <a:pt x="571109" y="25827"/>
                      <a:pt x="571109" y="57680"/>
                    </a:cubicBezTo>
                    <a:cubicBezTo>
                      <a:pt x="571109" y="268815"/>
                      <a:pt x="571109" y="321598"/>
                      <a:pt x="571109" y="334794"/>
                    </a:cubicBezTo>
                    <a:lnTo>
                      <a:pt x="571109" y="338138"/>
                    </a:lnTo>
                    <a:lnTo>
                      <a:pt x="571501" y="338138"/>
                    </a:lnTo>
                    <a:lnTo>
                      <a:pt x="571109" y="339082"/>
                    </a:lnTo>
                    <a:lnTo>
                      <a:pt x="571109" y="339193"/>
                    </a:lnTo>
                    <a:cubicBezTo>
                      <a:pt x="571109" y="349524"/>
                      <a:pt x="568525" y="359855"/>
                      <a:pt x="562495" y="368464"/>
                    </a:cubicBezTo>
                    <a:cubicBezTo>
                      <a:pt x="602981" y="480380"/>
                      <a:pt x="602981" y="480380"/>
                      <a:pt x="602981" y="480380"/>
                    </a:cubicBezTo>
                    <a:cubicBezTo>
                      <a:pt x="603842" y="482102"/>
                      <a:pt x="603842" y="483824"/>
                      <a:pt x="603842" y="484684"/>
                    </a:cubicBezTo>
                    <a:cubicBezTo>
                      <a:pt x="605565" y="488128"/>
                      <a:pt x="606426" y="491572"/>
                      <a:pt x="606426" y="495015"/>
                    </a:cubicBezTo>
                    <a:cubicBezTo>
                      <a:pt x="606426" y="512233"/>
                      <a:pt x="606426" y="512233"/>
                      <a:pt x="606426" y="512233"/>
                    </a:cubicBezTo>
                    <a:cubicBezTo>
                      <a:pt x="606426" y="544086"/>
                      <a:pt x="580584" y="569913"/>
                      <a:pt x="548712" y="569913"/>
                    </a:cubicBezTo>
                    <a:cubicBezTo>
                      <a:pt x="57714" y="569913"/>
                      <a:pt x="57714" y="569913"/>
                      <a:pt x="57714" y="569913"/>
                    </a:cubicBezTo>
                    <a:cubicBezTo>
                      <a:pt x="25842" y="569913"/>
                      <a:pt x="0" y="544086"/>
                      <a:pt x="0" y="512233"/>
                    </a:cubicBezTo>
                    <a:cubicBezTo>
                      <a:pt x="0" y="495015"/>
                      <a:pt x="0" y="495015"/>
                      <a:pt x="0" y="495015"/>
                    </a:cubicBezTo>
                    <a:cubicBezTo>
                      <a:pt x="0" y="493293"/>
                      <a:pt x="0" y="492433"/>
                      <a:pt x="0" y="491572"/>
                    </a:cubicBezTo>
                    <a:cubicBezTo>
                      <a:pt x="0" y="488128"/>
                      <a:pt x="0" y="484684"/>
                      <a:pt x="862" y="482102"/>
                    </a:cubicBezTo>
                    <a:cubicBezTo>
                      <a:pt x="862" y="481241"/>
                      <a:pt x="862" y="481241"/>
                      <a:pt x="862" y="481241"/>
                    </a:cubicBezTo>
                    <a:cubicBezTo>
                      <a:pt x="41347" y="364159"/>
                      <a:pt x="41347" y="364159"/>
                      <a:pt x="41347" y="364159"/>
                    </a:cubicBezTo>
                    <a:cubicBezTo>
                      <a:pt x="37040" y="356411"/>
                      <a:pt x="35318" y="346941"/>
                      <a:pt x="35318" y="339193"/>
                    </a:cubicBezTo>
                    <a:cubicBezTo>
                      <a:pt x="35318" y="57680"/>
                      <a:pt x="35318" y="57680"/>
                      <a:pt x="35318" y="57680"/>
                    </a:cubicBezTo>
                    <a:cubicBezTo>
                      <a:pt x="35318" y="25827"/>
                      <a:pt x="61160" y="0"/>
                      <a:pt x="93032"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ndParaRPr>
              </a:p>
            </p:txBody>
          </p:sp>
        </p:grpSp>
        <p:sp>
          <p:nvSpPr>
            <p:cNvPr id="626" name="TextBox 625">
              <a:extLst>
                <a:ext uri="{FF2B5EF4-FFF2-40B4-BE49-F238E27FC236}">
                  <a16:creationId xmlns:a16="http://schemas.microsoft.com/office/drawing/2014/main" id="{3C7C7A62-ADD5-48AB-87A3-F59C889AEABE}"/>
                </a:ext>
              </a:extLst>
            </p:cNvPr>
            <p:cNvSpPr txBox="1"/>
            <p:nvPr/>
          </p:nvSpPr>
          <p:spPr>
            <a:xfrm>
              <a:off x="2402371" y="3237774"/>
              <a:ext cx="5760720" cy="440118"/>
            </a:xfrm>
            <a:prstGeom prst="rect">
              <a:avLst/>
            </a:prstGeom>
            <a:noFill/>
            <a:ln w="19050">
              <a:solidFill>
                <a:srgbClr val="0078D7"/>
              </a:solidFill>
            </a:ln>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600"/>
                </a:spcAft>
                <a:buClrTx/>
                <a:buSzTx/>
                <a:buFontTx/>
                <a:buNone/>
                <a:tabLst/>
                <a:defRPr/>
              </a:pPr>
              <a:r>
                <a:rPr kumimoji="0" lang="en-US" sz="1200" b="0" i="0" u="none" strike="noStrike" kern="0" cap="none" spc="0" normalizeH="0" baseline="0" noProof="0" dirty="0">
                  <a:ln>
                    <a:noFill/>
                  </a:ln>
                  <a:solidFill>
                    <a:srgbClr val="0078D7"/>
                  </a:solidFill>
                  <a:effectLst/>
                  <a:uLnTx/>
                  <a:uFillTx/>
                  <a:latin typeface="Segoe UI"/>
                </a:rPr>
                <a:t>DATA SOURCES</a:t>
              </a:r>
            </a:p>
          </p:txBody>
        </p:sp>
        <p:sp>
          <p:nvSpPr>
            <p:cNvPr id="627" name="Freeform 397">
              <a:extLst>
                <a:ext uri="{FF2B5EF4-FFF2-40B4-BE49-F238E27FC236}">
                  <a16:creationId xmlns:a16="http://schemas.microsoft.com/office/drawing/2014/main" id="{9A6F62CB-5E39-491B-B6B5-9D6D421C1923}"/>
                </a:ext>
              </a:extLst>
            </p:cNvPr>
            <p:cNvSpPr>
              <a:spLocks/>
            </p:cNvSpPr>
            <p:nvPr/>
          </p:nvSpPr>
          <p:spPr bwMode="auto">
            <a:xfrm>
              <a:off x="4912167" y="4187429"/>
              <a:ext cx="382073" cy="342630"/>
            </a:xfrm>
            <a:custGeom>
              <a:avLst/>
              <a:gdLst>
                <a:gd name="connsiteX0" fmla="*/ 3516568 w 3629025"/>
                <a:gd name="connsiteY0" fmla="*/ 3138886 h 3254390"/>
                <a:gd name="connsiteX1" fmla="*/ 3513902 w 3629025"/>
                <a:gd name="connsiteY1" fmla="*/ 3141552 h 3254390"/>
                <a:gd name="connsiteX2" fmla="*/ 3516568 w 3629025"/>
                <a:gd name="connsiteY2" fmla="*/ 3141552 h 3254390"/>
                <a:gd name="connsiteX3" fmla="*/ 3516568 w 3629025"/>
                <a:gd name="connsiteY3" fmla="*/ 3140691 h 3254390"/>
                <a:gd name="connsiteX4" fmla="*/ 3516568 w 3629025"/>
                <a:gd name="connsiteY4" fmla="*/ 3138886 h 3254390"/>
                <a:gd name="connsiteX5" fmla="*/ 1814513 w 3629025"/>
                <a:gd name="connsiteY5" fmla="*/ 2087188 h 3254390"/>
                <a:gd name="connsiteX6" fmla="*/ 610916 w 3629025"/>
                <a:gd name="connsiteY6" fmla="*/ 2397227 h 3254390"/>
                <a:gd name="connsiteX7" fmla="*/ 145036 w 3629025"/>
                <a:gd name="connsiteY7" fmla="*/ 2934094 h 3254390"/>
                <a:gd name="connsiteX8" fmla="*/ 112994 w 3629025"/>
                <a:gd name="connsiteY8" fmla="*/ 3138502 h 3254390"/>
                <a:gd name="connsiteX9" fmla="*/ 711667 w 3629025"/>
                <a:gd name="connsiteY9" fmla="*/ 3138502 h 3254390"/>
                <a:gd name="connsiteX10" fmla="*/ 3509920 w 3629025"/>
                <a:gd name="connsiteY10" fmla="*/ 3138502 h 3254390"/>
                <a:gd name="connsiteX11" fmla="*/ 3512992 w 3629025"/>
                <a:gd name="connsiteY11" fmla="*/ 3138502 h 3254390"/>
                <a:gd name="connsiteX12" fmla="*/ 3480950 w 3629025"/>
                <a:gd name="connsiteY12" fmla="*/ 2934094 h 3254390"/>
                <a:gd name="connsiteX13" fmla="*/ 3015069 w 3629025"/>
                <a:gd name="connsiteY13" fmla="*/ 2397227 h 3254390"/>
                <a:gd name="connsiteX14" fmla="*/ 1814513 w 3629025"/>
                <a:gd name="connsiteY14" fmla="*/ 2087188 h 3254390"/>
                <a:gd name="connsiteX15" fmla="*/ 1814513 w 3629025"/>
                <a:gd name="connsiteY15" fmla="*/ 1971684 h 3254390"/>
                <a:gd name="connsiteX16" fmla="*/ 3075857 w 3629025"/>
                <a:gd name="connsiteY16" fmla="*/ 2296920 h 3254390"/>
                <a:gd name="connsiteX17" fmla="*/ 3592600 w 3629025"/>
                <a:gd name="connsiteY17" fmla="*/ 2905170 h 3254390"/>
                <a:gd name="connsiteX18" fmla="*/ 3628968 w 3629025"/>
                <a:gd name="connsiteY18" fmla="*/ 3141552 h 3254390"/>
                <a:gd name="connsiteX19" fmla="*/ 3629025 w 3629025"/>
                <a:gd name="connsiteY19" fmla="*/ 3141552 h 3254390"/>
                <a:gd name="connsiteX20" fmla="*/ 3628992 w 3629025"/>
                <a:gd name="connsiteY20" fmla="*/ 3141711 h 3254390"/>
                <a:gd name="connsiteX21" fmla="*/ 3629025 w 3629025"/>
                <a:gd name="connsiteY21" fmla="*/ 3141925 h 3254390"/>
                <a:gd name="connsiteX22" fmla="*/ 3516568 w 3629025"/>
                <a:gd name="connsiteY22" fmla="*/ 3254390 h 3254390"/>
                <a:gd name="connsiteX23" fmla="*/ 112457 w 3629025"/>
                <a:gd name="connsiteY23" fmla="*/ 3254390 h 3254390"/>
                <a:gd name="connsiteX24" fmla="*/ 8596 w 3629025"/>
                <a:gd name="connsiteY24" fmla="*/ 3184915 h 3254390"/>
                <a:gd name="connsiteX25" fmla="*/ 74 w 3629025"/>
                <a:gd name="connsiteY25" fmla="*/ 3141925 h 3254390"/>
                <a:gd name="connsiteX26" fmla="*/ 0 w 3629025"/>
                <a:gd name="connsiteY26" fmla="*/ 3141925 h 3254390"/>
                <a:gd name="connsiteX27" fmla="*/ 32 w 3629025"/>
                <a:gd name="connsiteY27" fmla="*/ 3141714 h 3254390"/>
                <a:gd name="connsiteX28" fmla="*/ 0 w 3629025"/>
                <a:gd name="connsiteY28" fmla="*/ 3141552 h 3254390"/>
                <a:gd name="connsiteX29" fmla="*/ 57 w 3629025"/>
                <a:gd name="connsiteY29" fmla="*/ 3141552 h 3254390"/>
                <a:gd name="connsiteX30" fmla="*/ 35950 w 3629025"/>
                <a:gd name="connsiteY30" fmla="*/ 2905170 h 3254390"/>
                <a:gd name="connsiteX31" fmla="*/ 550129 w 3629025"/>
                <a:gd name="connsiteY31" fmla="*/ 2296920 h 3254390"/>
                <a:gd name="connsiteX32" fmla="*/ 1814513 w 3629025"/>
                <a:gd name="connsiteY32" fmla="*/ 1971684 h 3254390"/>
                <a:gd name="connsiteX33" fmla="*/ 1746250 w 3629025"/>
                <a:gd name="connsiteY33" fmla="*/ 115888 h 3254390"/>
                <a:gd name="connsiteX34" fmla="*/ 973137 w 3629025"/>
                <a:gd name="connsiteY34" fmla="*/ 887417 h 3254390"/>
                <a:gd name="connsiteX35" fmla="*/ 1746250 w 3629025"/>
                <a:gd name="connsiteY35" fmla="*/ 1658946 h 3254390"/>
                <a:gd name="connsiteX36" fmla="*/ 2519363 w 3629025"/>
                <a:gd name="connsiteY36" fmla="*/ 887417 h 3254390"/>
                <a:gd name="connsiteX37" fmla="*/ 1746250 w 3629025"/>
                <a:gd name="connsiteY37" fmla="*/ 115888 h 3254390"/>
                <a:gd name="connsiteX38" fmla="*/ 1747837 w 3629025"/>
                <a:gd name="connsiteY38" fmla="*/ 0 h 3254390"/>
                <a:gd name="connsiteX39" fmla="*/ 2635250 w 3629025"/>
                <a:gd name="connsiteY39" fmla="*/ 887417 h 3254390"/>
                <a:gd name="connsiteX40" fmla="*/ 1747837 w 3629025"/>
                <a:gd name="connsiteY40" fmla="*/ 1774834 h 3254390"/>
                <a:gd name="connsiteX41" fmla="*/ 860424 w 3629025"/>
                <a:gd name="connsiteY41" fmla="*/ 887417 h 3254390"/>
                <a:gd name="connsiteX42" fmla="*/ 1747837 w 3629025"/>
                <a:gd name="connsiteY42" fmla="*/ 0 h 3254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3629025" h="3254390">
                  <a:moveTo>
                    <a:pt x="3516568" y="3138886"/>
                  </a:moveTo>
                  <a:lnTo>
                    <a:pt x="3513902" y="3141552"/>
                  </a:lnTo>
                  <a:lnTo>
                    <a:pt x="3516568" y="3141552"/>
                  </a:lnTo>
                  <a:lnTo>
                    <a:pt x="3516568" y="3140691"/>
                  </a:lnTo>
                  <a:cubicBezTo>
                    <a:pt x="3516568" y="3138886"/>
                    <a:pt x="3516568" y="3138886"/>
                    <a:pt x="3516568" y="3138886"/>
                  </a:cubicBezTo>
                  <a:close/>
                  <a:moveTo>
                    <a:pt x="1814513" y="2087188"/>
                  </a:moveTo>
                  <a:cubicBezTo>
                    <a:pt x="1358605" y="2087188"/>
                    <a:pt x="933091" y="2196614"/>
                    <a:pt x="610916" y="2397227"/>
                  </a:cubicBezTo>
                  <a:cubicBezTo>
                    <a:pt x="369285" y="2545407"/>
                    <a:pt x="209718" y="2731201"/>
                    <a:pt x="145036" y="2934094"/>
                  </a:cubicBezTo>
                  <a:lnTo>
                    <a:pt x="112994" y="3138502"/>
                  </a:lnTo>
                  <a:lnTo>
                    <a:pt x="711667" y="3138502"/>
                  </a:lnTo>
                  <a:cubicBezTo>
                    <a:pt x="3142581" y="3138502"/>
                    <a:pt x="3466703" y="3138502"/>
                    <a:pt x="3509920" y="3138502"/>
                  </a:cubicBezTo>
                  <a:lnTo>
                    <a:pt x="3512992" y="3138502"/>
                  </a:lnTo>
                  <a:lnTo>
                    <a:pt x="3480950" y="2934094"/>
                  </a:lnTo>
                  <a:cubicBezTo>
                    <a:pt x="3416268" y="2731201"/>
                    <a:pt x="3256701" y="2545407"/>
                    <a:pt x="3015069" y="2397227"/>
                  </a:cubicBezTo>
                  <a:cubicBezTo>
                    <a:pt x="2695934" y="2196614"/>
                    <a:pt x="2267381" y="2087188"/>
                    <a:pt x="1814513" y="2087188"/>
                  </a:cubicBezTo>
                  <a:close/>
                  <a:moveTo>
                    <a:pt x="1814513" y="1971684"/>
                  </a:moveTo>
                  <a:cubicBezTo>
                    <a:pt x="2288657" y="1971684"/>
                    <a:pt x="2738485" y="2087188"/>
                    <a:pt x="3075857" y="2296920"/>
                  </a:cubicBezTo>
                  <a:cubicBezTo>
                    <a:pt x="3342563" y="2463338"/>
                    <a:pt x="3520367" y="2674209"/>
                    <a:pt x="3592600" y="2905170"/>
                  </a:cubicBezTo>
                  <a:lnTo>
                    <a:pt x="3628968" y="3141552"/>
                  </a:lnTo>
                  <a:lnTo>
                    <a:pt x="3629025" y="3141552"/>
                  </a:lnTo>
                  <a:lnTo>
                    <a:pt x="3628992" y="3141711"/>
                  </a:lnTo>
                  <a:lnTo>
                    <a:pt x="3629025" y="3141925"/>
                  </a:lnTo>
                  <a:cubicBezTo>
                    <a:pt x="3629025" y="3202717"/>
                    <a:pt x="3577356" y="3254390"/>
                    <a:pt x="3516568" y="3254390"/>
                  </a:cubicBezTo>
                  <a:cubicBezTo>
                    <a:pt x="112457" y="3254390"/>
                    <a:pt x="112457" y="3254390"/>
                    <a:pt x="112457" y="3254390"/>
                  </a:cubicBezTo>
                  <a:cubicBezTo>
                    <a:pt x="64587" y="3254390"/>
                    <a:pt x="25265" y="3225228"/>
                    <a:pt x="8596" y="3184915"/>
                  </a:cubicBezTo>
                  <a:lnTo>
                    <a:pt x="74" y="3141925"/>
                  </a:lnTo>
                  <a:lnTo>
                    <a:pt x="0" y="3141925"/>
                  </a:lnTo>
                  <a:lnTo>
                    <a:pt x="32" y="3141714"/>
                  </a:lnTo>
                  <a:lnTo>
                    <a:pt x="0" y="3141552"/>
                  </a:lnTo>
                  <a:lnTo>
                    <a:pt x="57" y="3141552"/>
                  </a:lnTo>
                  <a:lnTo>
                    <a:pt x="35950" y="2905170"/>
                  </a:lnTo>
                  <a:cubicBezTo>
                    <a:pt x="107329" y="2674209"/>
                    <a:pt x="283423" y="2463338"/>
                    <a:pt x="550129" y="2296920"/>
                  </a:cubicBezTo>
                  <a:cubicBezTo>
                    <a:pt x="890540" y="2087188"/>
                    <a:pt x="1337329" y="1971684"/>
                    <a:pt x="1814513" y="1971684"/>
                  </a:cubicBezTo>
                  <a:close/>
                  <a:moveTo>
                    <a:pt x="1746250" y="115888"/>
                  </a:moveTo>
                  <a:cubicBezTo>
                    <a:pt x="1319271" y="115888"/>
                    <a:pt x="973137" y="461313"/>
                    <a:pt x="973137" y="887417"/>
                  </a:cubicBezTo>
                  <a:cubicBezTo>
                    <a:pt x="973137" y="1313521"/>
                    <a:pt x="1319271" y="1658946"/>
                    <a:pt x="1746250" y="1658946"/>
                  </a:cubicBezTo>
                  <a:cubicBezTo>
                    <a:pt x="2173229" y="1658946"/>
                    <a:pt x="2519363" y="1313521"/>
                    <a:pt x="2519363" y="887417"/>
                  </a:cubicBezTo>
                  <a:cubicBezTo>
                    <a:pt x="2519363" y="461313"/>
                    <a:pt x="2173229" y="115888"/>
                    <a:pt x="1746250" y="115888"/>
                  </a:cubicBezTo>
                  <a:close/>
                  <a:moveTo>
                    <a:pt x="1747837" y="0"/>
                  </a:moveTo>
                  <a:cubicBezTo>
                    <a:pt x="2237942" y="0"/>
                    <a:pt x="2635250" y="397310"/>
                    <a:pt x="2635250" y="887417"/>
                  </a:cubicBezTo>
                  <a:cubicBezTo>
                    <a:pt x="2635250" y="1377524"/>
                    <a:pt x="2237942" y="1774834"/>
                    <a:pt x="1747837" y="1774834"/>
                  </a:cubicBezTo>
                  <a:cubicBezTo>
                    <a:pt x="1257732" y="1774834"/>
                    <a:pt x="860424" y="1377524"/>
                    <a:pt x="860424" y="887417"/>
                  </a:cubicBezTo>
                  <a:cubicBezTo>
                    <a:pt x="860424" y="397310"/>
                    <a:pt x="1257732" y="0"/>
                    <a:pt x="1747837" y="0"/>
                  </a:cubicBezTo>
                  <a:close/>
                </a:path>
              </a:pathLst>
            </a:custGeom>
            <a:solidFill>
              <a:srgbClr val="0078D7"/>
            </a:soli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ndParaRPr>
            </a:p>
          </p:txBody>
        </p:sp>
        <p:sp>
          <p:nvSpPr>
            <p:cNvPr id="628" name="Freeform 398">
              <a:extLst>
                <a:ext uri="{FF2B5EF4-FFF2-40B4-BE49-F238E27FC236}">
                  <a16:creationId xmlns:a16="http://schemas.microsoft.com/office/drawing/2014/main" id="{5F837752-00E7-448B-BD12-011646A45EA7}"/>
                </a:ext>
              </a:extLst>
            </p:cNvPr>
            <p:cNvSpPr>
              <a:spLocks/>
            </p:cNvSpPr>
            <p:nvPr/>
          </p:nvSpPr>
          <p:spPr bwMode="auto">
            <a:xfrm>
              <a:off x="7224021" y="4685823"/>
              <a:ext cx="323850" cy="417957"/>
            </a:xfrm>
            <a:custGeom>
              <a:avLst/>
              <a:gdLst>
                <a:gd name="connsiteX0" fmla="*/ 1616331 w 1684452"/>
                <a:gd name="connsiteY0" fmla="*/ 466888 h 1863160"/>
                <a:gd name="connsiteX1" fmla="*/ 1580938 w 1684452"/>
                <a:gd name="connsiteY1" fmla="*/ 495908 h 1863160"/>
                <a:gd name="connsiteX2" fmla="*/ 1425175 w 1684452"/>
                <a:gd name="connsiteY2" fmla="*/ 575567 h 1863160"/>
                <a:gd name="connsiteX3" fmla="*/ 842226 w 1684452"/>
                <a:gd name="connsiteY3" fmla="*/ 665288 h 1863160"/>
                <a:gd name="connsiteX4" fmla="*/ 259277 w 1684452"/>
                <a:gd name="connsiteY4" fmla="*/ 575567 h 1863160"/>
                <a:gd name="connsiteX5" fmla="*/ 103515 w 1684452"/>
                <a:gd name="connsiteY5" fmla="*/ 495908 h 1863160"/>
                <a:gd name="connsiteX6" fmla="*/ 68122 w 1684452"/>
                <a:gd name="connsiteY6" fmla="*/ 466889 h 1863160"/>
                <a:gd name="connsiteX7" fmla="*/ 68122 w 1684452"/>
                <a:gd name="connsiteY7" fmla="*/ 698353 h 1863160"/>
                <a:gd name="connsiteX8" fmla="*/ 66676 w 1684452"/>
                <a:gd name="connsiteY8" fmla="*/ 698353 h 1863160"/>
                <a:gd name="connsiteX9" fmla="*/ 66676 w 1684452"/>
                <a:gd name="connsiteY9" fmla="*/ 1507978 h 1863160"/>
                <a:gd name="connsiteX10" fmla="*/ 68122 w 1684452"/>
                <a:gd name="connsiteY10" fmla="*/ 1507978 h 1863160"/>
                <a:gd name="connsiteX11" fmla="*/ 68122 w 1684452"/>
                <a:gd name="connsiteY11" fmla="*/ 1531401 h 1863160"/>
                <a:gd name="connsiteX12" fmla="*/ 67785 w 1684452"/>
                <a:gd name="connsiteY12" fmla="*/ 1531401 h 1863160"/>
                <a:gd name="connsiteX13" fmla="*/ 842226 w 1684452"/>
                <a:gd name="connsiteY13" fmla="*/ 1795454 h 1863160"/>
                <a:gd name="connsiteX14" fmla="*/ 1616667 w 1684452"/>
                <a:gd name="connsiteY14" fmla="*/ 1531401 h 1863160"/>
                <a:gd name="connsiteX15" fmla="*/ 1616331 w 1684452"/>
                <a:gd name="connsiteY15" fmla="*/ 1531401 h 1863160"/>
                <a:gd name="connsiteX16" fmla="*/ 1616331 w 1684452"/>
                <a:gd name="connsiteY16" fmla="*/ 1507978 h 1863160"/>
                <a:gd name="connsiteX17" fmla="*/ 1619250 w 1684452"/>
                <a:gd name="connsiteY17" fmla="*/ 1507978 h 1863160"/>
                <a:gd name="connsiteX18" fmla="*/ 1619250 w 1684452"/>
                <a:gd name="connsiteY18" fmla="*/ 698353 h 1863160"/>
                <a:gd name="connsiteX19" fmla="*/ 1616331 w 1684452"/>
                <a:gd name="connsiteY19" fmla="*/ 698353 h 1863160"/>
                <a:gd name="connsiteX20" fmla="*/ 842226 w 1684452"/>
                <a:gd name="connsiteY20" fmla="*/ 68122 h 1863160"/>
                <a:gd name="connsiteX21" fmla="*/ 68122 w 1684452"/>
                <a:gd name="connsiteY21" fmla="*/ 333087 h 1863160"/>
                <a:gd name="connsiteX22" fmla="*/ 842226 w 1684452"/>
                <a:gd name="connsiteY22" fmla="*/ 598052 h 1863160"/>
                <a:gd name="connsiteX23" fmla="*/ 1616331 w 1684452"/>
                <a:gd name="connsiteY23" fmla="*/ 333087 h 1863160"/>
                <a:gd name="connsiteX24" fmla="*/ 842226 w 1684452"/>
                <a:gd name="connsiteY24" fmla="*/ 68122 h 1863160"/>
                <a:gd name="connsiteX25" fmla="*/ 842226 w 1684452"/>
                <a:gd name="connsiteY25" fmla="*/ 0 h 1863160"/>
                <a:gd name="connsiteX26" fmla="*/ 1425175 w 1684452"/>
                <a:gd name="connsiteY26" fmla="*/ 89721 h 1863160"/>
                <a:gd name="connsiteX27" fmla="*/ 1684452 w 1684452"/>
                <a:gd name="connsiteY27" fmla="*/ 331797 h 1863160"/>
                <a:gd name="connsiteX28" fmla="*/ 1681988 w 1684452"/>
                <a:gd name="connsiteY28" fmla="*/ 352107 h 1863160"/>
                <a:gd name="connsiteX29" fmla="*/ 1684452 w 1684452"/>
                <a:gd name="connsiteY29" fmla="*/ 352107 h 1863160"/>
                <a:gd name="connsiteX30" fmla="*/ 1684452 w 1684452"/>
                <a:gd name="connsiteY30" fmla="*/ 1531401 h 1863160"/>
                <a:gd name="connsiteX31" fmla="*/ 1684452 w 1684452"/>
                <a:gd name="connsiteY31" fmla="*/ 1531401 h 1863160"/>
                <a:gd name="connsiteX32" fmla="*/ 1425175 w 1684452"/>
                <a:gd name="connsiteY32" fmla="*/ 1773450 h 1863160"/>
                <a:gd name="connsiteX33" fmla="*/ 842226 w 1684452"/>
                <a:gd name="connsiteY33" fmla="*/ 1863160 h 1863160"/>
                <a:gd name="connsiteX34" fmla="*/ 259277 w 1684452"/>
                <a:gd name="connsiteY34" fmla="*/ 1773450 h 1863160"/>
                <a:gd name="connsiteX35" fmla="*/ 0 w 1684452"/>
                <a:gd name="connsiteY35" fmla="*/ 1531401 h 1863160"/>
                <a:gd name="connsiteX36" fmla="*/ 0 w 1684452"/>
                <a:gd name="connsiteY36" fmla="*/ 1140367 h 1863160"/>
                <a:gd name="connsiteX37" fmla="*/ 0 w 1684452"/>
                <a:gd name="connsiteY37" fmla="*/ 714831 h 1863160"/>
                <a:gd name="connsiteX38" fmla="*/ 0 w 1684452"/>
                <a:gd name="connsiteY38" fmla="*/ 352107 h 1863160"/>
                <a:gd name="connsiteX39" fmla="*/ 2463 w 1684452"/>
                <a:gd name="connsiteY39" fmla="*/ 352107 h 1863160"/>
                <a:gd name="connsiteX40" fmla="*/ 0 w 1684452"/>
                <a:gd name="connsiteY40" fmla="*/ 331797 h 1863160"/>
                <a:gd name="connsiteX41" fmla="*/ 259277 w 1684452"/>
                <a:gd name="connsiteY41" fmla="*/ 89721 h 1863160"/>
                <a:gd name="connsiteX42" fmla="*/ 842226 w 1684452"/>
                <a:gd name="connsiteY42" fmla="*/ 0 h 1863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684452" h="1863160">
                  <a:moveTo>
                    <a:pt x="1616331" y="466888"/>
                  </a:moveTo>
                  <a:lnTo>
                    <a:pt x="1580938" y="495908"/>
                  </a:lnTo>
                  <a:cubicBezTo>
                    <a:pt x="1540277" y="525258"/>
                    <a:pt x="1488088" y="552079"/>
                    <a:pt x="1425175" y="575567"/>
                  </a:cubicBezTo>
                  <a:cubicBezTo>
                    <a:pt x="1269270" y="633124"/>
                    <a:pt x="1062526" y="665288"/>
                    <a:pt x="842226" y="665288"/>
                  </a:cubicBezTo>
                  <a:cubicBezTo>
                    <a:pt x="621925" y="665288"/>
                    <a:pt x="415182" y="633124"/>
                    <a:pt x="259277" y="575567"/>
                  </a:cubicBezTo>
                  <a:cubicBezTo>
                    <a:pt x="196365" y="552079"/>
                    <a:pt x="144176" y="525258"/>
                    <a:pt x="103515" y="495908"/>
                  </a:cubicBezTo>
                  <a:lnTo>
                    <a:pt x="68122" y="466889"/>
                  </a:lnTo>
                  <a:lnTo>
                    <a:pt x="68122" y="698353"/>
                  </a:lnTo>
                  <a:lnTo>
                    <a:pt x="66676" y="698353"/>
                  </a:lnTo>
                  <a:lnTo>
                    <a:pt x="66676" y="1507978"/>
                  </a:lnTo>
                  <a:lnTo>
                    <a:pt x="68122" y="1507978"/>
                  </a:lnTo>
                  <a:lnTo>
                    <a:pt x="68122" y="1531401"/>
                  </a:lnTo>
                  <a:lnTo>
                    <a:pt x="67785" y="1531401"/>
                  </a:lnTo>
                  <a:cubicBezTo>
                    <a:pt x="67785" y="1656657"/>
                    <a:pt x="386374" y="1795454"/>
                    <a:pt x="842226" y="1795454"/>
                  </a:cubicBezTo>
                  <a:cubicBezTo>
                    <a:pt x="1298078" y="1795454"/>
                    <a:pt x="1616667" y="1656657"/>
                    <a:pt x="1616667" y="1531401"/>
                  </a:cubicBezTo>
                  <a:lnTo>
                    <a:pt x="1616331" y="1531401"/>
                  </a:lnTo>
                  <a:lnTo>
                    <a:pt x="1616331" y="1507978"/>
                  </a:lnTo>
                  <a:lnTo>
                    <a:pt x="1619250" y="1507978"/>
                  </a:lnTo>
                  <a:lnTo>
                    <a:pt x="1619250" y="698353"/>
                  </a:lnTo>
                  <a:lnTo>
                    <a:pt x="1616331" y="698353"/>
                  </a:lnTo>
                  <a:close/>
                  <a:moveTo>
                    <a:pt x="842226" y="68122"/>
                  </a:moveTo>
                  <a:cubicBezTo>
                    <a:pt x="414700" y="68122"/>
                    <a:pt x="68122" y="186750"/>
                    <a:pt x="68122" y="333087"/>
                  </a:cubicBezTo>
                  <a:cubicBezTo>
                    <a:pt x="68122" y="479424"/>
                    <a:pt x="414700" y="598052"/>
                    <a:pt x="842226" y="598052"/>
                  </a:cubicBezTo>
                  <a:cubicBezTo>
                    <a:pt x="1269753" y="598052"/>
                    <a:pt x="1616331" y="479424"/>
                    <a:pt x="1616331" y="333087"/>
                  </a:cubicBezTo>
                  <a:cubicBezTo>
                    <a:pt x="1616331" y="186750"/>
                    <a:pt x="1269753" y="68122"/>
                    <a:pt x="842226" y="68122"/>
                  </a:cubicBezTo>
                  <a:close/>
                  <a:moveTo>
                    <a:pt x="842226" y="0"/>
                  </a:moveTo>
                  <a:cubicBezTo>
                    <a:pt x="1062526" y="0"/>
                    <a:pt x="1269270" y="32164"/>
                    <a:pt x="1425175" y="89721"/>
                  </a:cubicBezTo>
                  <a:cubicBezTo>
                    <a:pt x="1592942" y="150663"/>
                    <a:pt x="1684452" y="236998"/>
                    <a:pt x="1684452" y="331797"/>
                  </a:cubicBezTo>
                  <a:lnTo>
                    <a:pt x="1681988" y="352107"/>
                  </a:lnTo>
                  <a:lnTo>
                    <a:pt x="1684452" y="352107"/>
                  </a:lnTo>
                  <a:lnTo>
                    <a:pt x="1684452" y="1531401"/>
                  </a:lnTo>
                  <a:lnTo>
                    <a:pt x="1684452" y="1531401"/>
                  </a:lnTo>
                  <a:cubicBezTo>
                    <a:pt x="1684452" y="1626189"/>
                    <a:pt x="1592942" y="1712515"/>
                    <a:pt x="1425175" y="1773450"/>
                  </a:cubicBezTo>
                  <a:cubicBezTo>
                    <a:pt x="1269270" y="1831000"/>
                    <a:pt x="1062526" y="1863160"/>
                    <a:pt x="842226" y="1863160"/>
                  </a:cubicBezTo>
                  <a:cubicBezTo>
                    <a:pt x="621925" y="1863160"/>
                    <a:pt x="415182" y="1831000"/>
                    <a:pt x="259277" y="1773450"/>
                  </a:cubicBezTo>
                  <a:cubicBezTo>
                    <a:pt x="91510" y="1712515"/>
                    <a:pt x="0" y="1626189"/>
                    <a:pt x="0" y="1531401"/>
                  </a:cubicBezTo>
                  <a:lnTo>
                    <a:pt x="0" y="1140367"/>
                  </a:lnTo>
                  <a:lnTo>
                    <a:pt x="0" y="714831"/>
                  </a:lnTo>
                  <a:lnTo>
                    <a:pt x="0" y="352107"/>
                  </a:lnTo>
                  <a:lnTo>
                    <a:pt x="2463" y="352107"/>
                  </a:lnTo>
                  <a:lnTo>
                    <a:pt x="0" y="331797"/>
                  </a:lnTo>
                  <a:cubicBezTo>
                    <a:pt x="0" y="236998"/>
                    <a:pt x="91510" y="150663"/>
                    <a:pt x="259277" y="89721"/>
                  </a:cubicBezTo>
                  <a:cubicBezTo>
                    <a:pt x="415182" y="32164"/>
                    <a:pt x="621925" y="0"/>
                    <a:pt x="842226" y="0"/>
                  </a:cubicBezTo>
                  <a:close/>
                </a:path>
              </a:pathLst>
            </a:custGeom>
            <a:solidFill>
              <a:srgbClr val="0078D7"/>
            </a:solidFill>
            <a:ln>
              <a:noFill/>
            </a:ln>
          </p:spPr>
          <p:txBody>
            <a:bodyPr vert="horz" wrap="square" lIns="91440" tIns="164592"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78D7"/>
                  </a:solidFill>
                  <a:effectLst/>
                  <a:uLnTx/>
                  <a:uFillTx/>
                  <a:latin typeface="Segoe UI"/>
                </a:rPr>
                <a:t>{ }</a:t>
              </a:r>
            </a:p>
          </p:txBody>
        </p:sp>
        <p:grpSp>
          <p:nvGrpSpPr>
            <p:cNvPr id="629" name="Group 628">
              <a:extLst>
                <a:ext uri="{FF2B5EF4-FFF2-40B4-BE49-F238E27FC236}">
                  <a16:creationId xmlns:a16="http://schemas.microsoft.com/office/drawing/2014/main" id="{D4A38BB4-6123-4D3C-9468-AE2DB9226C21}"/>
                </a:ext>
              </a:extLst>
            </p:cNvPr>
            <p:cNvGrpSpPr/>
            <p:nvPr/>
          </p:nvGrpSpPr>
          <p:grpSpPr>
            <a:xfrm>
              <a:off x="6969691" y="2490605"/>
              <a:ext cx="336047" cy="448062"/>
              <a:chOff x="6972300" y="1333337"/>
              <a:chExt cx="2946149" cy="3928201"/>
            </a:xfrm>
            <a:grpFill/>
          </p:grpSpPr>
          <p:sp>
            <p:nvSpPr>
              <p:cNvPr id="673" name="Freeform 400">
                <a:extLst>
                  <a:ext uri="{FF2B5EF4-FFF2-40B4-BE49-F238E27FC236}">
                    <a16:creationId xmlns:a16="http://schemas.microsoft.com/office/drawing/2014/main" id="{404631E1-D1C5-42C8-9163-787CEAE3323B}"/>
                  </a:ext>
                </a:extLst>
              </p:cNvPr>
              <p:cNvSpPr>
                <a:spLocks/>
              </p:cNvSpPr>
              <p:nvPr/>
            </p:nvSpPr>
            <p:spPr bwMode="auto">
              <a:xfrm>
                <a:off x="6972300" y="1333337"/>
                <a:ext cx="2946149" cy="3928201"/>
              </a:xfrm>
              <a:custGeom>
                <a:avLst/>
                <a:gdLst>
                  <a:gd name="connsiteX0" fmla="*/ 1293813 w 2524125"/>
                  <a:gd name="connsiteY0" fmla="*/ 2986088 h 3365500"/>
                  <a:gd name="connsiteX1" fmla="*/ 1404938 w 2524125"/>
                  <a:gd name="connsiteY1" fmla="*/ 3095626 h 3365500"/>
                  <a:gd name="connsiteX2" fmla="*/ 1293813 w 2524125"/>
                  <a:gd name="connsiteY2" fmla="*/ 3205164 h 3365500"/>
                  <a:gd name="connsiteX3" fmla="*/ 1182688 w 2524125"/>
                  <a:gd name="connsiteY3" fmla="*/ 3095626 h 3365500"/>
                  <a:gd name="connsiteX4" fmla="*/ 1293813 w 2524125"/>
                  <a:gd name="connsiteY4" fmla="*/ 2986088 h 3365500"/>
                  <a:gd name="connsiteX5" fmla="*/ 368300 w 2524125"/>
                  <a:gd name="connsiteY5" fmla="*/ 368300 h 3365500"/>
                  <a:gd name="connsiteX6" fmla="*/ 368300 w 2524125"/>
                  <a:gd name="connsiteY6" fmla="*/ 2833688 h 3365500"/>
                  <a:gd name="connsiteX7" fmla="*/ 2155825 w 2524125"/>
                  <a:gd name="connsiteY7" fmla="*/ 2833688 h 3365500"/>
                  <a:gd name="connsiteX8" fmla="*/ 2155825 w 2524125"/>
                  <a:gd name="connsiteY8" fmla="*/ 368300 h 3365500"/>
                  <a:gd name="connsiteX9" fmla="*/ 306902 w 2524125"/>
                  <a:gd name="connsiteY9" fmla="*/ 246063 h 3365500"/>
                  <a:gd name="connsiteX10" fmla="*/ 2217225 w 2524125"/>
                  <a:gd name="connsiteY10" fmla="*/ 246063 h 3365500"/>
                  <a:gd name="connsiteX11" fmla="*/ 2278063 w 2524125"/>
                  <a:gd name="connsiteY11" fmla="*/ 306855 h 3365500"/>
                  <a:gd name="connsiteX12" fmla="*/ 2278063 w 2524125"/>
                  <a:gd name="connsiteY12" fmla="*/ 2893546 h 3365500"/>
                  <a:gd name="connsiteX13" fmla="*/ 2217225 w 2524125"/>
                  <a:gd name="connsiteY13" fmla="*/ 2954338 h 3365500"/>
                  <a:gd name="connsiteX14" fmla="*/ 306902 w 2524125"/>
                  <a:gd name="connsiteY14" fmla="*/ 2954338 h 3365500"/>
                  <a:gd name="connsiteX15" fmla="*/ 246063 w 2524125"/>
                  <a:gd name="connsiteY15" fmla="*/ 2893546 h 3365500"/>
                  <a:gd name="connsiteX16" fmla="*/ 246063 w 2524125"/>
                  <a:gd name="connsiteY16" fmla="*/ 306855 h 3365500"/>
                  <a:gd name="connsiteX17" fmla="*/ 306902 w 2524125"/>
                  <a:gd name="connsiteY17" fmla="*/ 246063 h 3365500"/>
                  <a:gd name="connsiteX18" fmla="*/ 195187 w 2524125"/>
                  <a:gd name="connsiteY18" fmla="*/ 122238 h 3365500"/>
                  <a:gd name="connsiteX19" fmla="*/ 122238 w 2524125"/>
                  <a:gd name="connsiteY19" fmla="*/ 195173 h 3365500"/>
                  <a:gd name="connsiteX20" fmla="*/ 122238 w 2524125"/>
                  <a:gd name="connsiteY20" fmla="*/ 3170328 h 3365500"/>
                  <a:gd name="connsiteX21" fmla="*/ 195187 w 2524125"/>
                  <a:gd name="connsiteY21" fmla="*/ 3243263 h 3365500"/>
                  <a:gd name="connsiteX22" fmla="*/ 2328939 w 2524125"/>
                  <a:gd name="connsiteY22" fmla="*/ 3243263 h 3365500"/>
                  <a:gd name="connsiteX23" fmla="*/ 2401888 w 2524125"/>
                  <a:gd name="connsiteY23" fmla="*/ 3170328 h 3365500"/>
                  <a:gd name="connsiteX24" fmla="*/ 2401888 w 2524125"/>
                  <a:gd name="connsiteY24" fmla="*/ 195173 h 3365500"/>
                  <a:gd name="connsiteX25" fmla="*/ 2328939 w 2524125"/>
                  <a:gd name="connsiteY25" fmla="*/ 122238 h 3365500"/>
                  <a:gd name="connsiteX26" fmla="*/ 194632 w 2524125"/>
                  <a:gd name="connsiteY26" fmla="*/ 0 h 3365500"/>
                  <a:gd name="connsiteX27" fmla="*/ 2329494 w 2524125"/>
                  <a:gd name="connsiteY27" fmla="*/ 0 h 3365500"/>
                  <a:gd name="connsiteX28" fmla="*/ 2524125 w 2524125"/>
                  <a:gd name="connsiteY28" fmla="*/ 194573 h 3365500"/>
                  <a:gd name="connsiteX29" fmla="*/ 2524125 w 2524125"/>
                  <a:gd name="connsiteY29" fmla="*/ 3170927 h 3365500"/>
                  <a:gd name="connsiteX30" fmla="*/ 2329494 w 2524125"/>
                  <a:gd name="connsiteY30" fmla="*/ 3365500 h 3365500"/>
                  <a:gd name="connsiteX31" fmla="*/ 194632 w 2524125"/>
                  <a:gd name="connsiteY31" fmla="*/ 3365500 h 3365500"/>
                  <a:gd name="connsiteX32" fmla="*/ 0 w 2524125"/>
                  <a:gd name="connsiteY32" fmla="*/ 3170927 h 3365500"/>
                  <a:gd name="connsiteX33" fmla="*/ 0 w 2524125"/>
                  <a:gd name="connsiteY33" fmla="*/ 194573 h 3365500"/>
                  <a:gd name="connsiteX34" fmla="*/ 194632 w 2524125"/>
                  <a:gd name="connsiteY34" fmla="*/ 0 h 336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524125" h="3365500">
                    <a:moveTo>
                      <a:pt x="1293813" y="2986088"/>
                    </a:moveTo>
                    <a:cubicBezTo>
                      <a:pt x="1355186" y="2986088"/>
                      <a:pt x="1404938" y="3035130"/>
                      <a:pt x="1404938" y="3095626"/>
                    </a:cubicBezTo>
                    <a:cubicBezTo>
                      <a:pt x="1404938" y="3156122"/>
                      <a:pt x="1355186" y="3205164"/>
                      <a:pt x="1293813" y="3205164"/>
                    </a:cubicBezTo>
                    <a:cubicBezTo>
                      <a:pt x="1232440" y="3205164"/>
                      <a:pt x="1182688" y="3156122"/>
                      <a:pt x="1182688" y="3095626"/>
                    </a:cubicBezTo>
                    <a:cubicBezTo>
                      <a:pt x="1182688" y="3035130"/>
                      <a:pt x="1232440" y="2986088"/>
                      <a:pt x="1293813" y="2986088"/>
                    </a:cubicBezTo>
                    <a:close/>
                    <a:moveTo>
                      <a:pt x="368300" y="368300"/>
                    </a:moveTo>
                    <a:lnTo>
                      <a:pt x="368300" y="2833688"/>
                    </a:lnTo>
                    <a:lnTo>
                      <a:pt x="2155825" y="2833688"/>
                    </a:lnTo>
                    <a:lnTo>
                      <a:pt x="2155825" y="368300"/>
                    </a:lnTo>
                    <a:close/>
                    <a:moveTo>
                      <a:pt x="306902" y="246063"/>
                    </a:moveTo>
                    <a:cubicBezTo>
                      <a:pt x="2217225" y="246063"/>
                      <a:pt x="2217225" y="246063"/>
                      <a:pt x="2217225" y="246063"/>
                    </a:cubicBezTo>
                    <a:cubicBezTo>
                      <a:pt x="2250686" y="246063"/>
                      <a:pt x="2278063" y="273419"/>
                      <a:pt x="2278063" y="306855"/>
                    </a:cubicBezTo>
                    <a:cubicBezTo>
                      <a:pt x="2278063" y="2893546"/>
                      <a:pt x="2278063" y="2893546"/>
                      <a:pt x="2278063" y="2893546"/>
                    </a:cubicBezTo>
                    <a:cubicBezTo>
                      <a:pt x="2278063" y="2926982"/>
                      <a:pt x="2250686" y="2954338"/>
                      <a:pt x="2217225" y="2954338"/>
                    </a:cubicBezTo>
                    <a:cubicBezTo>
                      <a:pt x="306902" y="2954338"/>
                      <a:pt x="306902" y="2954338"/>
                      <a:pt x="306902" y="2954338"/>
                    </a:cubicBezTo>
                    <a:cubicBezTo>
                      <a:pt x="273440" y="2954338"/>
                      <a:pt x="246063" y="2926982"/>
                      <a:pt x="246063" y="2893546"/>
                    </a:cubicBezTo>
                    <a:cubicBezTo>
                      <a:pt x="246063" y="306855"/>
                      <a:pt x="246063" y="306855"/>
                      <a:pt x="246063" y="306855"/>
                    </a:cubicBezTo>
                    <a:cubicBezTo>
                      <a:pt x="246063" y="273419"/>
                      <a:pt x="273440" y="246063"/>
                      <a:pt x="306902" y="246063"/>
                    </a:cubicBezTo>
                    <a:close/>
                    <a:moveTo>
                      <a:pt x="195187" y="122238"/>
                    </a:moveTo>
                    <a:cubicBezTo>
                      <a:pt x="155673" y="122238"/>
                      <a:pt x="122238" y="155667"/>
                      <a:pt x="122238" y="195173"/>
                    </a:cubicBezTo>
                    <a:cubicBezTo>
                      <a:pt x="122238" y="3170328"/>
                      <a:pt x="122238" y="3170328"/>
                      <a:pt x="122238" y="3170328"/>
                    </a:cubicBezTo>
                    <a:cubicBezTo>
                      <a:pt x="122238" y="3209834"/>
                      <a:pt x="155673" y="3243263"/>
                      <a:pt x="195187" y="3243263"/>
                    </a:cubicBezTo>
                    <a:cubicBezTo>
                      <a:pt x="2328939" y="3243263"/>
                      <a:pt x="2328939" y="3243263"/>
                      <a:pt x="2328939" y="3243263"/>
                    </a:cubicBezTo>
                    <a:cubicBezTo>
                      <a:pt x="2371493" y="3243263"/>
                      <a:pt x="2401888" y="3209834"/>
                      <a:pt x="2401888" y="3170328"/>
                    </a:cubicBezTo>
                    <a:cubicBezTo>
                      <a:pt x="2401888" y="195173"/>
                      <a:pt x="2401888" y="195173"/>
                      <a:pt x="2401888" y="195173"/>
                    </a:cubicBezTo>
                    <a:cubicBezTo>
                      <a:pt x="2401888" y="155667"/>
                      <a:pt x="2371493" y="122238"/>
                      <a:pt x="2328939" y="122238"/>
                    </a:cubicBezTo>
                    <a:close/>
                    <a:moveTo>
                      <a:pt x="194632" y="0"/>
                    </a:moveTo>
                    <a:cubicBezTo>
                      <a:pt x="2329494" y="0"/>
                      <a:pt x="2329494" y="0"/>
                      <a:pt x="2329494" y="0"/>
                    </a:cubicBezTo>
                    <a:cubicBezTo>
                      <a:pt x="2438974" y="0"/>
                      <a:pt x="2524125" y="88166"/>
                      <a:pt x="2524125" y="194573"/>
                    </a:cubicBezTo>
                    <a:cubicBezTo>
                      <a:pt x="2524125" y="3170927"/>
                      <a:pt x="2524125" y="3170927"/>
                      <a:pt x="2524125" y="3170927"/>
                    </a:cubicBezTo>
                    <a:cubicBezTo>
                      <a:pt x="2524125" y="3277334"/>
                      <a:pt x="2438974" y="3365500"/>
                      <a:pt x="2329494" y="3365500"/>
                    </a:cubicBezTo>
                    <a:cubicBezTo>
                      <a:pt x="194632" y="3365500"/>
                      <a:pt x="194632" y="3365500"/>
                      <a:pt x="194632" y="3365500"/>
                    </a:cubicBezTo>
                    <a:cubicBezTo>
                      <a:pt x="88193" y="3365500"/>
                      <a:pt x="0" y="3277334"/>
                      <a:pt x="0" y="3170927"/>
                    </a:cubicBezTo>
                    <a:cubicBezTo>
                      <a:pt x="0" y="194573"/>
                      <a:pt x="0" y="194573"/>
                      <a:pt x="0" y="194573"/>
                    </a:cubicBezTo>
                    <a:cubicBezTo>
                      <a:pt x="0" y="88166"/>
                      <a:pt x="88193" y="0"/>
                      <a:pt x="194632" y="0"/>
                    </a:cubicBezTo>
                    <a:close/>
                  </a:path>
                </a:pathLst>
              </a:custGeom>
              <a:solidFill>
                <a:srgbClr val="0078D7"/>
              </a:soli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ndParaRPr>
              </a:p>
            </p:txBody>
          </p:sp>
          <p:sp>
            <p:nvSpPr>
              <p:cNvPr id="674" name="Flowchart: Decision 183">
                <a:extLst>
                  <a:ext uri="{FF2B5EF4-FFF2-40B4-BE49-F238E27FC236}">
                    <a16:creationId xmlns:a16="http://schemas.microsoft.com/office/drawing/2014/main" id="{AC0557EC-6132-49F7-8CB7-6FF5F9F99CF4}"/>
                  </a:ext>
                </a:extLst>
              </p:cNvPr>
              <p:cNvSpPr/>
              <p:nvPr/>
            </p:nvSpPr>
            <p:spPr bwMode="auto">
              <a:xfrm>
                <a:off x="7862612" y="2650736"/>
                <a:ext cx="1165523" cy="1112815"/>
              </a:xfrm>
              <a:custGeom>
                <a:avLst/>
                <a:gdLst/>
                <a:ahLst/>
                <a:cxnLst/>
                <a:rect l="l" t="t" r="r" b="b"/>
                <a:pathLst>
                  <a:path w="665897" h="635783">
                    <a:moveTo>
                      <a:pt x="0" y="287388"/>
                    </a:moveTo>
                    <a:lnTo>
                      <a:pt x="6431" y="291748"/>
                    </a:lnTo>
                    <a:lnTo>
                      <a:pt x="212" y="295965"/>
                    </a:lnTo>
                    <a:close/>
                    <a:moveTo>
                      <a:pt x="665897" y="137457"/>
                    </a:moveTo>
                    <a:lnTo>
                      <a:pt x="665897" y="515370"/>
                    </a:lnTo>
                    <a:lnTo>
                      <a:pt x="350969" y="635783"/>
                    </a:lnTo>
                    <a:lnTo>
                      <a:pt x="349117" y="254165"/>
                    </a:lnTo>
                    <a:close/>
                    <a:moveTo>
                      <a:pt x="19370" y="137457"/>
                    </a:moveTo>
                    <a:lnTo>
                      <a:pt x="330592" y="252313"/>
                    </a:lnTo>
                    <a:lnTo>
                      <a:pt x="330592" y="630225"/>
                    </a:lnTo>
                    <a:lnTo>
                      <a:pt x="19370" y="515370"/>
                    </a:lnTo>
                    <a:close/>
                    <a:moveTo>
                      <a:pt x="343560" y="0"/>
                    </a:moveTo>
                    <a:lnTo>
                      <a:pt x="665897" y="116894"/>
                    </a:lnTo>
                    <a:lnTo>
                      <a:pt x="343560" y="233788"/>
                    </a:lnTo>
                    <a:lnTo>
                      <a:pt x="21222" y="116894"/>
                    </a:lnTo>
                    <a:close/>
                  </a:path>
                </a:pathLst>
              </a:custGeom>
              <a:solidFill>
                <a:srgbClr val="0078D7"/>
              </a:solidFill>
              <a:ln>
                <a:solidFill>
                  <a:srgbClr val="0078D7"/>
                </a:solidFill>
              </a:ln>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ndParaRPr>
              </a:p>
            </p:txBody>
          </p:sp>
        </p:grpSp>
        <p:grpSp>
          <p:nvGrpSpPr>
            <p:cNvPr id="630" name="Group 629">
              <a:extLst>
                <a:ext uri="{FF2B5EF4-FFF2-40B4-BE49-F238E27FC236}">
                  <a16:creationId xmlns:a16="http://schemas.microsoft.com/office/drawing/2014/main" id="{5FF3C678-A2E9-4C74-A167-52A4F726C74D}"/>
                </a:ext>
              </a:extLst>
            </p:cNvPr>
            <p:cNvGrpSpPr/>
            <p:nvPr/>
          </p:nvGrpSpPr>
          <p:grpSpPr>
            <a:xfrm flipH="1">
              <a:off x="7039461" y="1664005"/>
              <a:ext cx="208668" cy="390479"/>
              <a:chOff x="4428034" y="2663776"/>
              <a:chExt cx="1294586" cy="2422549"/>
            </a:xfrm>
            <a:grpFill/>
          </p:grpSpPr>
          <p:sp>
            <p:nvSpPr>
              <p:cNvPr id="669" name="Rounded Rectangle 16">
                <a:extLst>
                  <a:ext uri="{FF2B5EF4-FFF2-40B4-BE49-F238E27FC236}">
                    <a16:creationId xmlns:a16="http://schemas.microsoft.com/office/drawing/2014/main" id="{AD6913E1-1770-462C-B32F-F9DA42C8437D}"/>
                  </a:ext>
                </a:extLst>
              </p:cNvPr>
              <p:cNvSpPr/>
              <p:nvPr/>
            </p:nvSpPr>
            <p:spPr>
              <a:xfrm>
                <a:off x="4428034" y="2971800"/>
                <a:ext cx="1294586" cy="2114525"/>
              </a:xfrm>
              <a:custGeom>
                <a:avLst/>
                <a:gdLst/>
                <a:ahLst/>
                <a:cxnLst/>
                <a:rect l="l" t="t" r="r" b="b"/>
                <a:pathLst>
                  <a:path w="943814" h="1541591">
                    <a:moveTo>
                      <a:pt x="736899" y="969127"/>
                    </a:moveTo>
                    <a:lnTo>
                      <a:pt x="679817" y="1021413"/>
                    </a:lnTo>
                    <a:lnTo>
                      <a:pt x="792148" y="1132781"/>
                    </a:lnTo>
                    <a:close/>
                    <a:moveTo>
                      <a:pt x="207265" y="968092"/>
                    </a:moveTo>
                    <a:lnTo>
                      <a:pt x="153857" y="1126290"/>
                    </a:lnTo>
                    <a:lnTo>
                      <a:pt x="262444" y="1018635"/>
                    </a:lnTo>
                    <a:close/>
                    <a:moveTo>
                      <a:pt x="503411" y="910899"/>
                    </a:moveTo>
                    <a:lnTo>
                      <a:pt x="503411" y="1120999"/>
                    </a:lnTo>
                    <a:lnTo>
                      <a:pt x="613560" y="1020104"/>
                    </a:lnTo>
                    <a:close/>
                    <a:moveTo>
                      <a:pt x="441498" y="905495"/>
                    </a:moveTo>
                    <a:lnTo>
                      <a:pt x="328701" y="1017325"/>
                    </a:lnTo>
                    <a:lnTo>
                      <a:pt x="441499" y="1120647"/>
                    </a:lnTo>
                    <a:close/>
                    <a:moveTo>
                      <a:pt x="635043" y="713610"/>
                    </a:moveTo>
                    <a:lnTo>
                      <a:pt x="503410" y="844114"/>
                    </a:lnTo>
                    <a:lnTo>
                      <a:pt x="503411" y="846520"/>
                    </a:lnTo>
                    <a:lnTo>
                      <a:pt x="647312" y="989187"/>
                    </a:lnTo>
                    <a:lnTo>
                      <a:pt x="720911" y="921771"/>
                    </a:lnTo>
                    <a:lnTo>
                      <a:pt x="658481" y="736848"/>
                    </a:lnTo>
                    <a:close/>
                    <a:moveTo>
                      <a:pt x="304414" y="713610"/>
                    </a:moveTo>
                    <a:lnTo>
                      <a:pt x="287524" y="730357"/>
                    </a:lnTo>
                    <a:lnTo>
                      <a:pt x="223252" y="920736"/>
                    </a:lnTo>
                    <a:lnTo>
                      <a:pt x="294949" y="986409"/>
                    </a:lnTo>
                    <a:lnTo>
                      <a:pt x="437261" y="845317"/>
                    </a:lnTo>
                    <a:close/>
                    <a:moveTo>
                      <a:pt x="503411" y="583107"/>
                    </a:moveTo>
                    <a:lnTo>
                      <a:pt x="503410" y="779733"/>
                    </a:lnTo>
                    <a:lnTo>
                      <a:pt x="602574" y="681421"/>
                    </a:lnTo>
                    <a:close/>
                    <a:moveTo>
                      <a:pt x="441499" y="577703"/>
                    </a:moveTo>
                    <a:lnTo>
                      <a:pt x="336883" y="681420"/>
                    </a:lnTo>
                    <a:lnTo>
                      <a:pt x="441499" y="785139"/>
                    </a:lnTo>
                    <a:close/>
                    <a:moveTo>
                      <a:pt x="378907" y="459672"/>
                    </a:moveTo>
                    <a:lnTo>
                      <a:pt x="320193" y="633588"/>
                    </a:lnTo>
                    <a:lnTo>
                      <a:pt x="437260" y="517525"/>
                    </a:lnTo>
                    <a:close/>
                    <a:moveTo>
                      <a:pt x="563814" y="456436"/>
                    </a:moveTo>
                    <a:lnTo>
                      <a:pt x="503411" y="516322"/>
                    </a:lnTo>
                    <a:lnTo>
                      <a:pt x="503410" y="518728"/>
                    </a:lnTo>
                    <a:lnTo>
                      <a:pt x="625812" y="640079"/>
                    </a:lnTo>
                    <a:close/>
                    <a:moveTo>
                      <a:pt x="503411" y="277517"/>
                    </a:moveTo>
                    <a:lnTo>
                      <a:pt x="503411" y="451941"/>
                    </a:lnTo>
                    <a:lnTo>
                      <a:pt x="547530" y="408201"/>
                    </a:lnTo>
                    <a:close/>
                    <a:moveTo>
                      <a:pt x="441498" y="274270"/>
                    </a:moveTo>
                    <a:lnTo>
                      <a:pt x="395191" y="411437"/>
                    </a:lnTo>
                    <a:lnTo>
                      <a:pt x="441499" y="457347"/>
                    </a:lnTo>
                    <a:close/>
                    <a:moveTo>
                      <a:pt x="471906" y="0"/>
                    </a:moveTo>
                    <a:cubicBezTo>
                      <a:pt x="491186" y="0"/>
                      <a:pt x="506817" y="15630"/>
                      <a:pt x="506817" y="34910"/>
                    </a:cubicBezTo>
                    <a:cubicBezTo>
                      <a:pt x="506816" y="49090"/>
                      <a:pt x="498363" y="61295"/>
                      <a:pt x="485132" y="64342"/>
                    </a:cubicBezTo>
                    <a:cubicBezTo>
                      <a:pt x="491821" y="64772"/>
                      <a:pt x="496693" y="69512"/>
                      <a:pt x="498695" y="76196"/>
                    </a:cubicBezTo>
                    <a:cubicBezTo>
                      <a:pt x="498749" y="76214"/>
                      <a:pt x="498767" y="76250"/>
                      <a:pt x="498776" y="76290"/>
                    </a:cubicBezTo>
                    <a:cubicBezTo>
                      <a:pt x="500921" y="76999"/>
                      <a:pt x="501573" y="78515"/>
                      <a:pt x="502109" y="80103"/>
                    </a:cubicBezTo>
                    <a:lnTo>
                      <a:pt x="942180" y="1383632"/>
                    </a:lnTo>
                    <a:cubicBezTo>
                      <a:pt x="947649" y="1399831"/>
                      <a:pt x="938951" y="1417395"/>
                      <a:pt x="922752" y="1422863"/>
                    </a:cubicBezTo>
                    <a:cubicBezTo>
                      <a:pt x="906553" y="1428332"/>
                      <a:pt x="888989" y="1419634"/>
                      <a:pt x="883520" y="1403435"/>
                    </a:cubicBezTo>
                    <a:lnTo>
                      <a:pt x="824817" y="1229549"/>
                    </a:lnTo>
                    <a:lnTo>
                      <a:pt x="646065" y="1052330"/>
                    </a:lnTo>
                    <a:lnTo>
                      <a:pt x="503411" y="1183000"/>
                    </a:lnTo>
                    <a:lnTo>
                      <a:pt x="503410" y="1510636"/>
                    </a:lnTo>
                    <a:cubicBezTo>
                      <a:pt x="503411" y="1527733"/>
                      <a:pt x="489552" y="1541592"/>
                      <a:pt x="472455" y="1541591"/>
                    </a:cubicBezTo>
                    <a:cubicBezTo>
                      <a:pt x="455357" y="1541591"/>
                      <a:pt x="441498" y="1527733"/>
                      <a:pt x="441499" y="1510636"/>
                    </a:cubicBezTo>
                    <a:lnTo>
                      <a:pt x="441499" y="1182647"/>
                    </a:lnTo>
                    <a:lnTo>
                      <a:pt x="296196" y="1049552"/>
                    </a:lnTo>
                    <a:lnTo>
                      <a:pt x="121188" y="1223058"/>
                    </a:lnTo>
                    <a:lnTo>
                      <a:pt x="60293" y="1403435"/>
                    </a:lnTo>
                    <a:cubicBezTo>
                      <a:pt x="54824" y="1419634"/>
                      <a:pt x="37260" y="1428332"/>
                      <a:pt x="21061" y="1422863"/>
                    </a:cubicBezTo>
                    <a:cubicBezTo>
                      <a:pt x="4863" y="1417394"/>
                      <a:pt x="-3835" y="1399830"/>
                      <a:pt x="1634" y="1383632"/>
                    </a:cubicBezTo>
                    <a:lnTo>
                      <a:pt x="441704" y="80103"/>
                    </a:lnTo>
                    <a:cubicBezTo>
                      <a:pt x="442240" y="78514"/>
                      <a:pt x="442893" y="76998"/>
                      <a:pt x="445037" y="76290"/>
                    </a:cubicBezTo>
                    <a:cubicBezTo>
                      <a:pt x="445047" y="76250"/>
                      <a:pt x="445064" y="76214"/>
                      <a:pt x="445119" y="76195"/>
                    </a:cubicBezTo>
                    <a:lnTo>
                      <a:pt x="458681" y="64342"/>
                    </a:lnTo>
                    <a:cubicBezTo>
                      <a:pt x="445450" y="61294"/>
                      <a:pt x="436997" y="49089"/>
                      <a:pt x="436997" y="34910"/>
                    </a:cubicBezTo>
                    <a:cubicBezTo>
                      <a:pt x="436997" y="15630"/>
                      <a:pt x="452626" y="0"/>
                      <a:pt x="471906" y="0"/>
                    </a:cubicBezTo>
                    <a:close/>
                  </a:path>
                </a:pathLst>
              </a:custGeom>
              <a:solidFill>
                <a:srgbClr val="0078D7"/>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grpSp>
            <p:nvGrpSpPr>
              <p:cNvPr id="670" name="Group 669">
                <a:extLst>
                  <a:ext uri="{FF2B5EF4-FFF2-40B4-BE49-F238E27FC236}">
                    <a16:creationId xmlns:a16="http://schemas.microsoft.com/office/drawing/2014/main" id="{8EF29DF9-0140-403B-B90A-21BA71A2AEFC}"/>
                  </a:ext>
                </a:extLst>
              </p:cNvPr>
              <p:cNvGrpSpPr/>
              <p:nvPr/>
            </p:nvGrpSpPr>
            <p:grpSpPr>
              <a:xfrm>
                <a:off x="4577514" y="2663776"/>
                <a:ext cx="986039" cy="708121"/>
                <a:chOff x="4577514" y="2663776"/>
                <a:chExt cx="986039" cy="708121"/>
              </a:xfrm>
              <a:grpFill/>
            </p:grpSpPr>
            <p:sp>
              <p:nvSpPr>
                <p:cNvPr id="671" name="Freeform 405">
                  <a:extLst>
                    <a:ext uri="{FF2B5EF4-FFF2-40B4-BE49-F238E27FC236}">
                      <a16:creationId xmlns:a16="http://schemas.microsoft.com/office/drawing/2014/main" id="{6CE381A1-5415-47E6-93B4-319E678226FD}"/>
                    </a:ext>
                  </a:extLst>
                </p:cNvPr>
                <p:cNvSpPr>
                  <a:spLocks noChangeArrowheads="1"/>
                </p:cNvSpPr>
                <p:nvPr/>
              </p:nvSpPr>
              <p:spPr bwMode="auto">
                <a:xfrm rot="5400000" flipH="1">
                  <a:off x="4912926" y="2721270"/>
                  <a:ext cx="706692" cy="594562"/>
                </a:xfrm>
                <a:custGeom>
                  <a:avLst/>
                  <a:gdLst>
                    <a:gd name="connsiteX0" fmla="*/ 1925912 w 3848648"/>
                    <a:gd name="connsiteY0" fmla="*/ 2280727 h 3237989"/>
                    <a:gd name="connsiteX1" fmla="*/ 1506812 w 3848648"/>
                    <a:gd name="connsiteY1" fmla="*/ 2698240 h 3237989"/>
                    <a:gd name="connsiteX2" fmla="*/ 1925912 w 3848648"/>
                    <a:gd name="connsiteY2" fmla="*/ 3115753 h 3237989"/>
                    <a:gd name="connsiteX3" fmla="*/ 2345012 w 3848648"/>
                    <a:gd name="connsiteY3" fmla="*/ 2698240 h 3237989"/>
                    <a:gd name="connsiteX4" fmla="*/ 1925912 w 3848648"/>
                    <a:gd name="connsiteY4" fmla="*/ 2280727 h 3237989"/>
                    <a:gd name="connsiteX5" fmla="*/ 1925118 w 3848648"/>
                    <a:gd name="connsiteY5" fmla="*/ 2158489 h 3237989"/>
                    <a:gd name="connsiteX6" fmla="*/ 2465662 w 3848648"/>
                    <a:gd name="connsiteY6" fmla="*/ 2698239 h 3237989"/>
                    <a:gd name="connsiteX7" fmla="*/ 1925118 w 3848648"/>
                    <a:gd name="connsiteY7" fmla="*/ 3237989 h 3237989"/>
                    <a:gd name="connsiteX8" fmla="*/ 1384574 w 3848648"/>
                    <a:gd name="connsiteY8" fmla="*/ 2698239 h 3237989"/>
                    <a:gd name="connsiteX9" fmla="*/ 1925118 w 3848648"/>
                    <a:gd name="connsiteY9" fmla="*/ 2158489 h 3237989"/>
                    <a:gd name="connsiteX10" fmla="*/ 1924773 w 3848648"/>
                    <a:gd name="connsiteY10" fmla="*/ 1438131 h 3237989"/>
                    <a:gd name="connsiteX11" fmla="*/ 2816009 w 3848648"/>
                    <a:gd name="connsiteY11" fmla="*/ 1805943 h 3237989"/>
                    <a:gd name="connsiteX12" fmla="*/ 2816009 w 3848648"/>
                    <a:gd name="connsiteY12" fmla="*/ 1894279 h 3237989"/>
                    <a:gd name="connsiteX13" fmla="*/ 2727911 w 3848648"/>
                    <a:gd name="connsiteY13" fmla="*/ 1894279 h 3237989"/>
                    <a:gd name="connsiteX14" fmla="*/ 1120875 w 3848648"/>
                    <a:gd name="connsiteY14" fmla="*/ 1894279 h 3237989"/>
                    <a:gd name="connsiteX15" fmla="*/ 1078345 w 3848648"/>
                    <a:gd name="connsiteY15" fmla="*/ 1909510 h 3237989"/>
                    <a:gd name="connsiteX16" fmla="*/ 1035815 w 3848648"/>
                    <a:gd name="connsiteY16" fmla="*/ 1894279 h 3237989"/>
                    <a:gd name="connsiteX17" fmla="*/ 1035815 w 3848648"/>
                    <a:gd name="connsiteY17" fmla="*/ 1805943 h 3237989"/>
                    <a:gd name="connsiteX18" fmla="*/ 1924773 w 3848648"/>
                    <a:gd name="connsiteY18" fmla="*/ 1438131 h 3237989"/>
                    <a:gd name="connsiteX19" fmla="*/ 1925119 w 3848648"/>
                    <a:gd name="connsiteY19" fmla="*/ 717039 h 3237989"/>
                    <a:gd name="connsiteX20" fmla="*/ 3322424 w 3848648"/>
                    <a:gd name="connsiteY20" fmla="*/ 1298085 h 3237989"/>
                    <a:gd name="connsiteX21" fmla="*/ 3322424 w 3848648"/>
                    <a:gd name="connsiteY21" fmla="*/ 1383265 h 3237989"/>
                    <a:gd name="connsiteX22" fmla="*/ 3237371 w 3848648"/>
                    <a:gd name="connsiteY22" fmla="*/ 1383265 h 3237989"/>
                    <a:gd name="connsiteX23" fmla="*/ 1925119 w 3848648"/>
                    <a:gd name="connsiteY23" fmla="*/ 838724 h 3237989"/>
                    <a:gd name="connsiteX24" fmla="*/ 612866 w 3848648"/>
                    <a:gd name="connsiteY24" fmla="*/ 1383265 h 3237989"/>
                    <a:gd name="connsiteX25" fmla="*/ 570339 w 3848648"/>
                    <a:gd name="connsiteY25" fmla="*/ 1401518 h 3237989"/>
                    <a:gd name="connsiteX26" fmla="*/ 527813 w 3848648"/>
                    <a:gd name="connsiteY26" fmla="*/ 1383265 h 3237989"/>
                    <a:gd name="connsiteX27" fmla="*/ 527813 w 3848648"/>
                    <a:gd name="connsiteY27" fmla="*/ 1298085 h 3237989"/>
                    <a:gd name="connsiteX28" fmla="*/ 1925119 w 3848648"/>
                    <a:gd name="connsiteY28" fmla="*/ 717039 h 3237989"/>
                    <a:gd name="connsiteX29" fmla="*/ 1925843 w 3848648"/>
                    <a:gd name="connsiteY29" fmla="*/ 0 h 3237989"/>
                    <a:gd name="connsiteX30" fmla="*/ 3830423 w 3848648"/>
                    <a:gd name="connsiteY30" fmla="*/ 790191 h 3237989"/>
                    <a:gd name="connsiteX31" fmla="*/ 3830423 w 3848648"/>
                    <a:gd name="connsiteY31" fmla="*/ 875288 h 3237989"/>
                    <a:gd name="connsiteX32" fmla="*/ 3787897 w 3848648"/>
                    <a:gd name="connsiteY32" fmla="*/ 893523 h 3237989"/>
                    <a:gd name="connsiteX33" fmla="*/ 3745370 w 3848648"/>
                    <a:gd name="connsiteY33" fmla="*/ 875288 h 3237989"/>
                    <a:gd name="connsiteX34" fmla="*/ 103278 w 3848648"/>
                    <a:gd name="connsiteY34" fmla="*/ 875288 h 3237989"/>
                    <a:gd name="connsiteX35" fmla="*/ 18225 w 3848648"/>
                    <a:gd name="connsiteY35" fmla="*/ 875288 h 3237989"/>
                    <a:gd name="connsiteX36" fmla="*/ 18225 w 3848648"/>
                    <a:gd name="connsiteY36" fmla="*/ 790191 h 3237989"/>
                    <a:gd name="connsiteX37" fmla="*/ 1925843 w 3848648"/>
                    <a:gd name="connsiteY37" fmla="*/ 0 h 3237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848648" h="3237989">
                      <a:moveTo>
                        <a:pt x="1925912" y="2280727"/>
                      </a:moveTo>
                      <a:cubicBezTo>
                        <a:pt x="1694449" y="2280727"/>
                        <a:pt x="1506812" y="2467654"/>
                        <a:pt x="1506812" y="2698240"/>
                      </a:cubicBezTo>
                      <a:cubicBezTo>
                        <a:pt x="1506812" y="2928826"/>
                        <a:pt x="1694449" y="3115753"/>
                        <a:pt x="1925912" y="3115753"/>
                      </a:cubicBezTo>
                      <a:cubicBezTo>
                        <a:pt x="2157375" y="3115753"/>
                        <a:pt x="2345012" y="2928826"/>
                        <a:pt x="2345012" y="2698240"/>
                      </a:cubicBezTo>
                      <a:cubicBezTo>
                        <a:pt x="2345012" y="2467654"/>
                        <a:pt x="2157375" y="2280727"/>
                        <a:pt x="1925912" y="2280727"/>
                      </a:cubicBezTo>
                      <a:close/>
                      <a:moveTo>
                        <a:pt x="1925118" y="2158489"/>
                      </a:moveTo>
                      <a:cubicBezTo>
                        <a:pt x="2223652" y="2158489"/>
                        <a:pt x="2465662" y="2400143"/>
                        <a:pt x="2465662" y="2698239"/>
                      </a:cubicBezTo>
                      <a:cubicBezTo>
                        <a:pt x="2465662" y="2996335"/>
                        <a:pt x="2223652" y="3237989"/>
                        <a:pt x="1925118" y="3237989"/>
                      </a:cubicBezTo>
                      <a:cubicBezTo>
                        <a:pt x="1626584" y="3237989"/>
                        <a:pt x="1384574" y="2996335"/>
                        <a:pt x="1384574" y="2698239"/>
                      </a:cubicBezTo>
                      <a:cubicBezTo>
                        <a:pt x="1384574" y="2400143"/>
                        <a:pt x="1626584" y="2158489"/>
                        <a:pt x="1925118" y="2158489"/>
                      </a:cubicBezTo>
                      <a:close/>
                      <a:moveTo>
                        <a:pt x="1924773" y="1438131"/>
                      </a:moveTo>
                      <a:cubicBezTo>
                        <a:pt x="2247167" y="1438131"/>
                        <a:pt x="2569942" y="1560735"/>
                        <a:pt x="2816009" y="1805943"/>
                      </a:cubicBezTo>
                      <a:cubicBezTo>
                        <a:pt x="2840312" y="1830312"/>
                        <a:pt x="2840312" y="1869911"/>
                        <a:pt x="2816009" y="1894279"/>
                      </a:cubicBezTo>
                      <a:cubicBezTo>
                        <a:pt x="2791706" y="1915602"/>
                        <a:pt x="2752214" y="1915602"/>
                        <a:pt x="2727911" y="1894279"/>
                      </a:cubicBezTo>
                      <a:cubicBezTo>
                        <a:pt x="2287419" y="1449554"/>
                        <a:pt x="1564405" y="1449554"/>
                        <a:pt x="1120875" y="1894279"/>
                      </a:cubicBezTo>
                      <a:cubicBezTo>
                        <a:pt x="1108724" y="1903418"/>
                        <a:pt x="1093534" y="1909510"/>
                        <a:pt x="1078345" y="1909510"/>
                      </a:cubicBezTo>
                      <a:cubicBezTo>
                        <a:pt x="1063156" y="1909510"/>
                        <a:pt x="1047966" y="1903418"/>
                        <a:pt x="1035815" y="1894279"/>
                      </a:cubicBezTo>
                      <a:cubicBezTo>
                        <a:pt x="1011512" y="1869911"/>
                        <a:pt x="1011512" y="1830312"/>
                        <a:pt x="1035815" y="1805943"/>
                      </a:cubicBezTo>
                      <a:cubicBezTo>
                        <a:pt x="1280364" y="1560735"/>
                        <a:pt x="1602379" y="1438131"/>
                        <a:pt x="1924773" y="1438131"/>
                      </a:cubicBezTo>
                      <a:close/>
                      <a:moveTo>
                        <a:pt x="1925119" y="717039"/>
                      </a:moveTo>
                      <a:cubicBezTo>
                        <a:pt x="2453665" y="717039"/>
                        <a:pt x="2948797" y="923904"/>
                        <a:pt x="3322424" y="1298085"/>
                      </a:cubicBezTo>
                      <a:cubicBezTo>
                        <a:pt x="3346725" y="1322422"/>
                        <a:pt x="3346725" y="1358928"/>
                        <a:pt x="3322424" y="1383265"/>
                      </a:cubicBezTo>
                      <a:cubicBezTo>
                        <a:pt x="3298123" y="1407602"/>
                        <a:pt x="3261672" y="1407602"/>
                        <a:pt x="3237371" y="1383265"/>
                      </a:cubicBezTo>
                      <a:cubicBezTo>
                        <a:pt x="2885007" y="1033420"/>
                        <a:pt x="2420251" y="838724"/>
                        <a:pt x="1925119" y="838724"/>
                      </a:cubicBezTo>
                      <a:cubicBezTo>
                        <a:pt x="1429987" y="838724"/>
                        <a:pt x="962192" y="1033420"/>
                        <a:pt x="612866" y="1383265"/>
                      </a:cubicBezTo>
                      <a:cubicBezTo>
                        <a:pt x="600716" y="1395433"/>
                        <a:pt x="585528" y="1401518"/>
                        <a:pt x="570339" y="1401518"/>
                      </a:cubicBezTo>
                      <a:cubicBezTo>
                        <a:pt x="555151" y="1401518"/>
                        <a:pt x="536926" y="1395433"/>
                        <a:pt x="527813" y="1383265"/>
                      </a:cubicBezTo>
                      <a:cubicBezTo>
                        <a:pt x="503512" y="1358928"/>
                        <a:pt x="503512" y="1322422"/>
                        <a:pt x="527813" y="1298085"/>
                      </a:cubicBezTo>
                      <a:cubicBezTo>
                        <a:pt x="898402" y="923904"/>
                        <a:pt x="1396573" y="717039"/>
                        <a:pt x="1925119" y="717039"/>
                      </a:cubicBezTo>
                      <a:close/>
                      <a:moveTo>
                        <a:pt x="1925843" y="0"/>
                      </a:moveTo>
                      <a:cubicBezTo>
                        <a:pt x="2645756" y="0"/>
                        <a:pt x="3323143" y="279606"/>
                        <a:pt x="3830423" y="790191"/>
                      </a:cubicBezTo>
                      <a:cubicBezTo>
                        <a:pt x="3854724" y="814504"/>
                        <a:pt x="3854724" y="850975"/>
                        <a:pt x="3830423" y="875288"/>
                      </a:cubicBezTo>
                      <a:cubicBezTo>
                        <a:pt x="3818273" y="887445"/>
                        <a:pt x="3803085" y="893523"/>
                        <a:pt x="3787897" y="893523"/>
                      </a:cubicBezTo>
                      <a:cubicBezTo>
                        <a:pt x="3772709" y="893523"/>
                        <a:pt x="3757521" y="887445"/>
                        <a:pt x="3745370" y="875288"/>
                      </a:cubicBezTo>
                      <a:cubicBezTo>
                        <a:pt x="2742960" y="-127647"/>
                        <a:pt x="1108726" y="-130686"/>
                        <a:pt x="103278" y="875288"/>
                      </a:cubicBezTo>
                      <a:cubicBezTo>
                        <a:pt x="82014" y="899602"/>
                        <a:pt x="42525" y="899602"/>
                        <a:pt x="18225" y="875288"/>
                      </a:cubicBezTo>
                      <a:cubicBezTo>
                        <a:pt x="-6076" y="850975"/>
                        <a:pt x="-6076" y="811465"/>
                        <a:pt x="18225" y="790191"/>
                      </a:cubicBezTo>
                      <a:cubicBezTo>
                        <a:pt x="528543" y="279606"/>
                        <a:pt x="1205929" y="0"/>
                        <a:pt x="1925843" y="0"/>
                      </a:cubicBezTo>
                      <a:close/>
                    </a:path>
                  </a:pathLst>
                </a:custGeom>
                <a:grp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ndParaRPr>
                </a:p>
              </p:txBody>
            </p:sp>
            <p:sp>
              <p:nvSpPr>
                <p:cNvPr id="672" name="Freeform 406">
                  <a:extLst>
                    <a:ext uri="{FF2B5EF4-FFF2-40B4-BE49-F238E27FC236}">
                      <a16:creationId xmlns:a16="http://schemas.microsoft.com/office/drawing/2014/main" id="{7372EF22-0E37-42A6-9454-10DF4E657F52}"/>
                    </a:ext>
                  </a:extLst>
                </p:cNvPr>
                <p:cNvSpPr>
                  <a:spLocks noChangeArrowheads="1"/>
                </p:cNvSpPr>
                <p:nvPr/>
              </p:nvSpPr>
              <p:spPr bwMode="auto">
                <a:xfrm rot="16200000" flipH="1">
                  <a:off x="4521449" y="2719841"/>
                  <a:ext cx="706692" cy="594562"/>
                </a:xfrm>
                <a:custGeom>
                  <a:avLst/>
                  <a:gdLst>
                    <a:gd name="connsiteX0" fmla="*/ 1925912 w 3848648"/>
                    <a:gd name="connsiteY0" fmla="*/ 2280727 h 3237989"/>
                    <a:gd name="connsiteX1" fmla="*/ 1506812 w 3848648"/>
                    <a:gd name="connsiteY1" fmla="*/ 2698240 h 3237989"/>
                    <a:gd name="connsiteX2" fmla="*/ 1925912 w 3848648"/>
                    <a:gd name="connsiteY2" fmla="*/ 3115753 h 3237989"/>
                    <a:gd name="connsiteX3" fmla="*/ 2345012 w 3848648"/>
                    <a:gd name="connsiteY3" fmla="*/ 2698240 h 3237989"/>
                    <a:gd name="connsiteX4" fmla="*/ 1925912 w 3848648"/>
                    <a:gd name="connsiteY4" fmla="*/ 2280727 h 3237989"/>
                    <a:gd name="connsiteX5" fmla="*/ 1925118 w 3848648"/>
                    <a:gd name="connsiteY5" fmla="*/ 2158489 h 3237989"/>
                    <a:gd name="connsiteX6" fmla="*/ 2465662 w 3848648"/>
                    <a:gd name="connsiteY6" fmla="*/ 2698239 h 3237989"/>
                    <a:gd name="connsiteX7" fmla="*/ 1925118 w 3848648"/>
                    <a:gd name="connsiteY7" fmla="*/ 3237989 h 3237989"/>
                    <a:gd name="connsiteX8" fmla="*/ 1384574 w 3848648"/>
                    <a:gd name="connsiteY8" fmla="*/ 2698239 h 3237989"/>
                    <a:gd name="connsiteX9" fmla="*/ 1925118 w 3848648"/>
                    <a:gd name="connsiteY9" fmla="*/ 2158489 h 3237989"/>
                    <a:gd name="connsiteX10" fmla="*/ 1924773 w 3848648"/>
                    <a:gd name="connsiteY10" fmla="*/ 1438131 h 3237989"/>
                    <a:gd name="connsiteX11" fmla="*/ 2816009 w 3848648"/>
                    <a:gd name="connsiteY11" fmla="*/ 1805943 h 3237989"/>
                    <a:gd name="connsiteX12" fmla="*/ 2816009 w 3848648"/>
                    <a:gd name="connsiteY12" fmla="*/ 1894279 h 3237989"/>
                    <a:gd name="connsiteX13" fmla="*/ 2727911 w 3848648"/>
                    <a:gd name="connsiteY13" fmla="*/ 1894279 h 3237989"/>
                    <a:gd name="connsiteX14" fmla="*/ 1120875 w 3848648"/>
                    <a:gd name="connsiteY14" fmla="*/ 1894279 h 3237989"/>
                    <a:gd name="connsiteX15" fmla="*/ 1078345 w 3848648"/>
                    <a:gd name="connsiteY15" fmla="*/ 1909510 h 3237989"/>
                    <a:gd name="connsiteX16" fmla="*/ 1035815 w 3848648"/>
                    <a:gd name="connsiteY16" fmla="*/ 1894279 h 3237989"/>
                    <a:gd name="connsiteX17" fmla="*/ 1035815 w 3848648"/>
                    <a:gd name="connsiteY17" fmla="*/ 1805943 h 3237989"/>
                    <a:gd name="connsiteX18" fmla="*/ 1924773 w 3848648"/>
                    <a:gd name="connsiteY18" fmla="*/ 1438131 h 3237989"/>
                    <a:gd name="connsiteX19" fmla="*/ 1925119 w 3848648"/>
                    <a:gd name="connsiteY19" fmla="*/ 717039 h 3237989"/>
                    <a:gd name="connsiteX20" fmla="*/ 3322424 w 3848648"/>
                    <a:gd name="connsiteY20" fmla="*/ 1298085 h 3237989"/>
                    <a:gd name="connsiteX21" fmla="*/ 3322424 w 3848648"/>
                    <a:gd name="connsiteY21" fmla="*/ 1383265 h 3237989"/>
                    <a:gd name="connsiteX22" fmla="*/ 3237371 w 3848648"/>
                    <a:gd name="connsiteY22" fmla="*/ 1383265 h 3237989"/>
                    <a:gd name="connsiteX23" fmla="*/ 1925119 w 3848648"/>
                    <a:gd name="connsiteY23" fmla="*/ 838724 h 3237989"/>
                    <a:gd name="connsiteX24" fmla="*/ 612866 w 3848648"/>
                    <a:gd name="connsiteY24" fmla="*/ 1383265 h 3237989"/>
                    <a:gd name="connsiteX25" fmla="*/ 570339 w 3848648"/>
                    <a:gd name="connsiteY25" fmla="*/ 1401518 h 3237989"/>
                    <a:gd name="connsiteX26" fmla="*/ 527813 w 3848648"/>
                    <a:gd name="connsiteY26" fmla="*/ 1383265 h 3237989"/>
                    <a:gd name="connsiteX27" fmla="*/ 527813 w 3848648"/>
                    <a:gd name="connsiteY27" fmla="*/ 1298085 h 3237989"/>
                    <a:gd name="connsiteX28" fmla="*/ 1925119 w 3848648"/>
                    <a:gd name="connsiteY28" fmla="*/ 717039 h 3237989"/>
                    <a:gd name="connsiteX29" fmla="*/ 1925843 w 3848648"/>
                    <a:gd name="connsiteY29" fmla="*/ 0 h 3237989"/>
                    <a:gd name="connsiteX30" fmla="*/ 3830423 w 3848648"/>
                    <a:gd name="connsiteY30" fmla="*/ 790191 h 3237989"/>
                    <a:gd name="connsiteX31" fmla="*/ 3830423 w 3848648"/>
                    <a:gd name="connsiteY31" fmla="*/ 875288 h 3237989"/>
                    <a:gd name="connsiteX32" fmla="*/ 3787897 w 3848648"/>
                    <a:gd name="connsiteY32" fmla="*/ 893523 h 3237989"/>
                    <a:gd name="connsiteX33" fmla="*/ 3745370 w 3848648"/>
                    <a:gd name="connsiteY33" fmla="*/ 875288 h 3237989"/>
                    <a:gd name="connsiteX34" fmla="*/ 103278 w 3848648"/>
                    <a:gd name="connsiteY34" fmla="*/ 875288 h 3237989"/>
                    <a:gd name="connsiteX35" fmla="*/ 18225 w 3848648"/>
                    <a:gd name="connsiteY35" fmla="*/ 875288 h 3237989"/>
                    <a:gd name="connsiteX36" fmla="*/ 18225 w 3848648"/>
                    <a:gd name="connsiteY36" fmla="*/ 790191 h 3237989"/>
                    <a:gd name="connsiteX37" fmla="*/ 1925843 w 3848648"/>
                    <a:gd name="connsiteY37" fmla="*/ 0 h 3237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848648" h="3237989">
                      <a:moveTo>
                        <a:pt x="1925912" y="2280727"/>
                      </a:moveTo>
                      <a:cubicBezTo>
                        <a:pt x="1694449" y="2280727"/>
                        <a:pt x="1506812" y="2467654"/>
                        <a:pt x="1506812" y="2698240"/>
                      </a:cubicBezTo>
                      <a:cubicBezTo>
                        <a:pt x="1506812" y="2928826"/>
                        <a:pt x="1694449" y="3115753"/>
                        <a:pt x="1925912" y="3115753"/>
                      </a:cubicBezTo>
                      <a:cubicBezTo>
                        <a:pt x="2157375" y="3115753"/>
                        <a:pt x="2345012" y="2928826"/>
                        <a:pt x="2345012" y="2698240"/>
                      </a:cubicBezTo>
                      <a:cubicBezTo>
                        <a:pt x="2345012" y="2467654"/>
                        <a:pt x="2157375" y="2280727"/>
                        <a:pt x="1925912" y="2280727"/>
                      </a:cubicBezTo>
                      <a:close/>
                      <a:moveTo>
                        <a:pt x="1925118" y="2158489"/>
                      </a:moveTo>
                      <a:cubicBezTo>
                        <a:pt x="2223652" y="2158489"/>
                        <a:pt x="2465662" y="2400143"/>
                        <a:pt x="2465662" y="2698239"/>
                      </a:cubicBezTo>
                      <a:cubicBezTo>
                        <a:pt x="2465662" y="2996335"/>
                        <a:pt x="2223652" y="3237989"/>
                        <a:pt x="1925118" y="3237989"/>
                      </a:cubicBezTo>
                      <a:cubicBezTo>
                        <a:pt x="1626584" y="3237989"/>
                        <a:pt x="1384574" y="2996335"/>
                        <a:pt x="1384574" y="2698239"/>
                      </a:cubicBezTo>
                      <a:cubicBezTo>
                        <a:pt x="1384574" y="2400143"/>
                        <a:pt x="1626584" y="2158489"/>
                        <a:pt x="1925118" y="2158489"/>
                      </a:cubicBezTo>
                      <a:close/>
                      <a:moveTo>
                        <a:pt x="1924773" y="1438131"/>
                      </a:moveTo>
                      <a:cubicBezTo>
                        <a:pt x="2247167" y="1438131"/>
                        <a:pt x="2569942" y="1560735"/>
                        <a:pt x="2816009" y="1805943"/>
                      </a:cubicBezTo>
                      <a:cubicBezTo>
                        <a:pt x="2840312" y="1830312"/>
                        <a:pt x="2840312" y="1869911"/>
                        <a:pt x="2816009" y="1894279"/>
                      </a:cubicBezTo>
                      <a:cubicBezTo>
                        <a:pt x="2791706" y="1915602"/>
                        <a:pt x="2752214" y="1915602"/>
                        <a:pt x="2727911" y="1894279"/>
                      </a:cubicBezTo>
                      <a:cubicBezTo>
                        <a:pt x="2287419" y="1449554"/>
                        <a:pt x="1564405" y="1449554"/>
                        <a:pt x="1120875" y="1894279"/>
                      </a:cubicBezTo>
                      <a:cubicBezTo>
                        <a:pt x="1108724" y="1903418"/>
                        <a:pt x="1093534" y="1909510"/>
                        <a:pt x="1078345" y="1909510"/>
                      </a:cubicBezTo>
                      <a:cubicBezTo>
                        <a:pt x="1063156" y="1909510"/>
                        <a:pt x="1047966" y="1903418"/>
                        <a:pt x="1035815" y="1894279"/>
                      </a:cubicBezTo>
                      <a:cubicBezTo>
                        <a:pt x="1011512" y="1869911"/>
                        <a:pt x="1011512" y="1830312"/>
                        <a:pt x="1035815" y="1805943"/>
                      </a:cubicBezTo>
                      <a:cubicBezTo>
                        <a:pt x="1280364" y="1560735"/>
                        <a:pt x="1602379" y="1438131"/>
                        <a:pt x="1924773" y="1438131"/>
                      </a:cubicBezTo>
                      <a:close/>
                      <a:moveTo>
                        <a:pt x="1925119" y="717039"/>
                      </a:moveTo>
                      <a:cubicBezTo>
                        <a:pt x="2453665" y="717039"/>
                        <a:pt x="2948797" y="923904"/>
                        <a:pt x="3322424" y="1298085"/>
                      </a:cubicBezTo>
                      <a:cubicBezTo>
                        <a:pt x="3346725" y="1322422"/>
                        <a:pt x="3346725" y="1358928"/>
                        <a:pt x="3322424" y="1383265"/>
                      </a:cubicBezTo>
                      <a:cubicBezTo>
                        <a:pt x="3298123" y="1407602"/>
                        <a:pt x="3261672" y="1407602"/>
                        <a:pt x="3237371" y="1383265"/>
                      </a:cubicBezTo>
                      <a:cubicBezTo>
                        <a:pt x="2885007" y="1033420"/>
                        <a:pt x="2420251" y="838724"/>
                        <a:pt x="1925119" y="838724"/>
                      </a:cubicBezTo>
                      <a:cubicBezTo>
                        <a:pt x="1429987" y="838724"/>
                        <a:pt x="962192" y="1033420"/>
                        <a:pt x="612866" y="1383265"/>
                      </a:cubicBezTo>
                      <a:cubicBezTo>
                        <a:pt x="600716" y="1395433"/>
                        <a:pt x="585528" y="1401518"/>
                        <a:pt x="570339" y="1401518"/>
                      </a:cubicBezTo>
                      <a:cubicBezTo>
                        <a:pt x="555151" y="1401518"/>
                        <a:pt x="536926" y="1395433"/>
                        <a:pt x="527813" y="1383265"/>
                      </a:cubicBezTo>
                      <a:cubicBezTo>
                        <a:pt x="503512" y="1358928"/>
                        <a:pt x="503512" y="1322422"/>
                        <a:pt x="527813" y="1298085"/>
                      </a:cubicBezTo>
                      <a:cubicBezTo>
                        <a:pt x="898402" y="923904"/>
                        <a:pt x="1396573" y="717039"/>
                        <a:pt x="1925119" y="717039"/>
                      </a:cubicBezTo>
                      <a:close/>
                      <a:moveTo>
                        <a:pt x="1925843" y="0"/>
                      </a:moveTo>
                      <a:cubicBezTo>
                        <a:pt x="2645756" y="0"/>
                        <a:pt x="3323143" y="279606"/>
                        <a:pt x="3830423" y="790191"/>
                      </a:cubicBezTo>
                      <a:cubicBezTo>
                        <a:pt x="3854724" y="814504"/>
                        <a:pt x="3854724" y="850975"/>
                        <a:pt x="3830423" y="875288"/>
                      </a:cubicBezTo>
                      <a:cubicBezTo>
                        <a:pt x="3818273" y="887445"/>
                        <a:pt x="3803085" y="893523"/>
                        <a:pt x="3787897" y="893523"/>
                      </a:cubicBezTo>
                      <a:cubicBezTo>
                        <a:pt x="3772709" y="893523"/>
                        <a:pt x="3757521" y="887445"/>
                        <a:pt x="3745370" y="875288"/>
                      </a:cubicBezTo>
                      <a:cubicBezTo>
                        <a:pt x="2742960" y="-127647"/>
                        <a:pt x="1108726" y="-130686"/>
                        <a:pt x="103278" y="875288"/>
                      </a:cubicBezTo>
                      <a:cubicBezTo>
                        <a:pt x="82014" y="899602"/>
                        <a:pt x="42525" y="899602"/>
                        <a:pt x="18225" y="875288"/>
                      </a:cubicBezTo>
                      <a:cubicBezTo>
                        <a:pt x="-6076" y="850975"/>
                        <a:pt x="-6076" y="811465"/>
                        <a:pt x="18225" y="790191"/>
                      </a:cubicBezTo>
                      <a:cubicBezTo>
                        <a:pt x="528543" y="279606"/>
                        <a:pt x="1205929" y="0"/>
                        <a:pt x="1925843" y="0"/>
                      </a:cubicBezTo>
                      <a:close/>
                    </a:path>
                  </a:pathLst>
                </a:custGeom>
                <a:grp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ndParaRPr>
                </a:p>
              </p:txBody>
            </p:sp>
          </p:grpSp>
        </p:grpSp>
        <p:sp>
          <p:nvSpPr>
            <p:cNvPr id="631" name="Freeform 407">
              <a:extLst>
                <a:ext uri="{FF2B5EF4-FFF2-40B4-BE49-F238E27FC236}">
                  <a16:creationId xmlns:a16="http://schemas.microsoft.com/office/drawing/2014/main" id="{267650F0-1BE7-4567-8916-D122B80B2633}"/>
                </a:ext>
              </a:extLst>
            </p:cNvPr>
            <p:cNvSpPr>
              <a:spLocks/>
            </p:cNvSpPr>
            <p:nvPr/>
          </p:nvSpPr>
          <p:spPr bwMode="auto">
            <a:xfrm>
              <a:off x="4602268" y="2704331"/>
              <a:ext cx="419729" cy="238955"/>
            </a:xfrm>
            <a:custGeom>
              <a:avLst/>
              <a:gdLst>
                <a:gd name="connsiteX0" fmla="*/ 1624088 w 3848100"/>
                <a:gd name="connsiteY0" fmla="*/ 122238 h 2190750"/>
                <a:gd name="connsiteX1" fmla="*/ 861739 w 3848100"/>
                <a:gd name="connsiteY1" fmla="*/ 624012 h 2190750"/>
                <a:gd name="connsiteX2" fmla="*/ 816180 w 3848100"/>
                <a:gd name="connsiteY2" fmla="*/ 769983 h 2190750"/>
                <a:gd name="connsiteX3" fmla="*/ 755435 w 3848100"/>
                <a:gd name="connsiteY3" fmla="*/ 812558 h 2190750"/>
                <a:gd name="connsiteX4" fmla="*/ 749360 w 3848100"/>
                <a:gd name="connsiteY4" fmla="*/ 812558 h 2190750"/>
                <a:gd name="connsiteX5" fmla="*/ 120650 w 3848100"/>
                <a:gd name="connsiteY5" fmla="*/ 1442056 h 2190750"/>
                <a:gd name="connsiteX6" fmla="*/ 685578 w 3848100"/>
                <a:gd name="connsiteY6" fmla="*/ 2065472 h 2190750"/>
                <a:gd name="connsiteX7" fmla="*/ 740249 w 3848100"/>
                <a:gd name="connsiteY7" fmla="*/ 2068513 h 2190750"/>
                <a:gd name="connsiteX8" fmla="*/ 746323 w 3848100"/>
                <a:gd name="connsiteY8" fmla="*/ 2068513 h 2190750"/>
                <a:gd name="connsiteX9" fmla="*/ 3343170 w 3848100"/>
                <a:gd name="connsiteY9" fmla="*/ 2068513 h 2190750"/>
                <a:gd name="connsiteX10" fmla="*/ 3349244 w 3848100"/>
                <a:gd name="connsiteY10" fmla="*/ 2068513 h 2190750"/>
                <a:gd name="connsiteX11" fmla="*/ 3422138 w 3848100"/>
                <a:gd name="connsiteY11" fmla="*/ 2062431 h 2190750"/>
                <a:gd name="connsiteX12" fmla="*/ 3725863 w 3848100"/>
                <a:gd name="connsiteY12" fmla="*/ 1685340 h 2190750"/>
                <a:gd name="connsiteX13" fmla="*/ 3422138 w 3848100"/>
                <a:gd name="connsiteY13" fmla="*/ 1311291 h 2190750"/>
                <a:gd name="connsiteX14" fmla="*/ 3382654 w 3848100"/>
                <a:gd name="connsiteY14" fmla="*/ 1308250 h 2190750"/>
                <a:gd name="connsiteX15" fmla="*/ 3327984 w 3848100"/>
                <a:gd name="connsiteY15" fmla="*/ 1253511 h 2190750"/>
                <a:gd name="connsiteX16" fmla="*/ 3324946 w 3848100"/>
                <a:gd name="connsiteY16" fmla="*/ 1207895 h 2190750"/>
                <a:gd name="connsiteX17" fmla="*/ 2720534 w 3848100"/>
                <a:gd name="connsiteY17" fmla="*/ 718285 h 2190750"/>
                <a:gd name="connsiteX18" fmla="*/ 2538299 w 3848100"/>
                <a:gd name="connsiteY18" fmla="*/ 745654 h 2190750"/>
                <a:gd name="connsiteX19" fmla="*/ 2495778 w 3848100"/>
                <a:gd name="connsiteY19" fmla="*/ 760860 h 2190750"/>
                <a:gd name="connsiteX20" fmla="*/ 2447182 w 3848100"/>
                <a:gd name="connsiteY20" fmla="*/ 760860 h 2190750"/>
                <a:gd name="connsiteX21" fmla="*/ 2416809 w 3848100"/>
                <a:gd name="connsiteY21" fmla="*/ 724367 h 2190750"/>
                <a:gd name="connsiteX22" fmla="*/ 2386437 w 3848100"/>
                <a:gd name="connsiteY22" fmla="*/ 624012 h 2190750"/>
                <a:gd name="connsiteX23" fmla="*/ 1624088 w 3848100"/>
                <a:gd name="connsiteY23" fmla="*/ 122238 h 2190750"/>
                <a:gd name="connsiteX24" fmla="*/ 1624889 w 3848100"/>
                <a:gd name="connsiteY24" fmla="*/ 0 h 2190750"/>
                <a:gd name="connsiteX25" fmla="*/ 2499595 w 3848100"/>
                <a:gd name="connsiteY25" fmla="*/ 581157 h 2190750"/>
                <a:gd name="connsiteX26" fmla="*/ 2499595 w 3848100"/>
                <a:gd name="connsiteY26" fmla="*/ 587243 h 2190750"/>
                <a:gd name="connsiteX27" fmla="*/ 2514781 w 3848100"/>
                <a:gd name="connsiteY27" fmla="*/ 626798 h 2190750"/>
                <a:gd name="connsiteX28" fmla="*/ 2721308 w 3848100"/>
                <a:gd name="connsiteY28" fmla="*/ 596371 h 2190750"/>
                <a:gd name="connsiteX29" fmla="*/ 3444156 w 3848100"/>
                <a:gd name="connsiteY29" fmla="*/ 1186656 h 2190750"/>
                <a:gd name="connsiteX30" fmla="*/ 3447193 w 3848100"/>
                <a:gd name="connsiteY30" fmla="*/ 1192742 h 2190750"/>
                <a:gd name="connsiteX31" fmla="*/ 3848100 w 3848100"/>
                <a:gd name="connsiteY31" fmla="*/ 1685661 h 2190750"/>
                <a:gd name="connsiteX32" fmla="*/ 3444156 w 3848100"/>
                <a:gd name="connsiteY32" fmla="*/ 2181622 h 2190750"/>
                <a:gd name="connsiteX33" fmla="*/ 3438082 w 3848100"/>
                <a:gd name="connsiteY33" fmla="*/ 2181622 h 2190750"/>
                <a:gd name="connsiteX34" fmla="*/ 3374301 w 3848100"/>
                <a:gd name="connsiteY34" fmla="*/ 2187707 h 2190750"/>
                <a:gd name="connsiteX35" fmla="*/ 3356078 w 3848100"/>
                <a:gd name="connsiteY35" fmla="*/ 2190750 h 2190750"/>
                <a:gd name="connsiteX36" fmla="*/ 738034 w 3848100"/>
                <a:gd name="connsiteY36" fmla="*/ 2190750 h 2190750"/>
                <a:gd name="connsiteX37" fmla="*/ 722848 w 3848100"/>
                <a:gd name="connsiteY37" fmla="*/ 2190750 h 2190750"/>
                <a:gd name="connsiteX38" fmla="*/ 677290 w 3848100"/>
                <a:gd name="connsiteY38" fmla="*/ 2187707 h 2190750"/>
                <a:gd name="connsiteX39" fmla="*/ 674253 w 3848100"/>
                <a:gd name="connsiteY39" fmla="*/ 2187707 h 2190750"/>
                <a:gd name="connsiteX40" fmla="*/ 0 w 3848100"/>
                <a:gd name="connsiteY40" fmla="*/ 1442244 h 2190750"/>
                <a:gd name="connsiteX41" fmla="*/ 716773 w 3848100"/>
                <a:gd name="connsiteY41" fmla="*/ 690695 h 2190750"/>
                <a:gd name="connsiteX42" fmla="*/ 747145 w 3848100"/>
                <a:gd name="connsiteY42" fmla="*/ 587243 h 2190750"/>
                <a:gd name="connsiteX43" fmla="*/ 750182 w 3848100"/>
                <a:gd name="connsiteY43" fmla="*/ 581157 h 2190750"/>
                <a:gd name="connsiteX44" fmla="*/ 1624889 w 3848100"/>
                <a:gd name="connsiteY44" fmla="*/ 0 h 2190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3848100" h="2190750">
                  <a:moveTo>
                    <a:pt x="1624088" y="122238"/>
                  </a:moveTo>
                  <a:cubicBezTo>
                    <a:pt x="1293028" y="122238"/>
                    <a:pt x="992340" y="319907"/>
                    <a:pt x="861739" y="624012"/>
                  </a:cubicBezTo>
                  <a:cubicBezTo>
                    <a:pt x="816180" y="769983"/>
                    <a:pt x="816180" y="769983"/>
                    <a:pt x="816180" y="769983"/>
                  </a:cubicBezTo>
                  <a:cubicBezTo>
                    <a:pt x="810105" y="797352"/>
                    <a:pt x="782770" y="815599"/>
                    <a:pt x="755435" y="812558"/>
                  </a:cubicBezTo>
                  <a:cubicBezTo>
                    <a:pt x="749360" y="812558"/>
                    <a:pt x="749360" y="812558"/>
                    <a:pt x="749360" y="812558"/>
                  </a:cubicBezTo>
                  <a:cubicBezTo>
                    <a:pt x="403114" y="812558"/>
                    <a:pt x="120650" y="1095376"/>
                    <a:pt x="120650" y="1442056"/>
                  </a:cubicBezTo>
                  <a:cubicBezTo>
                    <a:pt x="120650" y="1764408"/>
                    <a:pt x="363630" y="2032021"/>
                    <a:pt x="685578" y="2065472"/>
                  </a:cubicBezTo>
                  <a:cubicBezTo>
                    <a:pt x="740249" y="2068513"/>
                    <a:pt x="740249" y="2068513"/>
                    <a:pt x="740249" y="2068513"/>
                  </a:cubicBezTo>
                  <a:cubicBezTo>
                    <a:pt x="740249" y="2068513"/>
                    <a:pt x="743286" y="2068513"/>
                    <a:pt x="746323" y="2068513"/>
                  </a:cubicBezTo>
                  <a:cubicBezTo>
                    <a:pt x="3343170" y="2068513"/>
                    <a:pt x="3343170" y="2068513"/>
                    <a:pt x="3343170" y="2068513"/>
                  </a:cubicBezTo>
                  <a:cubicBezTo>
                    <a:pt x="3346207" y="2068513"/>
                    <a:pt x="3346207" y="2068513"/>
                    <a:pt x="3349244" y="2068513"/>
                  </a:cubicBezTo>
                  <a:cubicBezTo>
                    <a:pt x="3422138" y="2062431"/>
                    <a:pt x="3422138" y="2062431"/>
                    <a:pt x="3422138" y="2062431"/>
                  </a:cubicBezTo>
                  <a:cubicBezTo>
                    <a:pt x="3598299" y="2022897"/>
                    <a:pt x="3725863" y="1867804"/>
                    <a:pt x="3725863" y="1685340"/>
                  </a:cubicBezTo>
                  <a:cubicBezTo>
                    <a:pt x="3725863" y="1505918"/>
                    <a:pt x="3598299" y="1350824"/>
                    <a:pt x="3422138" y="1311291"/>
                  </a:cubicBezTo>
                  <a:cubicBezTo>
                    <a:pt x="3382654" y="1308250"/>
                    <a:pt x="3382654" y="1308250"/>
                    <a:pt x="3382654" y="1308250"/>
                  </a:cubicBezTo>
                  <a:cubicBezTo>
                    <a:pt x="3355319" y="1305208"/>
                    <a:pt x="3331021" y="1283921"/>
                    <a:pt x="3327984" y="1253511"/>
                  </a:cubicBezTo>
                  <a:cubicBezTo>
                    <a:pt x="3324946" y="1207895"/>
                    <a:pt x="3324946" y="1207895"/>
                    <a:pt x="3324946" y="1207895"/>
                  </a:cubicBezTo>
                  <a:cubicBezTo>
                    <a:pt x="3264201" y="925077"/>
                    <a:pt x="3012110" y="718285"/>
                    <a:pt x="2720534" y="718285"/>
                  </a:cubicBezTo>
                  <a:cubicBezTo>
                    <a:pt x="2659789" y="718285"/>
                    <a:pt x="2596007" y="727408"/>
                    <a:pt x="2538299" y="745654"/>
                  </a:cubicBezTo>
                  <a:cubicBezTo>
                    <a:pt x="2495778" y="760860"/>
                    <a:pt x="2495778" y="760860"/>
                    <a:pt x="2495778" y="760860"/>
                  </a:cubicBezTo>
                  <a:cubicBezTo>
                    <a:pt x="2477554" y="766942"/>
                    <a:pt x="2462368" y="766942"/>
                    <a:pt x="2447182" y="760860"/>
                  </a:cubicBezTo>
                  <a:cubicBezTo>
                    <a:pt x="2431996" y="751736"/>
                    <a:pt x="2419847" y="739572"/>
                    <a:pt x="2416809" y="724367"/>
                  </a:cubicBezTo>
                  <a:cubicBezTo>
                    <a:pt x="2386437" y="624012"/>
                    <a:pt x="2386437" y="624012"/>
                    <a:pt x="2386437" y="624012"/>
                  </a:cubicBezTo>
                  <a:cubicBezTo>
                    <a:pt x="2255835" y="319907"/>
                    <a:pt x="1955148" y="122238"/>
                    <a:pt x="1624088" y="122238"/>
                  </a:cubicBezTo>
                  <a:close/>
                  <a:moveTo>
                    <a:pt x="1624889" y="0"/>
                  </a:moveTo>
                  <a:cubicBezTo>
                    <a:pt x="2007572" y="0"/>
                    <a:pt x="2350773" y="228203"/>
                    <a:pt x="2499595" y="581157"/>
                  </a:cubicBezTo>
                  <a:cubicBezTo>
                    <a:pt x="2499595" y="581157"/>
                    <a:pt x="2499595" y="584200"/>
                    <a:pt x="2499595" y="587243"/>
                  </a:cubicBezTo>
                  <a:cubicBezTo>
                    <a:pt x="2514781" y="626798"/>
                    <a:pt x="2514781" y="626798"/>
                    <a:pt x="2514781" y="626798"/>
                  </a:cubicBezTo>
                  <a:cubicBezTo>
                    <a:pt x="2581598" y="605499"/>
                    <a:pt x="2651453" y="596371"/>
                    <a:pt x="2721308" y="596371"/>
                  </a:cubicBezTo>
                  <a:cubicBezTo>
                    <a:pt x="3070583" y="596371"/>
                    <a:pt x="3374301" y="845873"/>
                    <a:pt x="3444156" y="1186656"/>
                  </a:cubicBezTo>
                  <a:cubicBezTo>
                    <a:pt x="3444156" y="1186656"/>
                    <a:pt x="3447193" y="1189699"/>
                    <a:pt x="3447193" y="1192742"/>
                  </a:cubicBezTo>
                  <a:cubicBezTo>
                    <a:pt x="3678018" y="1241425"/>
                    <a:pt x="3848100" y="1448329"/>
                    <a:pt x="3848100" y="1685661"/>
                  </a:cubicBezTo>
                  <a:cubicBezTo>
                    <a:pt x="3848100" y="1926035"/>
                    <a:pt x="3678018" y="2132939"/>
                    <a:pt x="3444156" y="2181622"/>
                  </a:cubicBezTo>
                  <a:cubicBezTo>
                    <a:pt x="3444156" y="2181622"/>
                    <a:pt x="3441119" y="2181622"/>
                    <a:pt x="3438082" y="2181622"/>
                  </a:cubicBezTo>
                  <a:cubicBezTo>
                    <a:pt x="3374301" y="2187707"/>
                    <a:pt x="3374301" y="2187707"/>
                    <a:pt x="3374301" y="2187707"/>
                  </a:cubicBezTo>
                  <a:cubicBezTo>
                    <a:pt x="3368227" y="2190750"/>
                    <a:pt x="3362152" y="2190750"/>
                    <a:pt x="3356078" y="2190750"/>
                  </a:cubicBezTo>
                  <a:cubicBezTo>
                    <a:pt x="738034" y="2190750"/>
                    <a:pt x="738034" y="2190750"/>
                    <a:pt x="738034" y="2190750"/>
                  </a:cubicBezTo>
                  <a:cubicBezTo>
                    <a:pt x="731959" y="2190750"/>
                    <a:pt x="728922" y="2190750"/>
                    <a:pt x="722848" y="2190750"/>
                  </a:cubicBezTo>
                  <a:cubicBezTo>
                    <a:pt x="677290" y="2187707"/>
                    <a:pt x="677290" y="2187707"/>
                    <a:pt x="677290" y="2187707"/>
                  </a:cubicBezTo>
                  <a:cubicBezTo>
                    <a:pt x="677290" y="2187707"/>
                    <a:pt x="677290" y="2187707"/>
                    <a:pt x="674253" y="2187707"/>
                  </a:cubicBezTo>
                  <a:cubicBezTo>
                    <a:pt x="291569" y="2148152"/>
                    <a:pt x="0" y="1828668"/>
                    <a:pt x="0" y="1442244"/>
                  </a:cubicBezTo>
                  <a:cubicBezTo>
                    <a:pt x="0" y="1040606"/>
                    <a:pt x="318904" y="711994"/>
                    <a:pt x="716773" y="690695"/>
                  </a:cubicBezTo>
                  <a:cubicBezTo>
                    <a:pt x="747145" y="587243"/>
                    <a:pt x="747145" y="587243"/>
                    <a:pt x="747145" y="587243"/>
                  </a:cubicBezTo>
                  <a:cubicBezTo>
                    <a:pt x="750182" y="584200"/>
                    <a:pt x="750182" y="581157"/>
                    <a:pt x="750182" y="581157"/>
                  </a:cubicBezTo>
                  <a:cubicBezTo>
                    <a:pt x="899004" y="228203"/>
                    <a:pt x="1242205" y="0"/>
                    <a:pt x="1624889" y="0"/>
                  </a:cubicBezTo>
                  <a:close/>
                </a:path>
              </a:pathLst>
            </a:custGeom>
            <a:solidFill>
              <a:srgbClr val="0078D7"/>
            </a:soli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ndParaRPr>
            </a:p>
          </p:txBody>
        </p:sp>
        <p:sp>
          <p:nvSpPr>
            <p:cNvPr id="632" name="Freeform 408">
              <a:extLst>
                <a:ext uri="{FF2B5EF4-FFF2-40B4-BE49-F238E27FC236}">
                  <a16:creationId xmlns:a16="http://schemas.microsoft.com/office/drawing/2014/main" id="{B8330540-3DA8-4EEF-A4BC-965A8F659BAE}"/>
                </a:ext>
              </a:extLst>
            </p:cNvPr>
            <p:cNvSpPr>
              <a:spLocks/>
            </p:cNvSpPr>
            <p:nvPr/>
          </p:nvSpPr>
          <p:spPr bwMode="auto">
            <a:xfrm>
              <a:off x="5698628" y="1913756"/>
              <a:ext cx="609187" cy="346815"/>
            </a:xfrm>
            <a:custGeom>
              <a:avLst/>
              <a:gdLst>
                <a:gd name="connsiteX0" fmla="*/ 257234 w 609187"/>
                <a:gd name="connsiteY0" fmla="*/ 0 h 346815"/>
                <a:gd name="connsiteX1" fmla="*/ 395707 w 609187"/>
                <a:gd name="connsiteY1" fmla="*/ 92002 h 346815"/>
                <a:gd name="connsiteX2" fmla="*/ 395707 w 609187"/>
                <a:gd name="connsiteY2" fmla="*/ 92966 h 346815"/>
                <a:gd name="connsiteX3" fmla="*/ 398111 w 609187"/>
                <a:gd name="connsiteY3" fmla="*/ 99228 h 346815"/>
                <a:gd name="connsiteX4" fmla="*/ 430806 w 609187"/>
                <a:gd name="connsiteY4" fmla="*/ 94411 h 346815"/>
                <a:gd name="connsiteX5" fmla="*/ 545239 w 609187"/>
                <a:gd name="connsiteY5" fmla="*/ 187858 h 346815"/>
                <a:gd name="connsiteX6" fmla="*/ 545720 w 609187"/>
                <a:gd name="connsiteY6" fmla="*/ 188822 h 346815"/>
                <a:gd name="connsiteX7" fmla="*/ 609187 w 609187"/>
                <a:gd name="connsiteY7" fmla="*/ 266855 h 346815"/>
                <a:gd name="connsiteX8" fmla="*/ 545239 w 609187"/>
                <a:gd name="connsiteY8" fmla="*/ 345370 h 346815"/>
                <a:gd name="connsiteX9" fmla="*/ 544278 w 609187"/>
                <a:gd name="connsiteY9" fmla="*/ 345370 h 346815"/>
                <a:gd name="connsiteX10" fmla="*/ 534181 w 609187"/>
                <a:gd name="connsiteY10" fmla="*/ 346333 h 346815"/>
                <a:gd name="connsiteX11" fmla="*/ 531296 w 609187"/>
                <a:gd name="connsiteY11" fmla="*/ 346815 h 346815"/>
                <a:gd name="connsiteX12" fmla="*/ 476414 w 609187"/>
                <a:gd name="connsiteY12" fmla="*/ 346815 h 346815"/>
                <a:gd name="connsiteX13" fmla="*/ 476414 w 609187"/>
                <a:gd name="connsiteY13" fmla="*/ 327464 h 346815"/>
                <a:gd name="connsiteX14" fmla="*/ 477864 w 609187"/>
                <a:gd name="connsiteY14" fmla="*/ 327464 h 346815"/>
                <a:gd name="connsiteX15" fmla="*/ 529252 w 609187"/>
                <a:gd name="connsiteY15" fmla="*/ 327464 h 346815"/>
                <a:gd name="connsiteX16" fmla="*/ 530214 w 609187"/>
                <a:gd name="connsiteY16" fmla="*/ 327464 h 346815"/>
                <a:gd name="connsiteX17" fmla="*/ 541754 w 609187"/>
                <a:gd name="connsiteY17" fmla="*/ 326501 h 346815"/>
                <a:gd name="connsiteX18" fmla="*/ 589836 w 609187"/>
                <a:gd name="connsiteY18" fmla="*/ 266804 h 346815"/>
                <a:gd name="connsiteX19" fmla="*/ 541754 w 609187"/>
                <a:gd name="connsiteY19" fmla="*/ 207589 h 346815"/>
                <a:gd name="connsiteX20" fmla="*/ 535503 w 609187"/>
                <a:gd name="connsiteY20" fmla="*/ 207108 h 346815"/>
                <a:gd name="connsiteX21" fmla="*/ 526848 w 609187"/>
                <a:gd name="connsiteY21" fmla="*/ 198442 h 346815"/>
                <a:gd name="connsiteX22" fmla="*/ 526367 w 609187"/>
                <a:gd name="connsiteY22" fmla="*/ 191220 h 346815"/>
                <a:gd name="connsiteX23" fmla="*/ 430684 w 609187"/>
                <a:gd name="connsiteY23" fmla="*/ 113711 h 346815"/>
                <a:gd name="connsiteX24" fmla="*/ 401834 w 609187"/>
                <a:gd name="connsiteY24" fmla="*/ 118044 h 346815"/>
                <a:gd name="connsiteX25" fmla="*/ 395103 w 609187"/>
                <a:gd name="connsiteY25" fmla="*/ 120451 h 346815"/>
                <a:gd name="connsiteX26" fmla="*/ 387410 w 609187"/>
                <a:gd name="connsiteY26" fmla="*/ 120451 h 346815"/>
                <a:gd name="connsiteX27" fmla="*/ 382602 w 609187"/>
                <a:gd name="connsiteY27" fmla="*/ 114674 h 346815"/>
                <a:gd name="connsiteX28" fmla="*/ 377793 w 609187"/>
                <a:gd name="connsiteY28" fmla="*/ 98787 h 346815"/>
                <a:gd name="connsiteX29" fmla="*/ 257107 w 609187"/>
                <a:gd name="connsiteY29" fmla="*/ 19351 h 346815"/>
                <a:gd name="connsiteX30" fmla="*/ 136421 w 609187"/>
                <a:gd name="connsiteY30" fmla="*/ 98787 h 346815"/>
                <a:gd name="connsiteX31" fmla="*/ 129208 w 609187"/>
                <a:gd name="connsiteY31" fmla="*/ 121895 h 346815"/>
                <a:gd name="connsiteX32" fmla="*/ 119592 w 609187"/>
                <a:gd name="connsiteY32" fmla="*/ 128635 h 346815"/>
                <a:gd name="connsiteX33" fmla="*/ 118630 w 609187"/>
                <a:gd name="connsiteY33" fmla="*/ 128635 h 346815"/>
                <a:gd name="connsiteX34" fmla="*/ 19100 w 609187"/>
                <a:gd name="connsiteY34" fmla="*/ 228290 h 346815"/>
                <a:gd name="connsiteX35" fmla="*/ 108533 w 609187"/>
                <a:gd name="connsiteY35" fmla="*/ 326983 h 346815"/>
                <a:gd name="connsiteX36" fmla="*/ 117188 w 609187"/>
                <a:gd name="connsiteY36" fmla="*/ 327464 h 346815"/>
                <a:gd name="connsiteX37" fmla="*/ 118149 w 609187"/>
                <a:gd name="connsiteY37" fmla="*/ 327464 h 346815"/>
                <a:gd name="connsiteX38" fmla="*/ 194985 w 609187"/>
                <a:gd name="connsiteY38" fmla="*/ 327464 h 346815"/>
                <a:gd name="connsiteX39" fmla="*/ 194985 w 609187"/>
                <a:gd name="connsiteY39" fmla="*/ 346815 h 346815"/>
                <a:gd name="connsiteX40" fmla="*/ 168644 w 609187"/>
                <a:gd name="connsiteY40" fmla="*/ 346815 h 346815"/>
                <a:gd name="connsiteX41" fmla="*/ 116837 w 609187"/>
                <a:gd name="connsiteY41" fmla="*/ 346815 h 346815"/>
                <a:gd name="connsiteX42" fmla="*/ 114433 w 609187"/>
                <a:gd name="connsiteY42" fmla="*/ 346815 h 346815"/>
                <a:gd name="connsiteX43" fmla="*/ 107221 w 609187"/>
                <a:gd name="connsiteY43" fmla="*/ 346333 h 346815"/>
                <a:gd name="connsiteX44" fmla="*/ 106740 w 609187"/>
                <a:gd name="connsiteY44" fmla="*/ 346333 h 346815"/>
                <a:gd name="connsiteX45" fmla="*/ 0 w 609187"/>
                <a:gd name="connsiteY45" fmla="*/ 228320 h 346815"/>
                <a:gd name="connsiteX46" fmla="*/ 113471 w 609187"/>
                <a:gd name="connsiteY46" fmla="*/ 109343 h 346815"/>
                <a:gd name="connsiteX47" fmla="*/ 118280 w 609187"/>
                <a:gd name="connsiteY47" fmla="*/ 92966 h 346815"/>
                <a:gd name="connsiteX48" fmla="*/ 118760 w 609187"/>
                <a:gd name="connsiteY48" fmla="*/ 92002 h 346815"/>
                <a:gd name="connsiteX49" fmla="*/ 257234 w 609187"/>
                <a:gd name="connsiteY49" fmla="*/ 0 h 346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609187" h="346815">
                  <a:moveTo>
                    <a:pt x="257234" y="0"/>
                  </a:moveTo>
                  <a:cubicBezTo>
                    <a:pt x="317816" y="0"/>
                    <a:pt x="372148" y="36127"/>
                    <a:pt x="395707" y="92002"/>
                  </a:cubicBezTo>
                  <a:cubicBezTo>
                    <a:pt x="395707" y="92002"/>
                    <a:pt x="395707" y="92484"/>
                    <a:pt x="395707" y="92966"/>
                  </a:cubicBezTo>
                  <a:cubicBezTo>
                    <a:pt x="398111" y="99228"/>
                    <a:pt x="398111" y="99228"/>
                    <a:pt x="398111" y="99228"/>
                  </a:cubicBezTo>
                  <a:cubicBezTo>
                    <a:pt x="408689" y="95856"/>
                    <a:pt x="419748" y="94411"/>
                    <a:pt x="430806" y="94411"/>
                  </a:cubicBezTo>
                  <a:cubicBezTo>
                    <a:pt x="486100" y="94411"/>
                    <a:pt x="534181" y="133909"/>
                    <a:pt x="545239" y="187858"/>
                  </a:cubicBezTo>
                  <a:cubicBezTo>
                    <a:pt x="545239" y="187858"/>
                    <a:pt x="545720" y="188340"/>
                    <a:pt x="545720" y="188822"/>
                  </a:cubicBezTo>
                  <a:cubicBezTo>
                    <a:pt x="582262" y="196529"/>
                    <a:pt x="609187" y="229283"/>
                    <a:pt x="609187" y="266855"/>
                  </a:cubicBezTo>
                  <a:cubicBezTo>
                    <a:pt x="609187" y="304908"/>
                    <a:pt x="582262" y="337663"/>
                    <a:pt x="545239" y="345370"/>
                  </a:cubicBezTo>
                  <a:cubicBezTo>
                    <a:pt x="545239" y="345370"/>
                    <a:pt x="544759" y="345370"/>
                    <a:pt x="544278" y="345370"/>
                  </a:cubicBezTo>
                  <a:cubicBezTo>
                    <a:pt x="534181" y="346333"/>
                    <a:pt x="534181" y="346333"/>
                    <a:pt x="534181" y="346333"/>
                  </a:cubicBezTo>
                  <a:cubicBezTo>
                    <a:pt x="533219" y="346815"/>
                    <a:pt x="532257" y="346815"/>
                    <a:pt x="531296" y="346815"/>
                  </a:cubicBezTo>
                  <a:lnTo>
                    <a:pt x="476414" y="346815"/>
                  </a:lnTo>
                  <a:lnTo>
                    <a:pt x="476414" y="327464"/>
                  </a:lnTo>
                  <a:lnTo>
                    <a:pt x="477864" y="327464"/>
                  </a:lnTo>
                  <a:cubicBezTo>
                    <a:pt x="529252" y="327464"/>
                    <a:pt x="529252" y="327464"/>
                    <a:pt x="529252" y="327464"/>
                  </a:cubicBezTo>
                  <a:cubicBezTo>
                    <a:pt x="529733" y="327464"/>
                    <a:pt x="529733" y="327464"/>
                    <a:pt x="530214" y="327464"/>
                  </a:cubicBezTo>
                  <a:cubicBezTo>
                    <a:pt x="541754" y="326501"/>
                    <a:pt x="541754" y="326501"/>
                    <a:pt x="541754" y="326501"/>
                  </a:cubicBezTo>
                  <a:cubicBezTo>
                    <a:pt x="569642" y="320243"/>
                    <a:pt x="589836" y="295690"/>
                    <a:pt x="589836" y="266804"/>
                  </a:cubicBezTo>
                  <a:cubicBezTo>
                    <a:pt x="589836" y="238400"/>
                    <a:pt x="569642" y="213847"/>
                    <a:pt x="541754" y="207589"/>
                  </a:cubicBezTo>
                  <a:cubicBezTo>
                    <a:pt x="535503" y="207108"/>
                    <a:pt x="535503" y="207108"/>
                    <a:pt x="535503" y="207108"/>
                  </a:cubicBezTo>
                  <a:cubicBezTo>
                    <a:pt x="531176" y="206626"/>
                    <a:pt x="527329" y="203256"/>
                    <a:pt x="526848" y="198442"/>
                  </a:cubicBezTo>
                  <a:cubicBezTo>
                    <a:pt x="526367" y="191220"/>
                    <a:pt x="526367" y="191220"/>
                    <a:pt x="526367" y="191220"/>
                  </a:cubicBezTo>
                  <a:cubicBezTo>
                    <a:pt x="516751" y="146448"/>
                    <a:pt x="476843" y="113711"/>
                    <a:pt x="430684" y="113711"/>
                  </a:cubicBezTo>
                  <a:cubicBezTo>
                    <a:pt x="421067" y="113711"/>
                    <a:pt x="410970" y="115155"/>
                    <a:pt x="401834" y="118044"/>
                  </a:cubicBezTo>
                  <a:cubicBezTo>
                    <a:pt x="395103" y="120451"/>
                    <a:pt x="395103" y="120451"/>
                    <a:pt x="395103" y="120451"/>
                  </a:cubicBezTo>
                  <a:cubicBezTo>
                    <a:pt x="392218" y="121414"/>
                    <a:pt x="389814" y="121414"/>
                    <a:pt x="387410" y="120451"/>
                  </a:cubicBezTo>
                  <a:cubicBezTo>
                    <a:pt x="385006" y="119006"/>
                    <a:pt x="383083" y="117081"/>
                    <a:pt x="382602" y="114674"/>
                  </a:cubicBezTo>
                  <a:cubicBezTo>
                    <a:pt x="377793" y="98787"/>
                    <a:pt x="377793" y="98787"/>
                    <a:pt x="377793" y="98787"/>
                  </a:cubicBezTo>
                  <a:cubicBezTo>
                    <a:pt x="357118" y="50644"/>
                    <a:pt x="309517" y="19351"/>
                    <a:pt x="257107" y="19351"/>
                  </a:cubicBezTo>
                  <a:cubicBezTo>
                    <a:pt x="204697" y="19351"/>
                    <a:pt x="157096" y="50644"/>
                    <a:pt x="136421" y="98787"/>
                  </a:cubicBezTo>
                  <a:cubicBezTo>
                    <a:pt x="129208" y="121895"/>
                    <a:pt x="129208" y="121895"/>
                    <a:pt x="129208" y="121895"/>
                  </a:cubicBezTo>
                  <a:cubicBezTo>
                    <a:pt x="128247" y="126228"/>
                    <a:pt x="123919" y="129117"/>
                    <a:pt x="119592" y="128635"/>
                  </a:cubicBezTo>
                  <a:cubicBezTo>
                    <a:pt x="118630" y="128635"/>
                    <a:pt x="118630" y="128635"/>
                    <a:pt x="118630" y="128635"/>
                  </a:cubicBezTo>
                  <a:cubicBezTo>
                    <a:pt x="63817" y="128635"/>
                    <a:pt x="19100" y="173408"/>
                    <a:pt x="19100" y="228290"/>
                  </a:cubicBezTo>
                  <a:cubicBezTo>
                    <a:pt x="19100" y="279321"/>
                    <a:pt x="57566" y="321687"/>
                    <a:pt x="108533" y="326983"/>
                  </a:cubicBezTo>
                  <a:cubicBezTo>
                    <a:pt x="117188" y="327464"/>
                    <a:pt x="117188" y="327464"/>
                    <a:pt x="117188" y="327464"/>
                  </a:cubicBezTo>
                  <a:cubicBezTo>
                    <a:pt x="117188" y="327464"/>
                    <a:pt x="117669" y="327464"/>
                    <a:pt x="118149" y="327464"/>
                  </a:cubicBezTo>
                  <a:lnTo>
                    <a:pt x="194985" y="327464"/>
                  </a:lnTo>
                  <a:lnTo>
                    <a:pt x="194985" y="346815"/>
                  </a:lnTo>
                  <a:lnTo>
                    <a:pt x="168644" y="346815"/>
                  </a:lnTo>
                  <a:cubicBezTo>
                    <a:pt x="116837" y="346815"/>
                    <a:pt x="116837" y="346815"/>
                    <a:pt x="116837" y="346815"/>
                  </a:cubicBezTo>
                  <a:cubicBezTo>
                    <a:pt x="115875" y="346815"/>
                    <a:pt x="115395" y="346815"/>
                    <a:pt x="114433" y="346815"/>
                  </a:cubicBezTo>
                  <a:cubicBezTo>
                    <a:pt x="107221" y="346333"/>
                    <a:pt x="107221" y="346333"/>
                    <a:pt x="107221" y="346333"/>
                  </a:cubicBezTo>
                  <a:cubicBezTo>
                    <a:pt x="107221" y="346333"/>
                    <a:pt x="107221" y="346333"/>
                    <a:pt x="106740" y="346333"/>
                  </a:cubicBezTo>
                  <a:cubicBezTo>
                    <a:pt x="46158" y="340072"/>
                    <a:pt x="0" y="289494"/>
                    <a:pt x="0" y="228320"/>
                  </a:cubicBezTo>
                  <a:cubicBezTo>
                    <a:pt x="0" y="164737"/>
                    <a:pt x="50485" y="112715"/>
                    <a:pt x="113471" y="109343"/>
                  </a:cubicBezTo>
                  <a:cubicBezTo>
                    <a:pt x="118280" y="92966"/>
                    <a:pt x="118280" y="92966"/>
                    <a:pt x="118280" y="92966"/>
                  </a:cubicBezTo>
                  <a:cubicBezTo>
                    <a:pt x="118760" y="92484"/>
                    <a:pt x="118760" y="92002"/>
                    <a:pt x="118760" y="92002"/>
                  </a:cubicBezTo>
                  <a:cubicBezTo>
                    <a:pt x="142320" y="36127"/>
                    <a:pt x="196652" y="0"/>
                    <a:pt x="257234" y="0"/>
                  </a:cubicBezTo>
                  <a:close/>
                </a:path>
              </a:pathLst>
            </a:custGeom>
            <a:solidFill>
              <a:srgbClr val="0078D7"/>
            </a:soli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ndParaRPr>
            </a:p>
          </p:txBody>
        </p:sp>
        <p:sp>
          <p:nvSpPr>
            <p:cNvPr id="633" name="Freeform 409">
              <a:extLst>
                <a:ext uri="{FF2B5EF4-FFF2-40B4-BE49-F238E27FC236}">
                  <a16:creationId xmlns:a16="http://schemas.microsoft.com/office/drawing/2014/main" id="{E3E0D2BD-E830-4849-841D-7E58245C2A6C}"/>
                </a:ext>
              </a:extLst>
            </p:cNvPr>
            <p:cNvSpPr>
              <a:spLocks/>
            </p:cNvSpPr>
            <p:nvPr/>
          </p:nvSpPr>
          <p:spPr bwMode="auto">
            <a:xfrm>
              <a:off x="5902503" y="2073115"/>
              <a:ext cx="265548" cy="342713"/>
            </a:xfrm>
            <a:custGeom>
              <a:avLst/>
              <a:gdLst>
                <a:gd name="connsiteX0" fmla="*/ 1616331 w 1684452"/>
                <a:gd name="connsiteY0" fmla="*/ 466888 h 1863160"/>
                <a:gd name="connsiteX1" fmla="*/ 1580938 w 1684452"/>
                <a:gd name="connsiteY1" fmla="*/ 495908 h 1863160"/>
                <a:gd name="connsiteX2" fmla="*/ 1425175 w 1684452"/>
                <a:gd name="connsiteY2" fmla="*/ 575567 h 1863160"/>
                <a:gd name="connsiteX3" fmla="*/ 842226 w 1684452"/>
                <a:gd name="connsiteY3" fmla="*/ 665288 h 1863160"/>
                <a:gd name="connsiteX4" fmla="*/ 259277 w 1684452"/>
                <a:gd name="connsiteY4" fmla="*/ 575567 h 1863160"/>
                <a:gd name="connsiteX5" fmla="*/ 103515 w 1684452"/>
                <a:gd name="connsiteY5" fmla="*/ 495908 h 1863160"/>
                <a:gd name="connsiteX6" fmla="*/ 68122 w 1684452"/>
                <a:gd name="connsiteY6" fmla="*/ 466889 h 1863160"/>
                <a:gd name="connsiteX7" fmla="*/ 68122 w 1684452"/>
                <a:gd name="connsiteY7" fmla="*/ 698353 h 1863160"/>
                <a:gd name="connsiteX8" fmla="*/ 66676 w 1684452"/>
                <a:gd name="connsiteY8" fmla="*/ 698353 h 1863160"/>
                <a:gd name="connsiteX9" fmla="*/ 66676 w 1684452"/>
                <a:gd name="connsiteY9" fmla="*/ 1507978 h 1863160"/>
                <a:gd name="connsiteX10" fmla="*/ 68122 w 1684452"/>
                <a:gd name="connsiteY10" fmla="*/ 1507978 h 1863160"/>
                <a:gd name="connsiteX11" fmla="*/ 68122 w 1684452"/>
                <a:gd name="connsiteY11" fmla="*/ 1531401 h 1863160"/>
                <a:gd name="connsiteX12" fmla="*/ 67785 w 1684452"/>
                <a:gd name="connsiteY12" fmla="*/ 1531401 h 1863160"/>
                <a:gd name="connsiteX13" fmla="*/ 842226 w 1684452"/>
                <a:gd name="connsiteY13" fmla="*/ 1795454 h 1863160"/>
                <a:gd name="connsiteX14" fmla="*/ 1616667 w 1684452"/>
                <a:gd name="connsiteY14" fmla="*/ 1531401 h 1863160"/>
                <a:gd name="connsiteX15" fmla="*/ 1616331 w 1684452"/>
                <a:gd name="connsiteY15" fmla="*/ 1531401 h 1863160"/>
                <a:gd name="connsiteX16" fmla="*/ 1616331 w 1684452"/>
                <a:gd name="connsiteY16" fmla="*/ 1507978 h 1863160"/>
                <a:gd name="connsiteX17" fmla="*/ 1619250 w 1684452"/>
                <a:gd name="connsiteY17" fmla="*/ 1507978 h 1863160"/>
                <a:gd name="connsiteX18" fmla="*/ 1619250 w 1684452"/>
                <a:gd name="connsiteY18" fmla="*/ 698353 h 1863160"/>
                <a:gd name="connsiteX19" fmla="*/ 1616331 w 1684452"/>
                <a:gd name="connsiteY19" fmla="*/ 698353 h 1863160"/>
                <a:gd name="connsiteX20" fmla="*/ 842226 w 1684452"/>
                <a:gd name="connsiteY20" fmla="*/ 68122 h 1863160"/>
                <a:gd name="connsiteX21" fmla="*/ 68122 w 1684452"/>
                <a:gd name="connsiteY21" fmla="*/ 333087 h 1863160"/>
                <a:gd name="connsiteX22" fmla="*/ 842226 w 1684452"/>
                <a:gd name="connsiteY22" fmla="*/ 598052 h 1863160"/>
                <a:gd name="connsiteX23" fmla="*/ 1616331 w 1684452"/>
                <a:gd name="connsiteY23" fmla="*/ 333087 h 1863160"/>
                <a:gd name="connsiteX24" fmla="*/ 842226 w 1684452"/>
                <a:gd name="connsiteY24" fmla="*/ 68122 h 1863160"/>
                <a:gd name="connsiteX25" fmla="*/ 842226 w 1684452"/>
                <a:gd name="connsiteY25" fmla="*/ 0 h 1863160"/>
                <a:gd name="connsiteX26" fmla="*/ 1425175 w 1684452"/>
                <a:gd name="connsiteY26" fmla="*/ 89721 h 1863160"/>
                <a:gd name="connsiteX27" fmla="*/ 1684452 w 1684452"/>
                <a:gd name="connsiteY27" fmla="*/ 331797 h 1863160"/>
                <a:gd name="connsiteX28" fmla="*/ 1681988 w 1684452"/>
                <a:gd name="connsiteY28" fmla="*/ 352107 h 1863160"/>
                <a:gd name="connsiteX29" fmla="*/ 1684452 w 1684452"/>
                <a:gd name="connsiteY29" fmla="*/ 352107 h 1863160"/>
                <a:gd name="connsiteX30" fmla="*/ 1684452 w 1684452"/>
                <a:gd name="connsiteY30" fmla="*/ 1531401 h 1863160"/>
                <a:gd name="connsiteX31" fmla="*/ 1684452 w 1684452"/>
                <a:gd name="connsiteY31" fmla="*/ 1531401 h 1863160"/>
                <a:gd name="connsiteX32" fmla="*/ 1425175 w 1684452"/>
                <a:gd name="connsiteY32" fmla="*/ 1773450 h 1863160"/>
                <a:gd name="connsiteX33" fmla="*/ 842226 w 1684452"/>
                <a:gd name="connsiteY33" fmla="*/ 1863160 h 1863160"/>
                <a:gd name="connsiteX34" fmla="*/ 259277 w 1684452"/>
                <a:gd name="connsiteY34" fmla="*/ 1773450 h 1863160"/>
                <a:gd name="connsiteX35" fmla="*/ 0 w 1684452"/>
                <a:gd name="connsiteY35" fmla="*/ 1531401 h 1863160"/>
                <a:gd name="connsiteX36" fmla="*/ 0 w 1684452"/>
                <a:gd name="connsiteY36" fmla="*/ 1140367 h 1863160"/>
                <a:gd name="connsiteX37" fmla="*/ 0 w 1684452"/>
                <a:gd name="connsiteY37" fmla="*/ 714831 h 1863160"/>
                <a:gd name="connsiteX38" fmla="*/ 0 w 1684452"/>
                <a:gd name="connsiteY38" fmla="*/ 352107 h 1863160"/>
                <a:gd name="connsiteX39" fmla="*/ 2463 w 1684452"/>
                <a:gd name="connsiteY39" fmla="*/ 352107 h 1863160"/>
                <a:gd name="connsiteX40" fmla="*/ 0 w 1684452"/>
                <a:gd name="connsiteY40" fmla="*/ 331797 h 1863160"/>
                <a:gd name="connsiteX41" fmla="*/ 259277 w 1684452"/>
                <a:gd name="connsiteY41" fmla="*/ 89721 h 1863160"/>
                <a:gd name="connsiteX42" fmla="*/ 842226 w 1684452"/>
                <a:gd name="connsiteY42" fmla="*/ 0 h 1863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684452" h="1863160">
                  <a:moveTo>
                    <a:pt x="1616331" y="466888"/>
                  </a:moveTo>
                  <a:lnTo>
                    <a:pt x="1580938" y="495908"/>
                  </a:lnTo>
                  <a:cubicBezTo>
                    <a:pt x="1540277" y="525258"/>
                    <a:pt x="1488088" y="552079"/>
                    <a:pt x="1425175" y="575567"/>
                  </a:cubicBezTo>
                  <a:cubicBezTo>
                    <a:pt x="1269270" y="633124"/>
                    <a:pt x="1062526" y="665288"/>
                    <a:pt x="842226" y="665288"/>
                  </a:cubicBezTo>
                  <a:cubicBezTo>
                    <a:pt x="621925" y="665288"/>
                    <a:pt x="415182" y="633124"/>
                    <a:pt x="259277" y="575567"/>
                  </a:cubicBezTo>
                  <a:cubicBezTo>
                    <a:pt x="196365" y="552079"/>
                    <a:pt x="144176" y="525258"/>
                    <a:pt x="103515" y="495908"/>
                  </a:cubicBezTo>
                  <a:lnTo>
                    <a:pt x="68122" y="466889"/>
                  </a:lnTo>
                  <a:lnTo>
                    <a:pt x="68122" y="698353"/>
                  </a:lnTo>
                  <a:lnTo>
                    <a:pt x="66676" y="698353"/>
                  </a:lnTo>
                  <a:lnTo>
                    <a:pt x="66676" y="1507978"/>
                  </a:lnTo>
                  <a:lnTo>
                    <a:pt x="68122" y="1507978"/>
                  </a:lnTo>
                  <a:lnTo>
                    <a:pt x="68122" y="1531401"/>
                  </a:lnTo>
                  <a:lnTo>
                    <a:pt x="67785" y="1531401"/>
                  </a:lnTo>
                  <a:cubicBezTo>
                    <a:pt x="67785" y="1656657"/>
                    <a:pt x="386374" y="1795454"/>
                    <a:pt x="842226" y="1795454"/>
                  </a:cubicBezTo>
                  <a:cubicBezTo>
                    <a:pt x="1298078" y="1795454"/>
                    <a:pt x="1616667" y="1656657"/>
                    <a:pt x="1616667" y="1531401"/>
                  </a:cubicBezTo>
                  <a:lnTo>
                    <a:pt x="1616331" y="1531401"/>
                  </a:lnTo>
                  <a:lnTo>
                    <a:pt x="1616331" y="1507978"/>
                  </a:lnTo>
                  <a:lnTo>
                    <a:pt x="1619250" y="1507978"/>
                  </a:lnTo>
                  <a:lnTo>
                    <a:pt x="1619250" y="698353"/>
                  </a:lnTo>
                  <a:lnTo>
                    <a:pt x="1616331" y="698353"/>
                  </a:lnTo>
                  <a:close/>
                  <a:moveTo>
                    <a:pt x="842226" y="68122"/>
                  </a:moveTo>
                  <a:cubicBezTo>
                    <a:pt x="414700" y="68122"/>
                    <a:pt x="68122" y="186750"/>
                    <a:pt x="68122" y="333087"/>
                  </a:cubicBezTo>
                  <a:cubicBezTo>
                    <a:pt x="68122" y="479424"/>
                    <a:pt x="414700" y="598052"/>
                    <a:pt x="842226" y="598052"/>
                  </a:cubicBezTo>
                  <a:cubicBezTo>
                    <a:pt x="1269753" y="598052"/>
                    <a:pt x="1616331" y="479424"/>
                    <a:pt x="1616331" y="333087"/>
                  </a:cubicBezTo>
                  <a:cubicBezTo>
                    <a:pt x="1616331" y="186750"/>
                    <a:pt x="1269753" y="68122"/>
                    <a:pt x="842226" y="68122"/>
                  </a:cubicBezTo>
                  <a:close/>
                  <a:moveTo>
                    <a:pt x="842226" y="0"/>
                  </a:moveTo>
                  <a:cubicBezTo>
                    <a:pt x="1062526" y="0"/>
                    <a:pt x="1269270" y="32164"/>
                    <a:pt x="1425175" y="89721"/>
                  </a:cubicBezTo>
                  <a:cubicBezTo>
                    <a:pt x="1592942" y="150663"/>
                    <a:pt x="1684452" y="236998"/>
                    <a:pt x="1684452" y="331797"/>
                  </a:cubicBezTo>
                  <a:lnTo>
                    <a:pt x="1681988" y="352107"/>
                  </a:lnTo>
                  <a:lnTo>
                    <a:pt x="1684452" y="352107"/>
                  </a:lnTo>
                  <a:lnTo>
                    <a:pt x="1684452" y="1531401"/>
                  </a:lnTo>
                  <a:lnTo>
                    <a:pt x="1684452" y="1531401"/>
                  </a:lnTo>
                  <a:cubicBezTo>
                    <a:pt x="1684452" y="1626189"/>
                    <a:pt x="1592942" y="1712515"/>
                    <a:pt x="1425175" y="1773450"/>
                  </a:cubicBezTo>
                  <a:cubicBezTo>
                    <a:pt x="1269270" y="1831000"/>
                    <a:pt x="1062526" y="1863160"/>
                    <a:pt x="842226" y="1863160"/>
                  </a:cubicBezTo>
                  <a:cubicBezTo>
                    <a:pt x="621925" y="1863160"/>
                    <a:pt x="415182" y="1831000"/>
                    <a:pt x="259277" y="1773450"/>
                  </a:cubicBezTo>
                  <a:cubicBezTo>
                    <a:pt x="91510" y="1712515"/>
                    <a:pt x="0" y="1626189"/>
                    <a:pt x="0" y="1531401"/>
                  </a:cubicBezTo>
                  <a:lnTo>
                    <a:pt x="0" y="1140367"/>
                  </a:lnTo>
                  <a:lnTo>
                    <a:pt x="0" y="714831"/>
                  </a:lnTo>
                  <a:lnTo>
                    <a:pt x="0" y="352107"/>
                  </a:lnTo>
                  <a:lnTo>
                    <a:pt x="2463" y="352107"/>
                  </a:lnTo>
                  <a:lnTo>
                    <a:pt x="0" y="331797"/>
                  </a:lnTo>
                  <a:cubicBezTo>
                    <a:pt x="0" y="236998"/>
                    <a:pt x="91510" y="150663"/>
                    <a:pt x="259277" y="89721"/>
                  </a:cubicBezTo>
                  <a:cubicBezTo>
                    <a:pt x="415182" y="32164"/>
                    <a:pt x="621925" y="0"/>
                    <a:pt x="842226" y="0"/>
                  </a:cubicBezTo>
                  <a:close/>
                </a:path>
              </a:pathLst>
            </a:custGeom>
            <a:solidFill>
              <a:srgbClr val="0078D7"/>
            </a:solidFill>
            <a:ln>
              <a:noFill/>
            </a:ln>
          </p:spPr>
          <p:txBody>
            <a:bodyPr vert="horz" wrap="square" lIns="0" tIns="182880" rIns="0" bIns="0" numCol="1" anchor="t" anchorCtr="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dirty="0">
                  <a:ln>
                    <a:noFill/>
                  </a:ln>
                  <a:solidFill>
                    <a:srgbClr val="0078D7"/>
                  </a:solidFill>
                  <a:effectLst/>
                  <a:uLnTx/>
                  <a:uFillTx/>
                  <a:latin typeface="Segoe UI"/>
                </a:rPr>
                <a:t>SQL</a:t>
              </a:r>
            </a:p>
          </p:txBody>
        </p:sp>
        <p:grpSp>
          <p:nvGrpSpPr>
            <p:cNvPr id="634" name="Group 633">
              <a:extLst>
                <a:ext uri="{FF2B5EF4-FFF2-40B4-BE49-F238E27FC236}">
                  <a16:creationId xmlns:a16="http://schemas.microsoft.com/office/drawing/2014/main" id="{3C962CCB-0E28-4097-B6F1-D15C3337C9A1}"/>
                </a:ext>
              </a:extLst>
            </p:cNvPr>
            <p:cNvGrpSpPr/>
            <p:nvPr/>
          </p:nvGrpSpPr>
          <p:grpSpPr>
            <a:xfrm>
              <a:off x="7296524" y="2063404"/>
              <a:ext cx="473696" cy="331238"/>
              <a:chOff x="1182255" y="2216727"/>
              <a:chExt cx="5006109" cy="3500582"/>
            </a:xfrm>
            <a:grpFill/>
          </p:grpSpPr>
          <p:sp>
            <p:nvSpPr>
              <p:cNvPr id="647" name="Freeform 411">
                <a:extLst>
                  <a:ext uri="{FF2B5EF4-FFF2-40B4-BE49-F238E27FC236}">
                    <a16:creationId xmlns:a16="http://schemas.microsoft.com/office/drawing/2014/main" id="{2DB98C82-69D8-4C1A-999D-1D6A92C919A5}"/>
                  </a:ext>
                </a:extLst>
              </p:cNvPr>
              <p:cNvSpPr/>
              <p:nvPr/>
            </p:nvSpPr>
            <p:spPr bwMode="auto">
              <a:xfrm>
                <a:off x="1182255" y="2216727"/>
                <a:ext cx="5006109" cy="3500582"/>
              </a:xfrm>
              <a:custGeom>
                <a:avLst/>
                <a:gdLst>
                  <a:gd name="connsiteX0" fmla="*/ 115224 w 5006109"/>
                  <a:gd name="connsiteY0" fmla="*/ 113026 h 3500582"/>
                  <a:gd name="connsiteX1" fmla="*/ 115224 w 5006109"/>
                  <a:gd name="connsiteY1" fmla="*/ 3387556 h 3500582"/>
                  <a:gd name="connsiteX2" fmla="*/ 4890886 w 5006109"/>
                  <a:gd name="connsiteY2" fmla="*/ 3387556 h 3500582"/>
                  <a:gd name="connsiteX3" fmla="*/ 4890886 w 5006109"/>
                  <a:gd name="connsiteY3" fmla="*/ 113026 h 3500582"/>
                  <a:gd name="connsiteX4" fmla="*/ 0 w 5006109"/>
                  <a:gd name="connsiteY4" fmla="*/ 0 h 3500582"/>
                  <a:gd name="connsiteX5" fmla="*/ 5006109 w 5006109"/>
                  <a:gd name="connsiteY5" fmla="*/ 0 h 3500582"/>
                  <a:gd name="connsiteX6" fmla="*/ 5006109 w 5006109"/>
                  <a:gd name="connsiteY6" fmla="*/ 3500582 h 3500582"/>
                  <a:gd name="connsiteX7" fmla="*/ 0 w 5006109"/>
                  <a:gd name="connsiteY7" fmla="*/ 3500582 h 3500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6109" h="3500582">
                    <a:moveTo>
                      <a:pt x="115224" y="113026"/>
                    </a:moveTo>
                    <a:lnTo>
                      <a:pt x="115224" y="3387556"/>
                    </a:lnTo>
                    <a:lnTo>
                      <a:pt x="4890886" y="3387556"/>
                    </a:lnTo>
                    <a:lnTo>
                      <a:pt x="4890886" y="113026"/>
                    </a:lnTo>
                    <a:close/>
                    <a:moveTo>
                      <a:pt x="0" y="0"/>
                    </a:moveTo>
                    <a:lnTo>
                      <a:pt x="5006109" y="0"/>
                    </a:lnTo>
                    <a:lnTo>
                      <a:pt x="5006109" y="3500582"/>
                    </a:lnTo>
                    <a:lnTo>
                      <a:pt x="0" y="3500582"/>
                    </a:lnTo>
                    <a:close/>
                  </a:path>
                </a:pathLst>
              </a:custGeom>
              <a:solidFill>
                <a:srgbClr val="0078D7"/>
              </a:solidFill>
              <a:ln w="317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mn-cs"/>
                </a:endParaRPr>
              </a:p>
            </p:txBody>
          </p:sp>
          <p:grpSp>
            <p:nvGrpSpPr>
              <p:cNvPr id="648" name="Group 647">
                <a:extLst>
                  <a:ext uri="{FF2B5EF4-FFF2-40B4-BE49-F238E27FC236}">
                    <a16:creationId xmlns:a16="http://schemas.microsoft.com/office/drawing/2014/main" id="{50438F39-8B7E-40B9-9E9D-FB6CB58A652E}"/>
                  </a:ext>
                </a:extLst>
              </p:cNvPr>
              <p:cNvGrpSpPr/>
              <p:nvPr/>
            </p:nvGrpSpPr>
            <p:grpSpPr>
              <a:xfrm>
                <a:off x="1371600" y="2904099"/>
                <a:ext cx="4622800" cy="2628550"/>
                <a:chOff x="1371600" y="3272399"/>
                <a:chExt cx="4622800" cy="2628550"/>
              </a:xfrm>
              <a:grpFill/>
            </p:grpSpPr>
            <p:grpSp>
              <p:nvGrpSpPr>
                <p:cNvPr id="649" name="Group 648">
                  <a:extLst>
                    <a:ext uri="{FF2B5EF4-FFF2-40B4-BE49-F238E27FC236}">
                      <a16:creationId xmlns:a16="http://schemas.microsoft.com/office/drawing/2014/main" id="{D7058F33-B301-4FF8-9436-340A8E23D030}"/>
                    </a:ext>
                  </a:extLst>
                </p:cNvPr>
                <p:cNvGrpSpPr/>
                <p:nvPr/>
              </p:nvGrpSpPr>
              <p:grpSpPr>
                <a:xfrm>
                  <a:off x="1371600" y="3272399"/>
                  <a:ext cx="4622800" cy="609250"/>
                  <a:chOff x="1403350" y="3272399"/>
                  <a:chExt cx="4216400" cy="609250"/>
                </a:xfrm>
                <a:grpFill/>
              </p:grpSpPr>
              <p:sp>
                <p:nvSpPr>
                  <p:cNvPr id="665" name="Freeform 429">
                    <a:extLst>
                      <a:ext uri="{FF2B5EF4-FFF2-40B4-BE49-F238E27FC236}">
                        <a16:creationId xmlns:a16="http://schemas.microsoft.com/office/drawing/2014/main" id="{019A2677-2E7A-4894-A2E7-57D0D4E7FABF}"/>
                      </a:ext>
                    </a:extLst>
                  </p:cNvPr>
                  <p:cNvSpPr/>
                  <p:nvPr/>
                </p:nvSpPr>
                <p:spPr bwMode="auto">
                  <a:xfrm>
                    <a:off x="1403350"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mn-cs"/>
                    </a:endParaRPr>
                  </a:p>
                </p:txBody>
              </p:sp>
              <p:sp>
                <p:nvSpPr>
                  <p:cNvPr id="666" name="Freeform 430">
                    <a:extLst>
                      <a:ext uri="{FF2B5EF4-FFF2-40B4-BE49-F238E27FC236}">
                        <a16:creationId xmlns:a16="http://schemas.microsoft.com/office/drawing/2014/main" id="{397B6698-F703-4255-9CC7-1542FF8810C2}"/>
                      </a:ext>
                    </a:extLst>
                  </p:cNvPr>
                  <p:cNvSpPr/>
                  <p:nvPr/>
                </p:nvSpPr>
                <p:spPr bwMode="auto">
                  <a:xfrm>
                    <a:off x="2474383"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mn-cs"/>
                    </a:endParaRPr>
                  </a:p>
                </p:txBody>
              </p:sp>
              <p:sp>
                <p:nvSpPr>
                  <p:cNvPr id="667" name="Freeform 431">
                    <a:extLst>
                      <a:ext uri="{FF2B5EF4-FFF2-40B4-BE49-F238E27FC236}">
                        <a16:creationId xmlns:a16="http://schemas.microsoft.com/office/drawing/2014/main" id="{FEB14046-5B6D-430B-8935-3E0416D25278}"/>
                      </a:ext>
                    </a:extLst>
                  </p:cNvPr>
                  <p:cNvSpPr/>
                  <p:nvPr/>
                </p:nvSpPr>
                <p:spPr bwMode="auto">
                  <a:xfrm>
                    <a:off x="3545416"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mn-cs"/>
                    </a:endParaRPr>
                  </a:p>
                </p:txBody>
              </p:sp>
              <p:sp>
                <p:nvSpPr>
                  <p:cNvPr id="668" name="Freeform 432">
                    <a:extLst>
                      <a:ext uri="{FF2B5EF4-FFF2-40B4-BE49-F238E27FC236}">
                        <a16:creationId xmlns:a16="http://schemas.microsoft.com/office/drawing/2014/main" id="{DC220A02-BAA9-4261-8DD7-1E52099E202C}"/>
                      </a:ext>
                    </a:extLst>
                  </p:cNvPr>
                  <p:cNvSpPr/>
                  <p:nvPr/>
                </p:nvSpPr>
                <p:spPr bwMode="auto">
                  <a:xfrm>
                    <a:off x="4616450"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mn-cs"/>
                    </a:endParaRPr>
                  </a:p>
                </p:txBody>
              </p:sp>
            </p:grpSp>
            <p:grpSp>
              <p:nvGrpSpPr>
                <p:cNvPr id="650" name="Group 649">
                  <a:extLst>
                    <a:ext uri="{FF2B5EF4-FFF2-40B4-BE49-F238E27FC236}">
                      <a16:creationId xmlns:a16="http://schemas.microsoft.com/office/drawing/2014/main" id="{B6ABD8A2-23D7-4C9C-BDAF-4C1A9E999FDE}"/>
                    </a:ext>
                  </a:extLst>
                </p:cNvPr>
                <p:cNvGrpSpPr/>
                <p:nvPr/>
              </p:nvGrpSpPr>
              <p:grpSpPr>
                <a:xfrm>
                  <a:off x="1371600" y="3945499"/>
                  <a:ext cx="4622800" cy="609250"/>
                  <a:chOff x="1403350" y="3272399"/>
                  <a:chExt cx="4216400" cy="609250"/>
                </a:xfrm>
                <a:grpFill/>
              </p:grpSpPr>
              <p:sp>
                <p:nvSpPr>
                  <p:cNvPr id="661" name="Freeform 425">
                    <a:extLst>
                      <a:ext uri="{FF2B5EF4-FFF2-40B4-BE49-F238E27FC236}">
                        <a16:creationId xmlns:a16="http://schemas.microsoft.com/office/drawing/2014/main" id="{9B2C55F6-B7F0-41C1-BDAC-EDB5A73E6D48}"/>
                      </a:ext>
                    </a:extLst>
                  </p:cNvPr>
                  <p:cNvSpPr/>
                  <p:nvPr/>
                </p:nvSpPr>
                <p:spPr bwMode="auto">
                  <a:xfrm>
                    <a:off x="1403350"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mn-cs"/>
                    </a:endParaRPr>
                  </a:p>
                </p:txBody>
              </p:sp>
              <p:sp>
                <p:nvSpPr>
                  <p:cNvPr id="662" name="Freeform 426">
                    <a:extLst>
                      <a:ext uri="{FF2B5EF4-FFF2-40B4-BE49-F238E27FC236}">
                        <a16:creationId xmlns:a16="http://schemas.microsoft.com/office/drawing/2014/main" id="{E045DA60-0FDE-442A-97FF-F8BC630F1C79}"/>
                      </a:ext>
                    </a:extLst>
                  </p:cNvPr>
                  <p:cNvSpPr/>
                  <p:nvPr/>
                </p:nvSpPr>
                <p:spPr bwMode="auto">
                  <a:xfrm>
                    <a:off x="2474383"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mn-cs"/>
                    </a:endParaRPr>
                  </a:p>
                </p:txBody>
              </p:sp>
              <p:sp>
                <p:nvSpPr>
                  <p:cNvPr id="663" name="Freeform 427">
                    <a:extLst>
                      <a:ext uri="{FF2B5EF4-FFF2-40B4-BE49-F238E27FC236}">
                        <a16:creationId xmlns:a16="http://schemas.microsoft.com/office/drawing/2014/main" id="{6044711C-8925-498C-9A4C-CBB6DFD81DA2}"/>
                      </a:ext>
                    </a:extLst>
                  </p:cNvPr>
                  <p:cNvSpPr/>
                  <p:nvPr/>
                </p:nvSpPr>
                <p:spPr bwMode="auto">
                  <a:xfrm>
                    <a:off x="3545416"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mn-cs"/>
                    </a:endParaRPr>
                  </a:p>
                </p:txBody>
              </p:sp>
              <p:sp>
                <p:nvSpPr>
                  <p:cNvPr id="664" name="Freeform 428">
                    <a:extLst>
                      <a:ext uri="{FF2B5EF4-FFF2-40B4-BE49-F238E27FC236}">
                        <a16:creationId xmlns:a16="http://schemas.microsoft.com/office/drawing/2014/main" id="{98370943-1D8C-47DA-9C0C-424E7C65E876}"/>
                      </a:ext>
                    </a:extLst>
                  </p:cNvPr>
                  <p:cNvSpPr/>
                  <p:nvPr/>
                </p:nvSpPr>
                <p:spPr bwMode="auto">
                  <a:xfrm>
                    <a:off x="4616450"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mn-cs"/>
                    </a:endParaRPr>
                  </a:p>
                </p:txBody>
              </p:sp>
            </p:grpSp>
            <p:grpSp>
              <p:nvGrpSpPr>
                <p:cNvPr id="651" name="Group 650">
                  <a:extLst>
                    <a:ext uri="{FF2B5EF4-FFF2-40B4-BE49-F238E27FC236}">
                      <a16:creationId xmlns:a16="http://schemas.microsoft.com/office/drawing/2014/main" id="{826A799E-3AD1-4B68-BCF1-C50136022A1E}"/>
                    </a:ext>
                  </a:extLst>
                </p:cNvPr>
                <p:cNvGrpSpPr/>
                <p:nvPr/>
              </p:nvGrpSpPr>
              <p:grpSpPr>
                <a:xfrm>
                  <a:off x="1371600" y="4618599"/>
                  <a:ext cx="4622800" cy="609250"/>
                  <a:chOff x="1403350" y="3272399"/>
                  <a:chExt cx="4216400" cy="609250"/>
                </a:xfrm>
                <a:grpFill/>
              </p:grpSpPr>
              <p:sp>
                <p:nvSpPr>
                  <p:cNvPr id="657" name="Freeform 421">
                    <a:extLst>
                      <a:ext uri="{FF2B5EF4-FFF2-40B4-BE49-F238E27FC236}">
                        <a16:creationId xmlns:a16="http://schemas.microsoft.com/office/drawing/2014/main" id="{09E91AFA-2741-4E12-B2E2-E6CB3E7F085E}"/>
                      </a:ext>
                    </a:extLst>
                  </p:cNvPr>
                  <p:cNvSpPr/>
                  <p:nvPr/>
                </p:nvSpPr>
                <p:spPr bwMode="auto">
                  <a:xfrm>
                    <a:off x="1403350"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mn-cs"/>
                    </a:endParaRPr>
                  </a:p>
                </p:txBody>
              </p:sp>
              <p:sp>
                <p:nvSpPr>
                  <p:cNvPr id="658" name="Freeform 422">
                    <a:extLst>
                      <a:ext uri="{FF2B5EF4-FFF2-40B4-BE49-F238E27FC236}">
                        <a16:creationId xmlns:a16="http://schemas.microsoft.com/office/drawing/2014/main" id="{F22BF312-D477-4015-BD07-4B726EA5AF68}"/>
                      </a:ext>
                    </a:extLst>
                  </p:cNvPr>
                  <p:cNvSpPr/>
                  <p:nvPr/>
                </p:nvSpPr>
                <p:spPr bwMode="auto">
                  <a:xfrm>
                    <a:off x="2474383"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mn-cs"/>
                    </a:endParaRPr>
                  </a:p>
                </p:txBody>
              </p:sp>
              <p:sp>
                <p:nvSpPr>
                  <p:cNvPr id="659" name="Freeform 423">
                    <a:extLst>
                      <a:ext uri="{FF2B5EF4-FFF2-40B4-BE49-F238E27FC236}">
                        <a16:creationId xmlns:a16="http://schemas.microsoft.com/office/drawing/2014/main" id="{58EAD113-98BA-4FD5-B413-972B84E3E19C}"/>
                      </a:ext>
                    </a:extLst>
                  </p:cNvPr>
                  <p:cNvSpPr/>
                  <p:nvPr/>
                </p:nvSpPr>
                <p:spPr bwMode="auto">
                  <a:xfrm>
                    <a:off x="3545416"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mn-cs"/>
                    </a:endParaRPr>
                  </a:p>
                </p:txBody>
              </p:sp>
              <p:sp>
                <p:nvSpPr>
                  <p:cNvPr id="660" name="Freeform 424">
                    <a:extLst>
                      <a:ext uri="{FF2B5EF4-FFF2-40B4-BE49-F238E27FC236}">
                        <a16:creationId xmlns:a16="http://schemas.microsoft.com/office/drawing/2014/main" id="{C43DC271-60EB-40D9-BA1B-BD4A73B8D870}"/>
                      </a:ext>
                    </a:extLst>
                  </p:cNvPr>
                  <p:cNvSpPr/>
                  <p:nvPr/>
                </p:nvSpPr>
                <p:spPr bwMode="auto">
                  <a:xfrm>
                    <a:off x="4616450"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mn-cs"/>
                    </a:endParaRPr>
                  </a:p>
                </p:txBody>
              </p:sp>
            </p:grpSp>
            <p:grpSp>
              <p:nvGrpSpPr>
                <p:cNvPr id="652" name="Group 651">
                  <a:extLst>
                    <a:ext uri="{FF2B5EF4-FFF2-40B4-BE49-F238E27FC236}">
                      <a16:creationId xmlns:a16="http://schemas.microsoft.com/office/drawing/2014/main" id="{F24D3069-9C93-4043-8777-2A0BA12006BC}"/>
                    </a:ext>
                  </a:extLst>
                </p:cNvPr>
                <p:cNvGrpSpPr/>
                <p:nvPr/>
              </p:nvGrpSpPr>
              <p:grpSpPr>
                <a:xfrm>
                  <a:off x="1371600" y="5291699"/>
                  <a:ext cx="4622800" cy="609250"/>
                  <a:chOff x="1403350" y="3272399"/>
                  <a:chExt cx="4216400" cy="609250"/>
                </a:xfrm>
                <a:grpFill/>
              </p:grpSpPr>
              <p:sp>
                <p:nvSpPr>
                  <p:cNvPr id="653" name="Freeform 417">
                    <a:extLst>
                      <a:ext uri="{FF2B5EF4-FFF2-40B4-BE49-F238E27FC236}">
                        <a16:creationId xmlns:a16="http://schemas.microsoft.com/office/drawing/2014/main" id="{C94925E2-445F-4B53-8F08-E5F5515D3E49}"/>
                      </a:ext>
                    </a:extLst>
                  </p:cNvPr>
                  <p:cNvSpPr/>
                  <p:nvPr/>
                </p:nvSpPr>
                <p:spPr bwMode="auto">
                  <a:xfrm>
                    <a:off x="1403350"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mn-cs"/>
                    </a:endParaRPr>
                  </a:p>
                </p:txBody>
              </p:sp>
              <p:sp>
                <p:nvSpPr>
                  <p:cNvPr id="654" name="Freeform 418">
                    <a:extLst>
                      <a:ext uri="{FF2B5EF4-FFF2-40B4-BE49-F238E27FC236}">
                        <a16:creationId xmlns:a16="http://schemas.microsoft.com/office/drawing/2014/main" id="{6F94AF66-B428-4CC3-9645-7971174E9E1C}"/>
                      </a:ext>
                    </a:extLst>
                  </p:cNvPr>
                  <p:cNvSpPr/>
                  <p:nvPr/>
                </p:nvSpPr>
                <p:spPr bwMode="auto">
                  <a:xfrm>
                    <a:off x="2474383"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mn-cs"/>
                    </a:endParaRPr>
                  </a:p>
                </p:txBody>
              </p:sp>
              <p:sp>
                <p:nvSpPr>
                  <p:cNvPr id="655" name="Freeform 419">
                    <a:extLst>
                      <a:ext uri="{FF2B5EF4-FFF2-40B4-BE49-F238E27FC236}">
                        <a16:creationId xmlns:a16="http://schemas.microsoft.com/office/drawing/2014/main" id="{BD97F3FB-1D8B-4989-AA8F-CBCFC0C6C6FD}"/>
                      </a:ext>
                    </a:extLst>
                  </p:cNvPr>
                  <p:cNvSpPr/>
                  <p:nvPr/>
                </p:nvSpPr>
                <p:spPr bwMode="auto">
                  <a:xfrm>
                    <a:off x="3545416"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mn-cs"/>
                    </a:endParaRPr>
                  </a:p>
                </p:txBody>
              </p:sp>
              <p:sp>
                <p:nvSpPr>
                  <p:cNvPr id="656" name="Freeform 420">
                    <a:extLst>
                      <a:ext uri="{FF2B5EF4-FFF2-40B4-BE49-F238E27FC236}">
                        <a16:creationId xmlns:a16="http://schemas.microsoft.com/office/drawing/2014/main" id="{0EDD44D4-500C-4042-A74F-86E7AC457C20}"/>
                      </a:ext>
                    </a:extLst>
                  </p:cNvPr>
                  <p:cNvSpPr/>
                  <p:nvPr/>
                </p:nvSpPr>
                <p:spPr bwMode="auto">
                  <a:xfrm>
                    <a:off x="4616450"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mn-cs"/>
                    </a:endParaRPr>
                  </a:p>
                </p:txBody>
              </p:sp>
            </p:grpSp>
          </p:grpSp>
        </p:grpSp>
        <p:cxnSp>
          <p:nvCxnSpPr>
            <p:cNvPr id="635" name="Straight Connector 634">
              <a:extLst>
                <a:ext uri="{FF2B5EF4-FFF2-40B4-BE49-F238E27FC236}">
                  <a16:creationId xmlns:a16="http://schemas.microsoft.com/office/drawing/2014/main" id="{9C2C4F2C-B5A2-40D1-80CB-682EE2837A98}"/>
                </a:ext>
              </a:extLst>
            </p:cNvPr>
            <p:cNvCxnSpPr/>
            <p:nvPr/>
          </p:nvCxnSpPr>
          <p:spPr>
            <a:xfrm flipV="1">
              <a:off x="3060336" y="2493616"/>
              <a:ext cx="0" cy="746125"/>
            </a:xfrm>
            <a:prstGeom prst="line">
              <a:avLst/>
            </a:prstGeom>
            <a:grpFill/>
            <a:ln w="9525" cap="flat" cmpd="sng" algn="ctr">
              <a:solidFill>
                <a:srgbClr val="0078D7"/>
              </a:solidFill>
              <a:prstDash val="dash"/>
              <a:headEnd type="none"/>
              <a:tailEnd type="none"/>
            </a:ln>
            <a:effectLst/>
          </p:spPr>
        </p:cxnSp>
        <p:cxnSp>
          <p:nvCxnSpPr>
            <p:cNvPr id="636" name="Straight Connector 635">
              <a:extLst>
                <a:ext uri="{FF2B5EF4-FFF2-40B4-BE49-F238E27FC236}">
                  <a16:creationId xmlns:a16="http://schemas.microsoft.com/office/drawing/2014/main" id="{AFA634EE-B863-46AC-9A84-E405D71573FA}"/>
                </a:ext>
              </a:extLst>
            </p:cNvPr>
            <p:cNvCxnSpPr/>
            <p:nvPr/>
          </p:nvCxnSpPr>
          <p:spPr>
            <a:xfrm flipV="1">
              <a:off x="4800064" y="2930179"/>
              <a:ext cx="0" cy="309562"/>
            </a:xfrm>
            <a:prstGeom prst="line">
              <a:avLst/>
            </a:prstGeom>
            <a:grpFill/>
            <a:ln w="9525" cap="flat" cmpd="sng" algn="ctr">
              <a:solidFill>
                <a:srgbClr val="0078D7"/>
              </a:solidFill>
              <a:prstDash val="dash"/>
              <a:headEnd type="none"/>
              <a:tailEnd type="none"/>
            </a:ln>
            <a:effectLst/>
          </p:spPr>
        </p:cxnSp>
        <p:cxnSp>
          <p:nvCxnSpPr>
            <p:cNvPr id="637" name="Straight Connector 636">
              <a:extLst>
                <a:ext uri="{FF2B5EF4-FFF2-40B4-BE49-F238E27FC236}">
                  <a16:creationId xmlns:a16="http://schemas.microsoft.com/office/drawing/2014/main" id="{8AC8048B-6D76-4A5E-93D4-3ADCB7003A38}"/>
                </a:ext>
              </a:extLst>
            </p:cNvPr>
            <p:cNvCxnSpPr/>
            <p:nvPr/>
          </p:nvCxnSpPr>
          <p:spPr>
            <a:xfrm flipV="1">
              <a:off x="6039338" y="2415829"/>
              <a:ext cx="0" cy="823912"/>
            </a:xfrm>
            <a:prstGeom prst="line">
              <a:avLst/>
            </a:prstGeom>
            <a:grpFill/>
            <a:ln w="9525" cap="flat" cmpd="sng" algn="ctr">
              <a:solidFill>
                <a:srgbClr val="0078D7"/>
              </a:solidFill>
              <a:prstDash val="dash"/>
              <a:headEnd type="none"/>
              <a:tailEnd type="none"/>
            </a:ln>
            <a:effectLst/>
          </p:spPr>
        </p:cxnSp>
        <p:cxnSp>
          <p:nvCxnSpPr>
            <p:cNvPr id="638" name="Straight Connector 637">
              <a:extLst>
                <a:ext uri="{FF2B5EF4-FFF2-40B4-BE49-F238E27FC236}">
                  <a16:creationId xmlns:a16="http://schemas.microsoft.com/office/drawing/2014/main" id="{725541C2-D569-44BC-9A5B-8DE7E48E71BF}"/>
                </a:ext>
              </a:extLst>
            </p:cNvPr>
            <p:cNvCxnSpPr/>
            <p:nvPr/>
          </p:nvCxnSpPr>
          <p:spPr>
            <a:xfrm flipV="1">
              <a:off x="7138292" y="2930179"/>
              <a:ext cx="0" cy="309562"/>
            </a:xfrm>
            <a:prstGeom prst="line">
              <a:avLst/>
            </a:prstGeom>
            <a:grpFill/>
            <a:ln w="9525" cap="flat" cmpd="sng" algn="ctr">
              <a:solidFill>
                <a:srgbClr val="0078D7"/>
              </a:solidFill>
              <a:prstDash val="dash"/>
              <a:headEnd type="none"/>
              <a:tailEnd type="none"/>
            </a:ln>
            <a:effectLst/>
          </p:spPr>
        </p:cxnSp>
        <p:cxnSp>
          <p:nvCxnSpPr>
            <p:cNvPr id="639" name="Straight Connector 638">
              <a:extLst>
                <a:ext uri="{FF2B5EF4-FFF2-40B4-BE49-F238E27FC236}">
                  <a16:creationId xmlns:a16="http://schemas.microsoft.com/office/drawing/2014/main" id="{4533E3E4-9B7B-406C-B8AC-9D652DABFF39}"/>
                </a:ext>
              </a:extLst>
            </p:cNvPr>
            <p:cNvCxnSpPr/>
            <p:nvPr/>
          </p:nvCxnSpPr>
          <p:spPr>
            <a:xfrm flipV="1">
              <a:off x="7352604" y="3673129"/>
              <a:ext cx="0" cy="371475"/>
            </a:xfrm>
            <a:prstGeom prst="line">
              <a:avLst/>
            </a:prstGeom>
            <a:grpFill/>
            <a:ln w="9525" cap="flat" cmpd="sng" algn="ctr">
              <a:solidFill>
                <a:srgbClr val="0078D7"/>
              </a:solidFill>
              <a:prstDash val="dash"/>
              <a:headEnd type="none"/>
              <a:tailEnd type="none"/>
            </a:ln>
            <a:effectLst/>
          </p:spPr>
        </p:cxnSp>
        <p:cxnSp>
          <p:nvCxnSpPr>
            <p:cNvPr id="640" name="Straight Connector 639">
              <a:extLst>
                <a:ext uri="{FF2B5EF4-FFF2-40B4-BE49-F238E27FC236}">
                  <a16:creationId xmlns:a16="http://schemas.microsoft.com/office/drawing/2014/main" id="{A9E30CF9-CB37-4924-9D8E-D4A4F0691FC6}"/>
                </a:ext>
              </a:extLst>
            </p:cNvPr>
            <p:cNvCxnSpPr/>
            <p:nvPr/>
          </p:nvCxnSpPr>
          <p:spPr>
            <a:xfrm flipV="1">
              <a:off x="5090576" y="3673130"/>
              <a:ext cx="0" cy="509586"/>
            </a:xfrm>
            <a:prstGeom prst="line">
              <a:avLst/>
            </a:prstGeom>
            <a:grpFill/>
            <a:ln w="9525" cap="flat" cmpd="sng" algn="ctr">
              <a:solidFill>
                <a:srgbClr val="0078D7"/>
              </a:solidFill>
              <a:prstDash val="dash"/>
              <a:headEnd type="none"/>
              <a:tailEnd type="none"/>
            </a:ln>
            <a:effectLst/>
          </p:spPr>
        </p:cxnSp>
        <p:cxnSp>
          <p:nvCxnSpPr>
            <p:cNvPr id="641" name="Straight Connector 640">
              <a:extLst>
                <a:ext uri="{FF2B5EF4-FFF2-40B4-BE49-F238E27FC236}">
                  <a16:creationId xmlns:a16="http://schemas.microsoft.com/office/drawing/2014/main" id="{4CAC454A-1C9F-4056-9922-483932790A42}"/>
                </a:ext>
              </a:extLst>
            </p:cNvPr>
            <p:cNvCxnSpPr/>
            <p:nvPr/>
          </p:nvCxnSpPr>
          <p:spPr>
            <a:xfrm flipV="1">
              <a:off x="3217494" y="3673130"/>
              <a:ext cx="0" cy="509586"/>
            </a:xfrm>
            <a:prstGeom prst="line">
              <a:avLst/>
            </a:prstGeom>
            <a:grpFill/>
            <a:ln w="9525" cap="flat" cmpd="sng" algn="ctr">
              <a:solidFill>
                <a:srgbClr val="0078D7"/>
              </a:solidFill>
              <a:prstDash val="dash"/>
              <a:headEnd type="none"/>
              <a:tailEnd type="none"/>
            </a:ln>
            <a:effectLst/>
          </p:spPr>
        </p:cxnSp>
        <p:grpSp>
          <p:nvGrpSpPr>
            <p:cNvPr id="642" name="Group 641">
              <a:extLst>
                <a:ext uri="{FF2B5EF4-FFF2-40B4-BE49-F238E27FC236}">
                  <a16:creationId xmlns:a16="http://schemas.microsoft.com/office/drawing/2014/main" id="{46377AAF-BFB9-4CE9-AC29-AE4171071EF8}"/>
                </a:ext>
              </a:extLst>
            </p:cNvPr>
            <p:cNvGrpSpPr/>
            <p:nvPr/>
          </p:nvGrpSpPr>
          <p:grpSpPr>
            <a:xfrm>
              <a:off x="8324139" y="3351763"/>
              <a:ext cx="2468880" cy="234950"/>
              <a:chOff x="4329107" y="3274811"/>
              <a:chExt cx="414343" cy="234950"/>
            </a:xfrm>
            <a:grpFill/>
          </p:grpSpPr>
          <p:cxnSp>
            <p:nvCxnSpPr>
              <p:cNvPr id="644" name="Straight Connector 643">
                <a:extLst>
                  <a:ext uri="{FF2B5EF4-FFF2-40B4-BE49-F238E27FC236}">
                    <a16:creationId xmlns:a16="http://schemas.microsoft.com/office/drawing/2014/main" id="{2067C79D-0B33-46C8-9257-5E74A4D16185}"/>
                  </a:ext>
                </a:extLst>
              </p:cNvPr>
              <p:cNvCxnSpPr/>
              <p:nvPr/>
            </p:nvCxnSpPr>
            <p:spPr>
              <a:xfrm>
                <a:off x="4329107" y="3392286"/>
                <a:ext cx="414343" cy="0"/>
              </a:xfrm>
              <a:prstGeom prst="line">
                <a:avLst/>
              </a:prstGeom>
              <a:grpFill/>
              <a:ln w="9525" cap="flat" cmpd="sng" algn="ctr">
                <a:solidFill>
                  <a:srgbClr val="0078D7"/>
                </a:solidFill>
                <a:prstDash val="dash"/>
                <a:headEnd type="none"/>
                <a:tailEnd type="triangle"/>
              </a:ln>
              <a:effectLst/>
            </p:spPr>
          </p:cxnSp>
          <p:cxnSp>
            <p:nvCxnSpPr>
              <p:cNvPr id="645" name="Straight Connector 644">
                <a:extLst>
                  <a:ext uri="{FF2B5EF4-FFF2-40B4-BE49-F238E27FC236}">
                    <a16:creationId xmlns:a16="http://schemas.microsoft.com/office/drawing/2014/main" id="{121D4260-B1CB-47F9-8584-8C80A29170DA}"/>
                  </a:ext>
                </a:extLst>
              </p:cNvPr>
              <p:cNvCxnSpPr/>
              <p:nvPr/>
            </p:nvCxnSpPr>
            <p:spPr>
              <a:xfrm>
                <a:off x="4329107" y="3274811"/>
                <a:ext cx="414343" cy="0"/>
              </a:xfrm>
              <a:prstGeom prst="line">
                <a:avLst/>
              </a:prstGeom>
              <a:grpFill/>
              <a:ln w="9525" cap="flat" cmpd="sng" algn="ctr">
                <a:solidFill>
                  <a:srgbClr val="0078D7"/>
                </a:solidFill>
                <a:prstDash val="dash"/>
                <a:headEnd type="none"/>
                <a:tailEnd type="triangle"/>
              </a:ln>
              <a:effectLst/>
            </p:spPr>
          </p:cxnSp>
          <p:cxnSp>
            <p:nvCxnSpPr>
              <p:cNvPr id="646" name="Straight Connector 645">
                <a:extLst>
                  <a:ext uri="{FF2B5EF4-FFF2-40B4-BE49-F238E27FC236}">
                    <a16:creationId xmlns:a16="http://schemas.microsoft.com/office/drawing/2014/main" id="{647C8508-088B-4CCB-ABF8-33EF1304FE08}"/>
                  </a:ext>
                </a:extLst>
              </p:cNvPr>
              <p:cNvCxnSpPr/>
              <p:nvPr/>
            </p:nvCxnSpPr>
            <p:spPr>
              <a:xfrm>
                <a:off x="4329107" y="3509761"/>
                <a:ext cx="414343" cy="0"/>
              </a:xfrm>
              <a:prstGeom prst="line">
                <a:avLst/>
              </a:prstGeom>
              <a:grpFill/>
              <a:ln w="9525" cap="flat" cmpd="sng" algn="ctr">
                <a:solidFill>
                  <a:srgbClr val="0078D7"/>
                </a:solidFill>
                <a:prstDash val="dash"/>
                <a:headEnd type="none"/>
                <a:tailEnd type="triangle"/>
              </a:ln>
              <a:effectLst/>
            </p:spPr>
          </p:cxnSp>
        </p:grpSp>
        <p:sp>
          <p:nvSpPr>
            <p:cNvPr id="643" name="Freeform 448">
              <a:extLst>
                <a:ext uri="{FF2B5EF4-FFF2-40B4-BE49-F238E27FC236}">
                  <a16:creationId xmlns:a16="http://schemas.microsoft.com/office/drawing/2014/main" id="{5DE09D48-A6A4-452C-9DE9-2EE7FF7C5CC0}"/>
                </a:ext>
              </a:extLst>
            </p:cNvPr>
            <p:cNvSpPr>
              <a:spLocks/>
            </p:cNvSpPr>
            <p:nvPr/>
          </p:nvSpPr>
          <p:spPr bwMode="auto">
            <a:xfrm>
              <a:off x="4621141" y="2258125"/>
              <a:ext cx="329644" cy="249460"/>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noFill/>
            <a:ln w="6350">
              <a:solidFill>
                <a:srgbClr val="0078D7"/>
              </a:solid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ysClr val="windowText" lastClr="000000"/>
                </a:solidFill>
                <a:effectLst/>
                <a:uLnTx/>
                <a:uFillTx/>
                <a:latin typeface="Segoe UI"/>
              </a:endParaRPr>
            </a:p>
          </p:txBody>
        </p:sp>
      </p:grpSp>
      <p:grpSp>
        <p:nvGrpSpPr>
          <p:cNvPr id="685" name="Group 684">
            <a:extLst>
              <a:ext uri="{FF2B5EF4-FFF2-40B4-BE49-F238E27FC236}">
                <a16:creationId xmlns:a16="http://schemas.microsoft.com/office/drawing/2014/main" id="{0D83712E-873A-49AB-9648-FE15E4214846}"/>
              </a:ext>
            </a:extLst>
          </p:cNvPr>
          <p:cNvGrpSpPr/>
          <p:nvPr/>
        </p:nvGrpSpPr>
        <p:grpSpPr>
          <a:xfrm>
            <a:off x="982208" y="5306975"/>
            <a:ext cx="10227584" cy="1191095"/>
            <a:chOff x="2228463" y="5624040"/>
            <a:chExt cx="10227584" cy="1191095"/>
          </a:xfrm>
        </p:grpSpPr>
        <p:sp>
          <p:nvSpPr>
            <p:cNvPr id="686" name="TextBox 685">
              <a:extLst>
                <a:ext uri="{FF2B5EF4-FFF2-40B4-BE49-F238E27FC236}">
                  <a16:creationId xmlns:a16="http://schemas.microsoft.com/office/drawing/2014/main" id="{E95CD626-D80B-4F71-9613-39BFC7926B8F}"/>
                </a:ext>
              </a:extLst>
            </p:cNvPr>
            <p:cNvSpPr txBox="1"/>
            <p:nvPr/>
          </p:nvSpPr>
          <p:spPr>
            <a:xfrm>
              <a:off x="2228463" y="5624040"/>
              <a:ext cx="5214023" cy="1191095"/>
            </a:xfrm>
            <a:prstGeom prst="rect">
              <a:avLst/>
            </a:prstGeom>
            <a:noFill/>
          </p:spPr>
          <p:txBody>
            <a:bodyPr wrap="square" lIns="182880" tIns="146304" rIns="182880" bIns="146304" rtlCol="0">
              <a:spAutoFit/>
            </a:bodyPr>
            <a:lstStyle/>
            <a:p>
              <a:pPr marL="177800" indent="-177800" latinLnBrk="0">
                <a:lnSpc>
                  <a:spcPct val="90000"/>
                </a:lnSpc>
                <a:spcAft>
                  <a:spcPts val="600"/>
                </a:spcAft>
                <a:buClr>
                  <a:srgbClr val="0078D7"/>
                </a:buClr>
                <a:buFont typeface="Arial" panose="020B0604020202020204" pitchFamily="34" charset="0"/>
                <a:buChar char="•"/>
                <a:defRPr/>
              </a:pPr>
              <a:r>
                <a:rPr lang="en-US" sz="1200" kern="0" dirty="0">
                  <a:latin typeface="Segoe UI"/>
                </a:rPr>
                <a:t>Create, schedule, orchestrate, and manage data pipelines</a:t>
              </a:r>
            </a:p>
            <a:p>
              <a:pPr marL="177800" indent="-177800" latinLnBrk="0">
                <a:lnSpc>
                  <a:spcPct val="90000"/>
                </a:lnSpc>
                <a:spcAft>
                  <a:spcPts val="600"/>
                </a:spcAft>
                <a:buClr>
                  <a:srgbClr val="0078D7"/>
                </a:buClr>
                <a:buFont typeface="Arial" panose="020B0604020202020204" pitchFamily="34" charset="0"/>
                <a:buChar char="•"/>
                <a:defRPr/>
              </a:pPr>
              <a:r>
                <a:rPr lang="en-US" sz="1200" kern="0" dirty="0">
                  <a:latin typeface="Segoe UI"/>
                </a:rPr>
                <a:t>Visualize data lineage</a:t>
              </a:r>
            </a:p>
            <a:p>
              <a:pPr marL="177800" indent="-177800" latinLnBrk="0">
                <a:lnSpc>
                  <a:spcPct val="90000"/>
                </a:lnSpc>
                <a:spcAft>
                  <a:spcPts val="600"/>
                </a:spcAft>
                <a:buClr>
                  <a:srgbClr val="0078D7"/>
                </a:buClr>
                <a:buFont typeface="Arial" panose="020B0604020202020204" pitchFamily="34" charset="0"/>
                <a:buChar char="•"/>
                <a:defRPr/>
              </a:pPr>
              <a:r>
                <a:rPr lang="en-US" sz="1200" kern="0" dirty="0">
                  <a:latin typeface="Segoe UI"/>
                </a:rPr>
                <a:t>Connect to on-premises and cloud data sources</a:t>
              </a:r>
            </a:p>
            <a:p>
              <a:pPr marL="177800" indent="-177800" latinLnBrk="0">
                <a:lnSpc>
                  <a:spcPct val="90000"/>
                </a:lnSpc>
                <a:spcAft>
                  <a:spcPts val="600"/>
                </a:spcAft>
                <a:buClr>
                  <a:srgbClr val="0078D7"/>
                </a:buClr>
                <a:buFont typeface="Arial" panose="020B0604020202020204" pitchFamily="34" charset="0"/>
                <a:buChar char="•"/>
                <a:defRPr/>
              </a:pPr>
              <a:r>
                <a:rPr lang="en-US" sz="1200" kern="0" dirty="0">
                  <a:latin typeface="Segoe UI"/>
                </a:rPr>
                <a:t>Monitor data pipeline health</a:t>
              </a:r>
            </a:p>
          </p:txBody>
        </p:sp>
        <p:sp>
          <p:nvSpPr>
            <p:cNvPr id="687" name="TextBox 686">
              <a:extLst>
                <a:ext uri="{FF2B5EF4-FFF2-40B4-BE49-F238E27FC236}">
                  <a16:creationId xmlns:a16="http://schemas.microsoft.com/office/drawing/2014/main" id="{14A09DAC-4CD5-4CB1-825C-282F6AF76310}"/>
                </a:ext>
              </a:extLst>
            </p:cNvPr>
            <p:cNvSpPr txBox="1"/>
            <p:nvPr/>
          </p:nvSpPr>
          <p:spPr>
            <a:xfrm>
              <a:off x="7408213" y="5630762"/>
              <a:ext cx="5047834" cy="947952"/>
            </a:xfrm>
            <a:prstGeom prst="rect">
              <a:avLst/>
            </a:prstGeom>
            <a:noFill/>
          </p:spPr>
          <p:txBody>
            <a:bodyPr wrap="square" lIns="182880" tIns="146304" rIns="182880" bIns="146304" rtlCol="0">
              <a:spAutoFit/>
            </a:bodyPr>
            <a:lstStyle/>
            <a:p>
              <a:pPr marL="177800" indent="-177800" latinLnBrk="0">
                <a:lnSpc>
                  <a:spcPct val="90000"/>
                </a:lnSpc>
                <a:spcAft>
                  <a:spcPts val="600"/>
                </a:spcAft>
                <a:buClr>
                  <a:srgbClr val="0078D7"/>
                </a:buClr>
                <a:buFont typeface="Arial" panose="020B0604020202020204" pitchFamily="34" charset="0"/>
                <a:buChar char="•"/>
                <a:defRPr/>
              </a:pPr>
              <a:r>
                <a:rPr lang="en-US" sz="1200" kern="0" dirty="0">
                  <a:latin typeface="Segoe UI"/>
                </a:rPr>
                <a:t>Automate cloud resource management</a:t>
              </a:r>
            </a:p>
            <a:p>
              <a:pPr marL="177800" indent="-177800" latinLnBrk="0">
                <a:lnSpc>
                  <a:spcPct val="90000"/>
                </a:lnSpc>
                <a:spcAft>
                  <a:spcPts val="600"/>
                </a:spcAft>
                <a:buClr>
                  <a:srgbClr val="0078D7"/>
                </a:buClr>
                <a:buFont typeface="Arial" panose="020B0604020202020204" pitchFamily="34" charset="0"/>
                <a:buChar char="•"/>
                <a:defRPr/>
              </a:pPr>
              <a:r>
                <a:rPr lang="en-US" sz="1200" kern="0" dirty="0">
                  <a:latin typeface="Segoe UI"/>
                </a:rPr>
                <a:t>Move relational data for Hadoop processing</a:t>
              </a:r>
            </a:p>
            <a:p>
              <a:pPr marL="177800" indent="-177800" latinLnBrk="0">
                <a:lnSpc>
                  <a:spcPct val="90000"/>
                </a:lnSpc>
                <a:spcAft>
                  <a:spcPts val="600"/>
                </a:spcAft>
                <a:buClr>
                  <a:srgbClr val="0078D7"/>
                </a:buClr>
                <a:buFont typeface="Arial" panose="020B0604020202020204" pitchFamily="34" charset="0"/>
                <a:buChar char="•"/>
                <a:defRPr/>
              </a:pPr>
              <a:r>
                <a:rPr lang="en-US" sz="1200" kern="0" dirty="0">
                  <a:latin typeface="Segoe UI"/>
                </a:rPr>
                <a:t>Transform with Hive, Pig, or custom code</a:t>
              </a:r>
            </a:p>
          </p:txBody>
        </p:sp>
      </p:grpSp>
    </p:spTree>
    <p:extLst>
      <p:ext uri="{BB962C8B-B14F-4D97-AF65-F5344CB8AC3E}">
        <p14:creationId xmlns:p14="http://schemas.microsoft.com/office/powerpoint/2010/main" val="3692320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619"/>
                                        </p:tgtEl>
                                      </p:cBhvr>
                                    </p:animEffect>
                                    <p:set>
                                      <p:cBhvr>
                                        <p:cTn id="7" dur="1" fill="hold">
                                          <p:stCondLst>
                                            <p:cond delay="499"/>
                                          </p:stCondLst>
                                        </p:cTn>
                                        <p:tgtEl>
                                          <p:spTgt spid="619"/>
                                        </p:tgtEl>
                                        <p:attrNameLst>
                                          <p:attrName>style.visibility</p:attrName>
                                        </p:attrNameLst>
                                      </p:cBhvr>
                                      <p:to>
                                        <p:strVal val="hidden"/>
                                      </p:to>
                                    </p:set>
                                  </p:childTnLst>
                                </p:cTn>
                              </p:par>
                              <p:par>
                                <p:cTn id="8" presetID="35" presetClass="path" presetSubtype="0" accel="50000" decel="50000" fill="hold" nodeType="withEffect">
                                  <p:stCondLst>
                                    <p:cond delay="0"/>
                                  </p:stCondLst>
                                  <p:childTnLst>
                                    <p:animMotion origin="layout" path="M -4.25581E-6 -4.80254E-6 L -0.67985 -4.80254E-6 " pathEditMode="relative" rAng="0" ptsTypes="AA">
                                      <p:cBhvr>
                                        <p:cTn id="9" dur="2000" fill="hold"/>
                                        <p:tgtEl>
                                          <p:spTgt spid="436"/>
                                        </p:tgtEl>
                                        <p:attrNameLst>
                                          <p:attrName>ppt_x</p:attrName>
                                          <p:attrName>ppt_y</p:attrName>
                                        </p:attrNameLst>
                                      </p:cBhvr>
                                      <p:rCtr x="-3399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19DF3E19-1097-44CA-A3D1-94611618D116}"/>
              </a:ext>
            </a:extLst>
          </p:cNvPr>
          <p:cNvSpPr>
            <a:spLocks noGrp="1"/>
          </p:cNvSpPr>
          <p:nvPr>
            <p:ph type="title"/>
          </p:nvPr>
        </p:nvSpPr>
        <p:spPr/>
        <p:txBody>
          <a:bodyPr/>
          <a:lstStyle/>
          <a:p>
            <a:r>
              <a:rPr lang="en-US" dirty="0"/>
              <a:t>2. Data Acquisition and Understanding </a:t>
            </a:r>
          </a:p>
        </p:txBody>
      </p:sp>
      <p:sp>
        <p:nvSpPr>
          <p:cNvPr id="12" name="Text Placeholder 11">
            <a:extLst>
              <a:ext uri="{FF2B5EF4-FFF2-40B4-BE49-F238E27FC236}">
                <a16:creationId xmlns:a16="http://schemas.microsoft.com/office/drawing/2014/main" id="{90B2F514-6D47-4CCD-87D0-52C73EE56C3A}"/>
              </a:ext>
            </a:extLst>
          </p:cNvPr>
          <p:cNvSpPr>
            <a:spLocks noGrp="1"/>
          </p:cNvSpPr>
          <p:nvPr>
            <p:ph type="body" sz="quarter" idx="12"/>
          </p:nvPr>
        </p:nvSpPr>
        <p:spPr/>
        <p:txBody>
          <a:bodyPr/>
          <a:lstStyle/>
          <a:p>
            <a:r>
              <a:rPr lang="en-US" dirty="0"/>
              <a:t>Data Science Tools</a:t>
            </a:r>
          </a:p>
        </p:txBody>
      </p:sp>
      <p:sp>
        <p:nvSpPr>
          <p:cNvPr id="10" name="Content Placeholder 9">
            <a:extLst>
              <a:ext uri="{FF2B5EF4-FFF2-40B4-BE49-F238E27FC236}">
                <a16:creationId xmlns:a16="http://schemas.microsoft.com/office/drawing/2014/main" id="{63350E4B-27BD-436C-A0F2-A32373FC52CE}"/>
              </a:ext>
            </a:extLst>
          </p:cNvPr>
          <p:cNvSpPr>
            <a:spLocks noGrp="1"/>
          </p:cNvSpPr>
          <p:nvPr>
            <p:ph idx="1"/>
          </p:nvPr>
        </p:nvSpPr>
        <p:spPr/>
        <p:txBody>
          <a:bodyPr/>
          <a:lstStyle/>
          <a:p>
            <a:r>
              <a:rPr lang="en-US" dirty="0"/>
              <a:t>Event Hub</a:t>
            </a:r>
          </a:p>
        </p:txBody>
      </p:sp>
      <p:sp>
        <p:nvSpPr>
          <p:cNvPr id="11" name="Text Placeholder 10">
            <a:extLst>
              <a:ext uri="{FF2B5EF4-FFF2-40B4-BE49-F238E27FC236}">
                <a16:creationId xmlns:a16="http://schemas.microsoft.com/office/drawing/2014/main" id="{FB0549AA-99CD-423D-BBA3-7CA78EE18F09}"/>
              </a:ext>
            </a:extLst>
          </p:cNvPr>
          <p:cNvSpPr>
            <a:spLocks noGrp="1"/>
          </p:cNvSpPr>
          <p:nvPr>
            <p:ph type="body" sz="quarter" idx="10"/>
          </p:nvPr>
        </p:nvSpPr>
        <p:spPr/>
        <p:txBody>
          <a:bodyPr/>
          <a:lstStyle/>
          <a:p>
            <a:r>
              <a:rPr lang="en-US" dirty="0"/>
              <a:t>Ingest Real-time data</a:t>
            </a:r>
          </a:p>
        </p:txBody>
      </p:sp>
      <p:grpSp>
        <p:nvGrpSpPr>
          <p:cNvPr id="2" name="Group 1">
            <a:extLst>
              <a:ext uri="{FF2B5EF4-FFF2-40B4-BE49-F238E27FC236}">
                <a16:creationId xmlns:a16="http://schemas.microsoft.com/office/drawing/2014/main" id="{FF110EB9-6797-4644-99D1-E9D968CA7EBA}"/>
              </a:ext>
            </a:extLst>
          </p:cNvPr>
          <p:cNvGrpSpPr/>
          <p:nvPr/>
        </p:nvGrpSpPr>
        <p:grpSpPr>
          <a:xfrm>
            <a:off x="953362" y="1643323"/>
            <a:ext cx="10285276" cy="3386331"/>
            <a:chOff x="1967935" y="1643323"/>
            <a:chExt cx="10285276" cy="3386331"/>
          </a:xfrm>
        </p:grpSpPr>
        <p:grpSp>
          <p:nvGrpSpPr>
            <p:cNvPr id="302" name="Group 301">
              <a:extLst>
                <a:ext uri="{FF2B5EF4-FFF2-40B4-BE49-F238E27FC236}">
                  <a16:creationId xmlns:a16="http://schemas.microsoft.com/office/drawing/2014/main" id="{0079F4BE-47B8-4730-A59E-72F6EC3E1E73}"/>
                </a:ext>
              </a:extLst>
            </p:cNvPr>
            <p:cNvGrpSpPr/>
            <p:nvPr/>
          </p:nvGrpSpPr>
          <p:grpSpPr>
            <a:xfrm>
              <a:off x="4140330" y="2858782"/>
              <a:ext cx="1626797" cy="2070661"/>
              <a:chOff x="4140330" y="2614188"/>
              <a:chExt cx="1626797" cy="2070661"/>
            </a:xfrm>
          </p:grpSpPr>
          <p:sp>
            <p:nvSpPr>
              <p:cNvPr id="303" name="Rectangle 302">
                <a:extLst>
                  <a:ext uri="{FF2B5EF4-FFF2-40B4-BE49-F238E27FC236}">
                    <a16:creationId xmlns:a16="http://schemas.microsoft.com/office/drawing/2014/main" id="{7D181B74-0DE0-4D90-94A3-DFBFB0487232}"/>
                  </a:ext>
                </a:extLst>
              </p:cNvPr>
              <p:cNvSpPr/>
              <p:nvPr/>
            </p:nvSpPr>
            <p:spPr bwMode="auto">
              <a:xfrm>
                <a:off x="4140330" y="2614188"/>
                <a:ext cx="1626797" cy="980770"/>
              </a:xfrm>
              <a:prstGeom prst="rect">
                <a:avLst/>
              </a:prstGeom>
              <a:noFill/>
              <a:ln w="3175" cap="flat" cmpd="sng" algn="ctr">
                <a:solidFill>
                  <a:srgbClr val="0078D7"/>
                </a:solidFill>
                <a:prstDash val="solid"/>
                <a:headEnd type="none" w="med" len="med"/>
                <a:tailEnd type="none" w="med" len="med"/>
              </a:ln>
              <a:effectLst/>
            </p:spPr>
            <p:txBody>
              <a:bodyPr vert="horz" wrap="square" lIns="91440" tIns="46637" rIns="9144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a:ea typeface="+mn-ea"/>
                    <a:cs typeface="+mn-cs"/>
                  </a:rPr>
                  <a:t>Azure</a:t>
                </a:r>
              </a:p>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a:ea typeface="+mn-ea"/>
                    <a:cs typeface="+mn-cs"/>
                  </a:rPr>
                  <a:t>API</a:t>
                </a:r>
              </a:p>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a:ea typeface="+mn-ea"/>
                    <a:cs typeface="+mn-cs"/>
                  </a:rPr>
                  <a:t>Management</a:t>
                </a:r>
              </a:p>
            </p:txBody>
          </p:sp>
          <p:sp>
            <p:nvSpPr>
              <p:cNvPr id="304" name="Rectangle 303">
                <a:extLst>
                  <a:ext uri="{FF2B5EF4-FFF2-40B4-BE49-F238E27FC236}">
                    <a16:creationId xmlns:a16="http://schemas.microsoft.com/office/drawing/2014/main" id="{09899505-3658-4A76-86B6-3F92B3EC2C0F}"/>
                  </a:ext>
                </a:extLst>
              </p:cNvPr>
              <p:cNvSpPr/>
              <p:nvPr/>
            </p:nvSpPr>
            <p:spPr bwMode="auto">
              <a:xfrm>
                <a:off x="4140330" y="4047540"/>
                <a:ext cx="1626797" cy="637309"/>
              </a:xfrm>
              <a:prstGeom prst="rect">
                <a:avLst/>
              </a:prstGeom>
              <a:noFill/>
              <a:ln w="3175" cap="flat" cmpd="sng" algn="ctr">
                <a:solidFill>
                  <a:srgbClr val="0078D7"/>
                </a:solidFill>
                <a:prstDash val="solid"/>
                <a:headEnd type="none" w="med" len="med"/>
                <a:tailEnd type="none" w="med" len="med"/>
              </a:ln>
              <a:effectLst/>
            </p:spPr>
            <p:txBody>
              <a:bodyPr vert="horz" wrap="square" lIns="91440" tIns="46637" rIns="9144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a:ea typeface="+mn-ea"/>
                    <a:cs typeface="+mn-cs"/>
                  </a:rPr>
                  <a:t>Backend Services</a:t>
                </a:r>
              </a:p>
            </p:txBody>
          </p:sp>
          <p:grpSp>
            <p:nvGrpSpPr>
              <p:cNvPr id="305" name="Group 304">
                <a:extLst>
                  <a:ext uri="{FF2B5EF4-FFF2-40B4-BE49-F238E27FC236}">
                    <a16:creationId xmlns:a16="http://schemas.microsoft.com/office/drawing/2014/main" id="{DCE6DE57-F34F-4BDA-931A-283D76804917}"/>
                  </a:ext>
                </a:extLst>
              </p:cNvPr>
              <p:cNvGrpSpPr/>
              <p:nvPr/>
            </p:nvGrpSpPr>
            <p:grpSpPr>
              <a:xfrm>
                <a:off x="4774153" y="3652997"/>
                <a:ext cx="359151" cy="336504"/>
                <a:chOff x="4808162" y="3748088"/>
                <a:chExt cx="1339374" cy="1254917"/>
              </a:xfrm>
              <a:solidFill>
                <a:srgbClr val="0078D7"/>
              </a:solidFill>
            </p:grpSpPr>
            <p:sp>
              <p:nvSpPr>
                <p:cNvPr id="306" name="Freeform 361">
                  <a:extLst>
                    <a:ext uri="{FF2B5EF4-FFF2-40B4-BE49-F238E27FC236}">
                      <a16:creationId xmlns:a16="http://schemas.microsoft.com/office/drawing/2014/main" id="{B882DE07-2246-4439-B6B2-B7115C790C37}"/>
                    </a:ext>
                  </a:extLst>
                </p:cNvPr>
                <p:cNvSpPr>
                  <a:spLocks/>
                </p:cNvSpPr>
                <p:nvPr/>
              </p:nvSpPr>
              <p:spPr bwMode="auto">
                <a:xfrm rot="10800000">
                  <a:off x="4808162" y="3960018"/>
                  <a:ext cx="1339374" cy="1042987"/>
                </a:xfrm>
                <a:custGeom>
                  <a:avLst/>
                  <a:gdLst>
                    <a:gd name="connsiteX0" fmla="*/ 284256 w 431728"/>
                    <a:gd name="connsiteY0" fmla="*/ 336192 h 336192"/>
                    <a:gd name="connsiteX1" fmla="*/ 262918 w 431728"/>
                    <a:gd name="connsiteY1" fmla="*/ 336192 h 336192"/>
                    <a:gd name="connsiteX2" fmla="*/ 266799 w 431728"/>
                    <a:gd name="connsiteY2" fmla="*/ 326295 h 336192"/>
                    <a:gd name="connsiteX3" fmla="*/ 268451 w 431728"/>
                    <a:gd name="connsiteY3" fmla="*/ 322082 h 336192"/>
                    <a:gd name="connsiteX4" fmla="*/ 275609 w 431728"/>
                    <a:gd name="connsiteY4" fmla="*/ 316006 h 336192"/>
                    <a:gd name="connsiteX5" fmla="*/ 283317 w 431728"/>
                    <a:gd name="connsiteY5" fmla="*/ 313796 h 336192"/>
                    <a:gd name="connsiteX6" fmla="*/ 283868 w 431728"/>
                    <a:gd name="connsiteY6" fmla="*/ 313796 h 336192"/>
                    <a:gd name="connsiteX7" fmla="*/ 406657 w 431728"/>
                    <a:gd name="connsiteY7" fmla="*/ 180658 h 336192"/>
                    <a:gd name="connsiteX8" fmla="*/ 410512 w 431728"/>
                    <a:gd name="connsiteY8" fmla="*/ 147511 h 336192"/>
                    <a:gd name="connsiteX9" fmla="*/ 341133 w 431728"/>
                    <a:gd name="connsiteY9" fmla="*/ 147511 h 336192"/>
                    <a:gd name="connsiteX10" fmla="*/ 331222 w 431728"/>
                    <a:gd name="connsiteY10" fmla="*/ 137567 h 336192"/>
                    <a:gd name="connsiteX11" fmla="*/ 331222 w 431728"/>
                    <a:gd name="connsiteY11" fmla="*/ 25422 h 336192"/>
                    <a:gd name="connsiteX12" fmla="*/ 325716 w 431728"/>
                    <a:gd name="connsiteY12" fmla="*/ 19898 h 336192"/>
                    <a:gd name="connsiteX13" fmla="*/ 298184 w 431728"/>
                    <a:gd name="connsiteY13" fmla="*/ 19898 h 336192"/>
                    <a:gd name="connsiteX14" fmla="*/ 292678 w 431728"/>
                    <a:gd name="connsiteY14" fmla="*/ 25422 h 336192"/>
                    <a:gd name="connsiteX15" fmla="*/ 292678 w 431728"/>
                    <a:gd name="connsiteY15" fmla="*/ 137567 h 336192"/>
                    <a:gd name="connsiteX16" fmla="*/ 282767 w 431728"/>
                    <a:gd name="connsiteY16" fmla="*/ 147511 h 336192"/>
                    <a:gd name="connsiteX17" fmla="*/ 148414 w 431728"/>
                    <a:gd name="connsiteY17" fmla="*/ 147511 h 336192"/>
                    <a:gd name="connsiteX18" fmla="*/ 138503 w 431728"/>
                    <a:gd name="connsiteY18" fmla="*/ 137567 h 336192"/>
                    <a:gd name="connsiteX19" fmla="*/ 138503 w 431728"/>
                    <a:gd name="connsiteY19" fmla="*/ 25422 h 336192"/>
                    <a:gd name="connsiteX20" fmla="*/ 133547 w 431728"/>
                    <a:gd name="connsiteY20" fmla="*/ 19898 h 336192"/>
                    <a:gd name="connsiteX21" fmla="*/ 106016 w 431728"/>
                    <a:gd name="connsiteY21" fmla="*/ 19898 h 336192"/>
                    <a:gd name="connsiteX22" fmla="*/ 100510 w 431728"/>
                    <a:gd name="connsiteY22" fmla="*/ 25422 h 336192"/>
                    <a:gd name="connsiteX23" fmla="*/ 100510 w 431728"/>
                    <a:gd name="connsiteY23" fmla="*/ 137567 h 336192"/>
                    <a:gd name="connsiteX24" fmla="*/ 90599 w 431728"/>
                    <a:gd name="connsiteY24" fmla="*/ 147511 h 336192"/>
                    <a:gd name="connsiteX25" fmla="*/ 21220 w 431728"/>
                    <a:gd name="connsiteY25" fmla="*/ 147511 h 336192"/>
                    <a:gd name="connsiteX26" fmla="*/ 24524 w 431728"/>
                    <a:gd name="connsiteY26" fmla="*/ 180105 h 336192"/>
                    <a:gd name="connsiteX27" fmla="*/ 24524 w 431728"/>
                    <a:gd name="connsiteY27" fmla="*/ 181210 h 336192"/>
                    <a:gd name="connsiteX28" fmla="*/ 148414 w 431728"/>
                    <a:gd name="connsiteY28" fmla="*/ 314348 h 336192"/>
                    <a:gd name="connsiteX29" fmla="*/ 164933 w 431728"/>
                    <a:gd name="connsiteY29" fmla="*/ 318215 h 336192"/>
                    <a:gd name="connsiteX30" fmla="*/ 171541 w 431728"/>
                    <a:gd name="connsiteY30" fmla="*/ 323187 h 336192"/>
                    <a:gd name="connsiteX31" fmla="*/ 172091 w 431728"/>
                    <a:gd name="connsiteY31" fmla="*/ 331474 h 336192"/>
                    <a:gd name="connsiteX32" fmla="*/ 170394 w 431728"/>
                    <a:gd name="connsiteY32" fmla="*/ 336192 h 336192"/>
                    <a:gd name="connsiteX33" fmla="*/ 148922 w 431728"/>
                    <a:gd name="connsiteY33" fmla="*/ 336192 h 336192"/>
                    <a:gd name="connsiteX34" fmla="*/ 149469 w 431728"/>
                    <a:gd name="connsiteY34" fmla="*/ 334670 h 336192"/>
                    <a:gd name="connsiteX35" fmla="*/ 143407 w 431728"/>
                    <a:gd name="connsiteY35" fmla="*/ 333014 h 336192"/>
                    <a:gd name="connsiteX36" fmla="*/ 142305 w 431728"/>
                    <a:gd name="connsiteY36" fmla="*/ 333014 h 336192"/>
                    <a:gd name="connsiteX37" fmla="*/ 5103 w 431728"/>
                    <a:gd name="connsiteY37" fmla="*/ 184455 h 336192"/>
                    <a:gd name="connsiteX38" fmla="*/ 4552 w 431728"/>
                    <a:gd name="connsiteY38" fmla="*/ 182246 h 336192"/>
                    <a:gd name="connsiteX39" fmla="*/ 4552 w 431728"/>
                    <a:gd name="connsiteY39" fmla="*/ 181694 h 336192"/>
                    <a:gd name="connsiteX40" fmla="*/ 144 w 431728"/>
                    <a:gd name="connsiteY40" fmla="*/ 138618 h 336192"/>
                    <a:gd name="connsiteX41" fmla="*/ 2348 w 431728"/>
                    <a:gd name="connsiteY41" fmla="*/ 130886 h 336192"/>
                    <a:gd name="connsiteX42" fmla="*/ 10062 w 431728"/>
                    <a:gd name="connsiteY42" fmla="*/ 127572 h 336192"/>
                    <a:gd name="connsiteX43" fmla="*/ 80592 w 431728"/>
                    <a:gd name="connsiteY43" fmla="*/ 127572 h 336192"/>
                    <a:gd name="connsiteX44" fmla="*/ 80592 w 431728"/>
                    <a:gd name="connsiteY44" fmla="*/ 25404 h 336192"/>
                    <a:gd name="connsiteX45" fmla="*/ 105938 w 431728"/>
                    <a:gd name="connsiteY45" fmla="*/ 0 h 336192"/>
                    <a:gd name="connsiteX46" fmla="*/ 133489 w 431728"/>
                    <a:gd name="connsiteY46" fmla="*/ 0 h 336192"/>
                    <a:gd name="connsiteX47" fmla="*/ 158285 w 431728"/>
                    <a:gd name="connsiteY47" fmla="*/ 25404 h 336192"/>
                    <a:gd name="connsiteX48" fmla="*/ 158285 w 431728"/>
                    <a:gd name="connsiteY48" fmla="*/ 127572 h 336192"/>
                    <a:gd name="connsiteX49" fmla="*/ 272896 w 431728"/>
                    <a:gd name="connsiteY49" fmla="*/ 127572 h 336192"/>
                    <a:gd name="connsiteX50" fmla="*/ 272896 w 431728"/>
                    <a:gd name="connsiteY50" fmla="*/ 25404 h 336192"/>
                    <a:gd name="connsiteX51" fmla="*/ 298242 w 431728"/>
                    <a:gd name="connsiteY51" fmla="*/ 0 h 336192"/>
                    <a:gd name="connsiteX52" fmla="*/ 325793 w 431728"/>
                    <a:gd name="connsiteY52" fmla="*/ 0 h 336192"/>
                    <a:gd name="connsiteX53" fmla="*/ 351140 w 431728"/>
                    <a:gd name="connsiteY53" fmla="*/ 25404 h 336192"/>
                    <a:gd name="connsiteX54" fmla="*/ 351140 w 431728"/>
                    <a:gd name="connsiteY54" fmla="*/ 127572 h 336192"/>
                    <a:gd name="connsiteX55" fmla="*/ 421670 w 431728"/>
                    <a:gd name="connsiteY55" fmla="*/ 127572 h 336192"/>
                    <a:gd name="connsiteX56" fmla="*/ 428833 w 431728"/>
                    <a:gd name="connsiteY56" fmla="*/ 130886 h 336192"/>
                    <a:gd name="connsiteX57" fmla="*/ 431588 w 431728"/>
                    <a:gd name="connsiteY57" fmla="*/ 138618 h 336192"/>
                    <a:gd name="connsiteX58" fmla="*/ 426629 w 431728"/>
                    <a:gd name="connsiteY58" fmla="*/ 183351 h 336192"/>
                    <a:gd name="connsiteX59" fmla="*/ 426629 w 431728"/>
                    <a:gd name="connsiteY59" fmla="*/ 184455 h 336192"/>
                    <a:gd name="connsiteX60" fmla="*/ 289426 w 431728"/>
                    <a:gd name="connsiteY60" fmla="*/ 333014 h 336192"/>
                    <a:gd name="connsiteX61" fmla="*/ 287222 w 431728"/>
                    <a:gd name="connsiteY61" fmla="*/ 333566 h 336192"/>
                    <a:gd name="connsiteX62" fmla="*/ 285018 w 431728"/>
                    <a:gd name="connsiteY62" fmla="*/ 334118 h 336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31728" h="336192">
                      <a:moveTo>
                        <a:pt x="284256" y="336192"/>
                      </a:moveTo>
                      <a:lnTo>
                        <a:pt x="262918" y="336192"/>
                      </a:lnTo>
                      <a:lnTo>
                        <a:pt x="266799" y="326295"/>
                      </a:lnTo>
                      <a:cubicBezTo>
                        <a:pt x="268451" y="322082"/>
                        <a:pt x="268451" y="322082"/>
                        <a:pt x="268451" y="322082"/>
                      </a:cubicBezTo>
                      <a:cubicBezTo>
                        <a:pt x="269552" y="318768"/>
                        <a:pt x="272305" y="316558"/>
                        <a:pt x="275609" y="316006"/>
                      </a:cubicBezTo>
                      <a:cubicBezTo>
                        <a:pt x="283317" y="313796"/>
                        <a:pt x="283317" y="313796"/>
                        <a:pt x="283317" y="313796"/>
                      </a:cubicBezTo>
                      <a:cubicBezTo>
                        <a:pt x="283868" y="313796"/>
                        <a:pt x="283868" y="313796"/>
                        <a:pt x="283868" y="313796"/>
                      </a:cubicBezTo>
                      <a:cubicBezTo>
                        <a:pt x="346639" y="292251"/>
                        <a:pt x="393442" y="240874"/>
                        <a:pt x="406657" y="180658"/>
                      </a:cubicBezTo>
                      <a:cubicBezTo>
                        <a:pt x="410512" y="147511"/>
                        <a:pt x="410512" y="147511"/>
                        <a:pt x="410512" y="147511"/>
                      </a:cubicBezTo>
                      <a:cubicBezTo>
                        <a:pt x="341133" y="147511"/>
                        <a:pt x="341133" y="147511"/>
                        <a:pt x="341133" y="147511"/>
                      </a:cubicBezTo>
                      <a:cubicBezTo>
                        <a:pt x="335627" y="147511"/>
                        <a:pt x="331222" y="143092"/>
                        <a:pt x="331222" y="137567"/>
                      </a:cubicBezTo>
                      <a:cubicBezTo>
                        <a:pt x="331222" y="25422"/>
                        <a:pt x="331222" y="25422"/>
                        <a:pt x="331222" y="25422"/>
                      </a:cubicBezTo>
                      <a:cubicBezTo>
                        <a:pt x="331222" y="21555"/>
                        <a:pt x="328469" y="19898"/>
                        <a:pt x="325716" y="19898"/>
                      </a:cubicBezTo>
                      <a:cubicBezTo>
                        <a:pt x="298184" y="19898"/>
                        <a:pt x="298184" y="19898"/>
                        <a:pt x="298184" y="19898"/>
                      </a:cubicBezTo>
                      <a:cubicBezTo>
                        <a:pt x="295431" y="19898"/>
                        <a:pt x="292678" y="21555"/>
                        <a:pt x="292678" y="25422"/>
                      </a:cubicBezTo>
                      <a:cubicBezTo>
                        <a:pt x="292678" y="137567"/>
                        <a:pt x="292678" y="137567"/>
                        <a:pt x="292678" y="137567"/>
                      </a:cubicBezTo>
                      <a:cubicBezTo>
                        <a:pt x="292678" y="143092"/>
                        <a:pt x="288273" y="147511"/>
                        <a:pt x="282767" y="147511"/>
                      </a:cubicBezTo>
                      <a:cubicBezTo>
                        <a:pt x="148414" y="147511"/>
                        <a:pt x="148414" y="147511"/>
                        <a:pt x="148414" y="147511"/>
                      </a:cubicBezTo>
                      <a:cubicBezTo>
                        <a:pt x="142908" y="147511"/>
                        <a:pt x="138503" y="143092"/>
                        <a:pt x="138503" y="137567"/>
                      </a:cubicBezTo>
                      <a:cubicBezTo>
                        <a:pt x="138503" y="25422"/>
                        <a:pt x="138503" y="25422"/>
                        <a:pt x="138503" y="25422"/>
                      </a:cubicBezTo>
                      <a:cubicBezTo>
                        <a:pt x="138503" y="22107"/>
                        <a:pt x="136301" y="19898"/>
                        <a:pt x="133547" y="19898"/>
                      </a:cubicBezTo>
                      <a:cubicBezTo>
                        <a:pt x="106016" y="19898"/>
                        <a:pt x="106016" y="19898"/>
                        <a:pt x="106016" y="19898"/>
                      </a:cubicBezTo>
                      <a:cubicBezTo>
                        <a:pt x="103263" y="19898"/>
                        <a:pt x="100510" y="21555"/>
                        <a:pt x="100510" y="25422"/>
                      </a:cubicBezTo>
                      <a:cubicBezTo>
                        <a:pt x="100510" y="137567"/>
                        <a:pt x="100510" y="137567"/>
                        <a:pt x="100510" y="137567"/>
                      </a:cubicBezTo>
                      <a:cubicBezTo>
                        <a:pt x="100510" y="143092"/>
                        <a:pt x="96105" y="147511"/>
                        <a:pt x="90599" y="147511"/>
                      </a:cubicBezTo>
                      <a:cubicBezTo>
                        <a:pt x="21220" y="147511"/>
                        <a:pt x="21220" y="147511"/>
                        <a:pt x="21220" y="147511"/>
                      </a:cubicBezTo>
                      <a:cubicBezTo>
                        <a:pt x="24524" y="180105"/>
                        <a:pt x="24524" y="180105"/>
                        <a:pt x="24524" y="180105"/>
                      </a:cubicBezTo>
                      <a:cubicBezTo>
                        <a:pt x="24524" y="180658"/>
                        <a:pt x="24524" y="180658"/>
                        <a:pt x="24524" y="181210"/>
                      </a:cubicBezTo>
                      <a:cubicBezTo>
                        <a:pt x="38289" y="241426"/>
                        <a:pt x="85643" y="292803"/>
                        <a:pt x="148414" y="314348"/>
                      </a:cubicBezTo>
                      <a:cubicBezTo>
                        <a:pt x="164933" y="318215"/>
                        <a:pt x="164933" y="318215"/>
                        <a:pt x="164933" y="318215"/>
                      </a:cubicBezTo>
                      <a:cubicBezTo>
                        <a:pt x="167686" y="318768"/>
                        <a:pt x="169889" y="320425"/>
                        <a:pt x="171541" y="323187"/>
                      </a:cubicBezTo>
                      <a:cubicBezTo>
                        <a:pt x="172642" y="325397"/>
                        <a:pt x="173192" y="328712"/>
                        <a:pt x="172091" y="331474"/>
                      </a:cubicBezTo>
                      <a:lnTo>
                        <a:pt x="170394" y="336192"/>
                      </a:lnTo>
                      <a:lnTo>
                        <a:pt x="148922" y="336192"/>
                      </a:lnTo>
                      <a:lnTo>
                        <a:pt x="149469" y="334670"/>
                      </a:lnTo>
                      <a:cubicBezTo>
                        <a:pt x="143407" y="333014"/>
                        <a:pt x="143407" y="333014"/>
                        <a:pt x="143407" y="333014"/>
                      </a:cubicBezTo>
                      <a:cubicBezTo>
                        <a:pt x="142856" y="333014"/>
                        <a:pt x="142856" y="333014"/>
                        <a:pt x="142305" y="333014"/>
                      </a:cubicBezTo>
                      <a:cubicBezTo>
                        <a:pt x="72877" y="309266"/>
                        <a:pt x="19980" y="252383"/>
                        <a:pt x="5103" y="184455"/>
                      </a:cubicBezTo>
                      <a:cubicBezTo>
                        <a:pt x="4552" y="183351"/>
                        <a:pt x="4552" y="182799"/>
                        <a:pt x="4552" y="182246"/>
                      </a:cubicBezTo>
                      <a:cubicBezTo>
                        <a:pt x="4552" y="181694"/>
                        <a:pt x="4552" y="181694"/>
                        <a:pt x="4552" y="181694"/>
                      </a:cubicBezTo>
                      <a:cubicBezTo>
                        <a:pt x="144" y="138618"/>
                        <a:pt x="144" y="138618"/>
                        <a:pt x="144" y="138618"/>
                      </a:cubicBezTo>
                      <a:cubicBezTo>
                        <a:pt x="-408" y="135856"/>
                        <a:pt x="695" y="133095"/>
                        <a:pt x="2348" y="130886"/>
                      </a:cubicBezTo>
                      <a:cubicBezTo>
                        <a:pt x="4552" y="128677"/>
                        <a:pt x="7307" y="127572"/>
                        <a:pt x="10062" y="127572"/>
                      </a:cubicBezTo>
                      <a:cubicBezTo>
                        <a:pt x="80592" y="127572"/>
                        <a:pt x="80592" y="127572"/>
                        <a:pt x="80592" y="127572"/>
                      </a:cubicBezTo>
                      <a:cubicBezTo>
                        <a:pt x="80592" y="25404"/>
                        <a:pt x="80592" y="25404"/>
                        <a:pt x="80592" y="25404"/>
                      </a:cubicBezTo>
                      <a:cubicBezTo>
                        <a:pt x="80592" y="11045"/>
                        <a:pt x="91612" y="0"/>
                        <a:pt x="105938" y="0"/>
                      </a:cubicBezTo>
                      <a:cubicBezTo>
                        <a:pt x="133489" y="0"/>
                        <a:pt x="133489" y="0"/>
                        <a:pt x="133489" y="0"/>
                      </a:cubicBezTo>
                      <a:cubicBezTo>
                        <a:pt x="147265" y="0"/>
                        <a:pt x="158285" y="11045"/>
                        <a:pt x="158285" y="25404"/>
                      </a:cubicBezTo>
                      <a:cubicBezTo>
                        <a:pt x="158285" y="127572"/>
                        <a:pt x="158285" y="127572"/>
                        <a:pt x="158285" y="127572"/>
                      </a:cubicBezTo>
                      <a:cubicBezTo>
                        <a:pt x="272896" y="127572"/>
                        <a:pt x="272896" y="127572"/>
                        <a:pt x="272896" y="127572"/>
                      </a:cubicBezTo>
                      <a:cubicBezTo>
                        <a:pt x="272896" y="25404"/>
                        <a:pt x="272896" y="25404"/>
                        <a:pt x="272896" y="25404"/>
                      </a:cubicBezTo>
                      <a:cubicBezTo>
                        <a:pt x="272896" y="11045"/>
                        <a:pt x="283916" y="0"/>
                        <a:pt x="298242" y="0"/>
                      </a:cubicBezTo>
                      <a:cubicBezTo>
                        <a:pt x="325793" y="0"/>
                        <a:pt x="325793" y="0"/>
                        <a:pt x="325793" y="0"/>
                      </a:cubicBezTo>
                      <a:cubicBezTo>
                        <a:pt x="340120" y="0"/>
                        <a:pt x="351140" y="11045"/>
                        <a:pt x="351140" y="25404"/>
                      </a:cubicBezTo>
                      <a:cubicBezTo>
                        <a:pt x="351140" y="127572"/>
                        <a:pt x="351140" y="127572"/>
                        <a:pt x="351140" y="127572"/>
                      </a:cubicBezTo>
                      <a:cubicBezTo>
                        <a:pt x="421670" y="127572"/>
                        <a:pt x="421670" y="127572"/>
                        <a:pt x="421670" y="127572"/>
                      </a:cubicBezTo>
                      <a:cubicBezTo>
                        <a:pt x="424425" y="127572"/>
                        <a:pt x="427180" y="128677"/>
                        <a:pt x="428833" y="130886"/>
                      </a:cubicBezTo>
                      <a:cubicBezTo>
                        <a:pt x="431037" y="133095"/>
                        <a:pt x="432139" y="135856"/>
                        <a:pt x="431588" y="138618"/>
                      </a:cubicBezTo>
                      <a:cubicBezTo>
                        <a:pt x="426629" y="183351"/>
                        <a:pt x="426629" y="183351"/>
                        <a:pt x="426629" y="183351"/>
                      </a:cubicBezTo>
                      <a:cubicBezTo>
                        <a:pt x="426629" y="183351"/>
                        <a:pt x="426629" y="183903"/>
                        <a:pt x="426629" y="184455"/>
                      </a:cubicBezTo>
                      <a:cubicBezTo>
                        <a:pt x="411751" y="251831"/>
                        <a:pt x="359405" y="309266"/>
                        <a:pt x="289426" y="333014"/>
                      </a:cubicBezTo>
                      <a:cubicBezTo>
                        <a:pt x="288875" y="333014"/>
                        <a:pt x="287773" y="333566"/>
                        <a:pt x="287222" y="333566"/>
                      </a:cubicBezTo>
                      <a:cubicBezTo>
                        <a:pt x="285018" y="334118"/>
                        <a:pt x="285018" y="334118"/>
                        <a:pt x="285018" y="334118"/>
                      </a:cubicBezTo>
                      <a:close/>
                    </a:path>
                  </a:pathLst>
                </a:custGeom>
                <a:grp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ndParaRPr>
                </a:p>
              </p:txBody>
            </p:sp>
            <p:sp>
              <p:nvSpPr>
                <p:cNvPr id="307" name="Rectangle 306">
                  <a:extLst>
                    <a:ext uri="{FF2B5EF4-FFF2-40B4-BE49-F238E27FC236}">
                      <a16:creationId xmlns:a16="http://schemas.microsoft.com/office/drawing/2014/main" id="{F4ED08E6-D6ED-455F-BF08-5C6D02D16FB5}"/>
                    </a:ext>
                  </a:extLst>
                </p:cNvPr>
                <p:cNvSpPr/>
                <p:nvPr/>
              </p:nvSpPr>
              <p:spPr bwMode="auto">
                <a:xfrm>
                  <a:off x="5262562" y="3748088"/>
                  <a:ext cx="69056" cy="209550"/>
                </a:xfrm>
                <a:prstGeom prst="rect">
                  <a:avLst/>
                </a:prstGeom>
                <a:grpFill/>
                <a:ln w="317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mn-cs"/>
                  </a:endParaRPr>
                </a:p>
              </p:txBody>
            </p:sp>
            <p:sp>
              <p:nvSpPr>
                <p:cNvPr id="308" name="Rectangle 307">
                  <a:extLst>
                    <a:ext uri="{FF2B5EF4-FFF2-40B4-BE49-F238E27FC236}">
                      <a16:creationId xmlns:a16="http://schemas.microsoft.com/office/drawing/2014/main" id="{87B1A202-134B-4F33-B58E-903768CC00DA}"/>
                    </a:ext>
                  </a:extLst>
                </p:cNvPr>
                <p:cNvSpPr/>
                <p:nvPr/>
              </p:nvSpPr>
              <p:spPr bwMode="auto">
                <a:xfrm>
                  <a:off x="5619750" y="3748088"/>
                  <a:ext cx="69056" cy="209550"/>
                </a:xfrm>
                <a:prstGeom prst="rect">
                  <a:avLst/>
                </a:prstGeom>
                <a:grpFill/>
                <a:ln w="317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mn-cs"/>
                  </a:endParaRPr>
                </a:p>
              </p:txBody>
            </p:sp>
            <p:sp>
              <p:nvSpPr>
                <p:cNvPr id="309" name="Rectangle 308">
                  <a:extLst>
                    <a:ext uri="{FF2B5EF4-FFF2-40B4-BE49-F238E27FC236}">
                      <a16:creationId xmlns:a16="http://schemas.microsoft.com/office/drawing/2014/main" id="{0E2CA566-26E8-4B78-BEAA-E9365402440A}"/>
                    </a:ext>
                  </a:extLst>
                </p:cNvPr>
                <p:cNvSpPr/>
                <p:nvPr/>
              </p:nvSpPr>
              <p:spPr bwMode="auto">
                <a:xfrm rot="5400000">
                  <a:off x="5416153" y="3594498"/>
                  <a:ext cx="69056" cy="376238"/>
                </a:xfrm>
                <a:prstGeom prst="rect">
                  <a:avLst/>
                </a:prstGeom>
                <a:grpFill/>
                <a:ln w="317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mn-cs"/>
                  </a:endParaRPr>
                </a:p>
              </p:txBody>
            </p:sp>
          </p:grpSp>
        </p:grpSp>
        <p:sp>
          <p:nvSpPr>
            <p:cNvPr id="310" name="TextBox 309">
              <a:extLst>
                <a:ext uri="{FF2B5EF4-FFF2-40B4-BE49-F238E27FC236}">
                  <a16:creationId xmlns:a16="http://schemas.microsoft.com/office/drawing/2014/main" id="{36C4DC12-CEF0-4BA9-9D70-F0F2D7E2FFFE}"/>
                </a:ext>
              </a:extLst>
            </p:cNvPr>
            <p:cNvSpPr txBox="1"/>
            <p:nvPr/>
          </p:nvSpPr>
          <p:spPr>
            <a:xfrm>
              <a:off x="2541494" y="4752655"/>
              <a:ext cx="474490" cy="276999"/>
            </a:xfrm>
            <a:prstGeom prst="rect">
              <a:avLst/>
            </a:prstGeom>
            <a:noFill/>
          </p:spPr>
          <p:txBody>
            <a:bodyPr wrap="none" lIns="0" tIns="0" rIns="0" bIns="0" rtlCol="0" anchor="ctr">
              <a:spAutoFit/>
            </a:bodyPr>
            <a:lstStyle>
              <a:defPPr>
                <a:defRPr lang="en-US"/>
              </a:defPPr>
              <a:lvl1pPr algn="ctr" defTabSz="932563">
                <a:spcBef>
                  <a:spcPct val="0"/>
                </a:spcBef>
                <a:spcAft>
                  <a:spcPts val="600"/>
                </a:spcAft>
                <a:defRPr sz="1100">
                  <a:solidFill>
                    <a:schemeClr val="bg1"/>
                  </a:solidFill>
                  <a:latin typeface="Segoe UI Semilight" panose="020B0402040204020203" pitchFamily="34" charset="0"/>
                  <a:cs typeface="Segoe UI Semilight" panose="020B0402040204020203" pitchFamily="34" charset="0"/>
                </a:defRPr>
              </a:lvl1pPr>
            </a:lstStyle>
            <a:p>
              <a:pPr defTabSz="932472" fontAlgn="base" latinLnBrk="0">
                <a:spcAft>
                  <a:spcPct val="0"/>
                </a:spcAft>
                <a:defRPr/>
              </a:pPr>
              <a:r>
                <a:rPr lang="en-US" sz="1800" dirty="0">
                  <a:solidFill>
                    <a:srgbClr val="002050"/>
                  </a:solidFill>
                  <a:latin typeface="Segoe UI"/>
                </a:rPr>
                <a:t>Data</a:t>
              </a:r>
            </a:p>
          </p:txBody>
        </p:sp>
        <p:sp>
          <p:nvSpPr>
            <p:cNvPr id="311" name="Freeform 165">
              <a:extLst>
                <a:ext uri="{FF2B5EF4-FFF2-40B4-BE49-F238E27FC236}">
                  <a16:creationId xmlns:a16="http://schemas.microsoft.com/office/drawing/2014/main" id="{A54DAE71-B938-466B-B6D2-8A4170A85A7F}"/>
                </a:ext>
              </a:extLst>
            </p:cNvPr>
            <p:cNvSpPr>
              <a:spLocks noChangeAspect="1"/>
            </p:cNvSpPr>
            <p:nvPr/>
          </p:nvSpPr>
          <p:spPr bwMode="auto">
            <a:xfrm>
              <a:off x="6507510" y="2744111"/>
              <a:ext cx="1106439" cy="1157855"/>
            </a:xfrm>
            <a:custGeom>
              <a:avLst/>
              <a:gdLst>
                <a:gd name="connsiteX0" fmla="*/ 84139 w 3657601"/>
                <a:gd name="connsiteY0" fmla="*/ 2916238 h 3827556"/>
                <a:gd name="connsiteX1" fmla="*/ 420687 w 3657601"/>
                <a:gd name="connsiteY1" fmla="*/ 2916238 h 3827556"/>
                <a:gd name="connsiteX2" fmla="*/ 504826 w 3657601"/>
                <a:gd name="connsiteY2" fmla="*/ 3000377 h 3827556"/>
                <a:gd name="connsiteX3" fmla="*/ 504826 w 3657601"/>
                <a:gd name="connsiteY3" fmla="*/ 3306764 h 3827556"/>
                <a:gd name="connsiteX4" fmla="*/ 3152775 w 3657601"/>
                <a:gd name="connsiteY4" fmla="*/ 3306764 h 3827556"/>
                <a:gd name="connsiteX5" fmla="*/ 3152775 w 3657601"/>
                <a:gd name="connsiteY5" fmla="*/ 3000377 h 3827556"/>
                <a:gd name="connsiteX6" fmla="*/ 3236914 w 3657601"/>
                <a:gd name="connsiteY6" fmla="*/ 2916238 h 3827556"/>
                <a:gd name="connsiteX7" fmla="*/ 3573462 w 3657601"/>
                <a:gd name="connsiteY7" fmla="*/ 2916238 h 3827556"/>
                <a:gd name="connsiteX8" fmla="*/ 3657601 w 3657601"/>
                <a:gd name="connsiteY8" fmla="*/ 3000377 h 3827556"/>
                <a:gd name="connsiteX9" fmla="*/ 3657601 w 3657601"/>
                <a:gd name="connsiteY9" fmla="*/ 3827556 h 3827556"/>
                <a:gd name="connsiteX10" fmla="*/ 3657600 w 3657601"/>
                <a:gd name="connsiteY10" fmla="*/ 3827556 h 3827556"/>
                <a:gd name="connsiteX11" fmla="*/ 3152775 w 3657601"/>
                <a:gd name="connsiteY11" fmla="*/ 3827556 h 3827556"/>
                <a:gd name="connsiteX12" fmla="*/ 504826 w 3657601"/>
                <a:gd name="connsiteY12" fmla="*/ 3827556 h 3827556"/>
                <a:gd name="connsiteX13" fmla="*/ 0 w 3657601"/>
                <a:gd name="connsiteY13" fmla="*/ 3827556 h 3827556"/>
                <a:gd name="connsiteX14" fmla="*/ 0 w 3657601"/>
                <a:gd name="connsiteY14" fmla="*/ 3306764 h 3827556"/>
                <a:gd name="connsiteX15" fmla="*/ 0 w 3657601"/>
                <a:gd name="connsiteY15" fmla="*/ 3000377 h 3827556"/>
                <a:gd name="connsiteX16" fmla="*/ 84139 w 3657601"/>
                <a:gd name="connsiteY16" fmla="*/ 2916238 h 3827556"/>
                <a:gd name="connsiteX17" fmla="*/ 805598 w 3657601"/>
                <a:gd name="connsiteY17" fmla="*/ 2427382 h 3827556"/>
                <a:gd name="connsiteX18" fmla="*/ 1347052 w 3657601"/>
                <a:gd name="connsiteY18" fmla="*/ 2427382 h 3827556"/>
                <a:gd name="connsiteX19" fmla="*/ 1390650 w 3657601"/>
                <a:gd name="connsiteY19" fmla="*/ 2470980 h 3827556"/>
                <a:gd name="connsiteX20" fmla="*/ 1390650 w 3657601"/>
                <a:gd name="connsiteY20" fmla="*/ 2869558 h 3827556"/>
                <a:gd name="connsiteX21" fmla="*/ 1347052 w 3657601"/>
                <a:gd name="connsiteY21" fmla="*/ 2913156 h 3827556"/>
                <a:gd name="connsiteX22" fmla="*/ 805598 w 3657601"/>
                <a:gd name="connsiteY22" fmla="*/ 2913156 h 3827556"/>
                <a:gd name="connsiteX23" fmla="*/ 762000 w 3657601"/>
                <a:gd name="connsiteY23" fmla="*/ 2869558 h 3827556"/>
                <a:gd name="connsiteX24" fmla="*/ 762000 w 3657601"/>
                <a:gd name="connsiteY24" fmla="*/ 2470980 h 3827556"/>
                <a:gd name="connsiteX25" fmla="*/ 805598 w 3657601"/>
                <a:gd name="connsiteY25" fmla="*/ 2427382 h 3827556"/>
                <a:gd name="connsiteX26" fmla="*/ 1681898 w 3657601"/>
                <a:gd name="connsiteY26" fmla="*/ 2047199 h 3827556"/>
                <a:gd name="connsiteX27" fmla="*/ 2223352 w 3657601"/>
                <a:gd name="connsiteY27" fmla="*/ 2047199 h 3827556"/>
                <a:gd name="connsiteX28" fmla="*/ 2266950 w 3657601"/>
                <a:gd name="connsiteY28" fmla="*/ 2090797 h 3827556"/>
                <a:gd name="connsiteX29" fmla="*/ 2266950 w 3657601"/>
                <a:gd name="connsiteY29" fmla="*/ 2489375 h 3827556"/>
                <a:gd name="connsiteX30" fmla="*/ 2223352 w 3657601"/>
                <a:gd name="connsiteY30" fmla="*/ 2532973 h 3827556"/>
                <a:gd name="connsiteX31" fmla="*/ 1681898 w 3657601"/>
                <a:gd name="connsiteY31" fmla="*/ 2532973 h 3827556"/>
                <a:gd name="connsiteX32" fmla="*/ 1638300 w 3657601"/>
                <a:gd name="connsiteY32" fmla="*/ 2489375 h 3827556"/>
                <a:gd name="connsiteX33" fmla="*/ 1638300 w 3657601"/>
                <a:gd name="connsiteY33" fmla="*/ 2090797 h 3827556"/>
                <a:gd name="connsiteX34" fmla="*/ 1681898 w 3657601"/>
                <a:gd name="connsiteY34" fmla="*/ 2047199 h 3827556"/>
                <a:gd name="connsiteX35" fmla="*/ 805598 w 3657601"/>
                <a:gd name="connsiteY35" fmla="*/ 1669351 h 3827556"/>
                <a:gd name="connsiteX36" fmla="*/ 1347052 w 3657601"/>
                <a:gd name="connsiteY36" fmla="*/ 1669351 h 3827556"/>
                <a:gd name="connsiteX37" fmla="*/ 1390650 w 3657601"/>
                <a:gd name="connsiteY37" fmla="*/ 1712949 h 3827556"/>
                <a:gd name="connsiteX38" fmla="*/ 1390650 w 3657601"/>
                <a:gd name="connsiteY38" fmla="*/ 2111527 h 3827556"/>
                <a:gd name="connsiteX39" fmla="*/ 1347052 w 3657601"/>
                <a:gd name="connsiteY39" fmla="*/ 2155125 h 3827556"/>
                <a:gd name="connsiteX40" fmla="*/ 805598 w 3657601"/>
                <a:gd name="connsiteY40" fmla="*/ 2155125 h 3827556"/>
                <a:gd name="connsiteX41" fmla="*/ 762000 w 3657601"/>
                <a:gd name="connsiteY41" fmla="*/ 2111527 h 3827556"/>
                <a:gd name="connsiteX42" fmla="*/ 762000 w 3657601"/>
                <a:gd name="connsiteY42" fmla="*/ 1712949 h 3827556"/>
                <a:gd name="connsiteX43" fmla="*/ 805598 w 3657601"/>
                <a:gd name="connsiteY43" fmla="*/ 1669351 h 3827556"/>
                <a:gd name="connsiteX44" fmla="*/ 2558198 w 3657601"/>
                <a:gd name="connsiteY44" fmla="*/ 1645318 h 3827556"/>
                <a:gd name="connsiteX45" fmla="*/ 3099652 w 3657601"/>
                <a:gd name="connsiteY45" fmla="*/ 1645318 h 3827556"/>
                <a:gd name="connsiteX46" fmla="*/ 3143250 w 3657601"/>
                <a:gd name="connsiteY46" fmla="*/ 1688916 h 3827556"/>
                <a:gd name="connsiteX47" fmla="*/ 3143250 w 3657601"/>
                <a:gd name="connsiteY47" fmla="*/ 2087494 h 3827556"/>
                <a:gd name="connsiteX48" fmla="*/ 3099652 w 3657601"/>
                <a:gd name="connsiteY48" fmla="*/ 2131092 h 3827556"/>
                <a:gd name="connsiteX49" fmla="*/ 2558198 w 3657601"/>
                <a:gd name="connsiteY49" fmla="*/ 2131092 h 3827556"/>
                <a:gd name="connsiteX50" fmla="*/ 2514600 w 3657601"/>
                <a:gd name="connsiteY50" fmla="*/ 2087494 h 3827556"/>
                <a:gd name="connsiteX51" fmla="*/ 2514600 w 3657601"/>
                <a:gd name="connsiteY51" fmla="*/ 1688916 h 3827556"/>
                <a:gd name="connsiteX52" fmla="*/ 2558198 w 3657601"/>
                <a:gd name="connsiteY52" fmla="*/ 1645318 h 3827556"/>
                <a:gd name="connsiteX53" fmla="*/ 1681898 w 3657601"/>
                <a:gd name="connsiteY53" fmla="*/ 1288793 h 3827556"/>
                <a:gd name="connsiteX54" fmla="*/ 2223352 w 3657601"/>
                <a:gd name="connsiteY54" fmla="*/ 1288793 h 3827556"/>
                <a:gd name="connsiteX55" fmla="*/ 2266950 w 3657601"/>
                <a:gd name="connsiteY55" fmla="*/ 1332391 h 3827556"/>
                <a:gd name="connsiteX56" fmla="*/ 2266950 w 3657601"/>
                <a:gd name="connsiteY56" fmla="*/ 1730969 h 3827556"/>
                <a:gd name="connsiteX57" fmla="*/ 2223352 w 3657601"/>
                <a:gd name="connsiteY57" fmla="*/ 1774567 h 3827556"/>
                <a:gd name="connsiteX58" fmla="*/ 1681898 w 3657601"/>
                <a:gd name="connsiteY58" fmla="*/ 1774567 h 3827556"/>
                <a:gd name="connsiteX59" fmla="*/ 1638300 w 3657601"/>
                <a:gd name="connsiteY59" fmla="*/ 1730969 h 3827556"/>
                <a:gd name="connsiteX60" fmla="*/ 1638300 w 3657601"/>
                <a:gd name="connsiteY60" fmla="*/ 1332391 h 3827556"/>
                <a:gd name="connsiteX61" fmla="*/ 1681898 w 3657601"/>
                <a:gd name="connsiteY61" fmla="*/ 1288793 h 3827556"/>
                <a:gd name="connsiteX62" fmla="*/ 805598 w 3657601"/>
                <a:gd name="connsiteY62" fmla="*/ 911320 h 3827556"/>
                <a:gd name="connsiteX63" fmla="*/ 1347052 w 3657601"/>
                <a:gd name="connsiteY63" fmla="*/ 911320 h 3827556"/>
                <a:gd name="connsiteX64" fmla="*/ 1390650 w 3657601"/>
                <a:gd name="connsiteY64" fmla="*/ 954918 h 3827556"/>
                <a:gd name="connsiteX65" fmla="*/ 1390650 w 3657601"/>
                <a:gd name="connsiteY65" fmla="*/ 1353496 h 3827556"/>
                <a:gd name="connsiteX66" fmla="*/ 1347052 w 3657601"/>
                <a:gd name="connsiteY66" fmla="*/ 1397094 h 3827556"/>
                <a:gd name="connsiteX67" fmla="*/ 805598 w 3657601"/>
                <a:gd name="connsiteY67" fmla="*/ 1397094 h 3827556"/>
                <a:gd name="connsiteX68" fmla="*/ 762000 w 3657601"/>
                <a:gd name="connsiteY68" fmla="*/ 1353496 h 3827556"/>
                <a:gd name="connsiteX69" fmla="*/ 762000 w 3657601"/>
                <a:gd name="connsiteY69" fmla="*/ 954918 h 3827556"/>
                <a:gd name="connsiteX70" fmla="*/ 805598 w 3657601"/>
                <a:gd name="connsiteY70" fmla="*/ 911320 h 3827556"/>
                <a:gd name="connsiteX71" fmla="*/ 0 w 3657601"/>
                <a:gd name="connsiteY71" fmla="*/ 0 h 3827556"/>
                <a:gd name="connsiteX72" fmla="*/ 1 w 3657601"/>
                <a:gd name="connsiteY72" fmla="*/ 0 h 3827556"/>
                <a:gd name="connsiteX73" fmla="*/ 504826 w 3657601"/>
                <a:gd name="connsiteY73" fmla="*/ 0 h 3827556"/>
                <a:gd name="connsiteX74" fmla="*/ 3152775 w 3657601"/>
                <a:gd name="connsiteY74" fmla="*/ 0 h 3827556"/>
                <a:gd name="connsiteX75" fmla="*/ 3657601 w 3657601"/>
                <a:gd name="connsiteY75" fmla="*/ 0 h 3827556"/>
                <a:gd name="connsiteX76" fmla="*/ 3657601 w 3657601"/>
                <a:gd name="connsiteY76" fmla="*/ 520792 h 3827556"/>
                <a:gd name="connsiteX77" fmla="*/ 3657601 w 3657601"/>
                <a:gd name="connsiteY77" fmla="*/ 827179 h 3827556"/>
                <a:gd name="connsiteX78" fmla="*/ 3573462 w 3657601"/>
                <a:gd name="connsiteY78" fmla="*/ 911318 h 3827556"/>
                <a:gd name="connsiteX79" fmla="*/ 3236914 w 3657601"/>
                <a:gd name="connsiteY79" fmla="*/ 911318 h 3827556"/>
                <a:gd name="connsiteX80" fmla="*/ 3152775 w 3657601"/>
                <a:gd name="connsiteY80" fmla="*/ 827179 h 3827556"/>
                <a:gd name="connsiteX81" fmla="*/ 3152775 w 3657601"/>
                <a:gd name="connsiteY81" fmla="*/ 520792 h 3827556"/>
                <a:gd name="connsiteX82" fmla="*/ 504826 w 3657601"/>
                <a:gd name="connsiteY82" fmla="*/ 520792 h 3827556"/>
                <a:gd name="connsiteX83" fmla="*/ 504826 w 3657601"/>
                <a:gd name="connsiteY83" fmla="*/ 827179 h 3827556"/>
                <a:gd name="connsiteX84" fmla="*/ 420687 w 3657601"/>
                <a:gd name="connsiteY84" fmla="*/ 911318 h 3827556"/>
                <a:gd name="connsiteX85" fmla="*/ 84139 w 3657601"/>
                <a:gd name="connsiteY85" fmla="*/ 911318 h 3827556"/>
                <a:gd name="connsiteX86" fmla="*/ 0 w 3657601"/>
                <a:gd name="connsiteY86" fmla="*/ 827179 h 3827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3657601" h="3827556">
                  <a:moveTo>
                    <a:pt x="84139" y="2916238"/>
                  </a:moveTo>
                  <a:lnTo>
                    <a:pt x="420687" y="2916238"/>
                  </a:lnTo>
                  <a:cubicBezTo>
                    <a:pt x="467156" y="2916238"/>
                    <a:pt x="504826" y="2953908"/>
                    <a:pt x="504826" y="3000377"/>
                  </a:cubicBezTo>
                  <a:lnTo>
                    <a:pt x="504826" y="3306764"/>
                  </a:lnTo>
                  <a:lnTo>
                    <a:pt x="3152775" y="3306764"/>
                  </a:lnTo>
                  <a:lnTo>
                    <a:pt x="3152775" y="3000377"/>
                  </a:lnTo>
                  <a:cubicBezTo>
                    <a:pt x="3152775" y="2953908"/>
                    <a:pt x="3190445" y="2916238"/>
                    <a:pt x="3236914" y="2916238"/>
                  </a:cubicBezTo>
                  <a:lnTo>
                    <a:pt x="3573462" y="2916238"/>
                  </a:lnTo>
                  <a:cubicBezTo>
                    <a:pt x="3619931" y="2916238"/>
                    <a:pt x="3657601" y="2953908"/>
                    <a:pt x="3657601" y="3000377"/>
                  </a:cubicBezTo>
                  <a:lnTo>
                    <a:pt x="3657601" y="3827556"/>
                  </a:lnTo>
                  <a:lnTo>
                    <a:pt x="3657600" y="3827556"/>
                  </a:lnTo>
                  <a:lnTo>
                    <a:pt x="3152775" y="3827556"/>
                  </a:lnTo>
                  <a:lnTo>
                    <a:pt x="504826" y="3827556"/>
                  </a:lnTo>
                  <a:lnTo>
                    <a:pt x="0" y="3827556"/>
                  </a:lnTo>
                  <a:lnTo>
                    <a:pt x="0" y="3306764"/>
                  </a:lnTo>
                  <a:lnTo>
                    <a:pt x="0" y="3000377"/>
                  </a:lnTo>
                  <a:cubicBezTo>
                    <a:pt x="0" y="2953908"/>
                    <a:pt x="37670" y="2916238"/>
                    <a:pt x="84139" y="2916238"/>
                  </a:cubicBezTo>
                  <a:close/>
                  <a:moveTo>
                    <a:pt x="805598" y="2427382"/>
                  </a:moveTo>
                  <a:lnTo>
                    <a:pt x="1347052" y="2427382"/>
                  </a:lnTo>
                  <a:cubicBezTo>
                    <a:pt x="1371131" y="2427382"/>
                    <a:pt x="1390650" y="2446901"/>
                    <a:pt x="1390650" y="2470980"/>
                  </a:cubicBezTo>
                  <a:lnTo>
                    <a:pt x="1390650" y="2869558"/>
                  </a:lnTo>
                  <a:cubicBezTo>
                    <a:pt x="1390650" y="2893637"/>
                    <a:pt x="1371131" y="2913156"/>
                    <a:pt x="1347052" y="2913156"/>
                  </a:cubicBezTo>
                  <a:lnTo>
                    <a:pt x="805598" y="2913156"/>
                  </a:lnTo>
                  <a:cubicBezTo>
                    <a:pt x="781519" y="2913156"/>
                    <a:pt x="762000" y="2893637"/>
                    <a:pt x="762000" y="2869558"/>
                  </a:cubicBezTo>
                  <a:lnTo>
                    <a:pt x="762000" y="2470980"/>
                  </a:lnTo>
                  <a:cubicBezTo>
                    <a:pt x="762000" y="2446901"/>
                    <a:pt x="781519" y="2427382"/>
                    <a:pt x="805598" y="2427382"/>
                  </a:cubicBezTo>
                  <a:close/>
                  <a:moveTo>
                    <a:pt x="1681898" y="2047199"/>
                  </a:moveTo>
                  <a:lnTo>
                    <a:pt x="2223352" y="2047199"/>
                  </a:lnTo>
                  <a:cubicBezTo>
                    <a:pt x="2247431" y="2047199"/>
                    <a:pt x="2266950" y="2066718"/>
                    <a:pt x="2266950" y="2090797"/>
                  </a:cubicBezTo>
                  <a:lnTo>
                    <a:pt x="2266950" y="2489375"/>
                  </a:lnTo>
                  <a:cubicBezTo>
                    <a:pt x="2266950" y="2513454"/>
                    <a:pt x="2247431" y="2532973"/>
                    <a:pt x="2223352" y="2532973"/>
                  </a:cubicBezTo>
                  <a:lnTo>
                    <a:pt x="1681898" y="2532973"/>
                  </a:lnTo>
                  <a:cubicBezTo>
                    <a:pt x="1657819" y="2532973"/>
                    <a:pt x="1638300" y="2513454"/>
                    <a:pt x="1638300" y="2489375"/>
                  </a:cubicBezTo>
                  <a:lnTo>
                    <a:pt x="1638300" y="2090797"/>
                  </a:lnTo>
                  <a:cubicBezTo>
                    <a:pt x="1638300" y="2066718"/>
                    <a:pt x="1657819" y="2047199"/>
                    <a:pt x="1681898" y="2047199"/>
                  </a:cubicBezTo>
                  <a:close/>
                  <a:moveTo>
                    <a:pt x="805598" y="1669351"/>
                  </a:moveTo>
                  <a:lnTo>
                    <a:pt x="1347052" y="1669351"/>
                  </a:lnTo>
                  <a:cubicBezTo>
                    <a:pt x="1371131" y="1669351"/>
                    <a:pt x="1390650" y="1688870"/>
                    <a:pt x="1390650" y="1712949"/>
                  </a:cubicBezTo>
                  <a:lnTo>
                    <a:pt x="1390650" y="2111527"/>
                  </a:lnTo>
                  <a:cubicBezTo>
                    <a:pt x="1390650" y="2135606"/>
                    <a:pt x="1371131" y="2155125"/>
                    <a:pt x="1347052" y="2155125"/>
                  </a:cubicBezTo>
                  <a:lnTo>
                    <a:pt x="805598" y="2155125"/>
                  </a:lnTo>
                  <a:cubicBezTo>
                    <a:pt x="781519" y="2155125"/>
                    <a:pt x="762000" y="2135606"/>
                    <a:pt x="762000" y="2111527"/>
                  </a:cubicBezTo>
                  <a:lnTo>
                    <a:pt x="762000" y="1712949"/>
                  </a:lnTo>
                  <a:cubicBezTo>
                    <a:pt x="762000" y="1688870"/>
                    <a:pt x="781519" y="1669351"/>
                    <a:pt x="805598" y="1669351"/>
                  </a:cubicBezTo>
                  <a:close/>
                  <a:moveTo>
                    <a:pt x="2558198" y="1645318"/>
                  </a:moveTo>
                  <a:lnTo>
                    <a:pt x="3099652" y="1645318"/>
                  </a:lnTo>
                  <a:cubicBezTo>
                    <a:pt x="3123731" y="1645318"/>
                    <a:pt x="3143250" y="1664837"/>
                    <a:pt x="3143250" y="1688916"/>
                  </a:cubicBezTo>
                  <a:lnTo>
                    <a:pt x="3143250" y="2087494"/>
                  </a:lnTo>
                  <a:cubicBezTo>
                    <a:pt x="3143250" y="2111573"/>
                    <a:pt x="3123731" y="2131092"/>
                    <a:pt x="3099652" y="2131092"/>
                  </a:cubicBezTo>
                  <a:lnTo>
                    <a:pt x="2558198" y="2131092"/>
                  </a:lnTo>
                  <a:cubicBezTo>
                    <a:pt x="2534119" y="2131092"/>
                    <a:pt x="2514600" y="2111573"/>
                    <a:pt x="2514600" y="2087494"/>
                  </a:cubicBezTo>
                  <a:lnTo>
                    <a:pt x="2514600" y="1688916"/>
                  </a:lnTo>
                  <a:cubicBezTo>
                    <a:pt x="2514600" y="1664837"/>
                    <a:pt x="2534119" y="1645318"/>
                    <a:pt x="2558198" y="1645318"/>
                  </a:cubicBezTo>
                  <a:close/>
                  <a:moveTo>
                    <a:pt x="1681898" y="1288793"/>
                  </a:moveTo>
                  <a:lnTo>
                    <a:pt x="2223352" y="1288793"/>
                  </a:lnTo>
                  <a:cubicBezTo>
                    <a:pt x="2247431" y="1288793"/>
                    <a:pt x="2266950" y="1308312"/>
                    <a:pt x="2266950" y="1332391"/>
                  </a:cubicBezTo>
                  <a:lnTo>
                    <a:pt x="2266950" y="1730969"/>
                  </a:lnTo>
                  <a:cubicBezTo>
                    <a:pt x="2266950" y="1755048"/>
                    <a:pt x="2247431" y="1774567"/>
                    <a:pt x="2223352" y="1774567"/>
                  </a:cubicBezTo>
                  <a:lnTo>
                    <a:pt x="1681898" y="1774567"/>
                  </a:lnTo>
                  <a:cubicBezTo>
                    <a:pt x="1657819" y="1774567"/>
                    <a:pt x="1638300" y="1755048"/>
                    <a:pt x="1638300" y="1730969"/>
                  </a:cubicBezTo>
                  <a:lnTo>
                    <a:pt x="1638300" y="1332391"/>
                  </a:lnTo>
                  <a:cubicBezTo>
                    <a:pt x="1638300" y="1308312"/>
                    <a:pt x="1657819" y="1288793"/>
                    <a:pt x="1681898" y="1288793"/>
                  </a:cubicBezTo>
                  <a:close/>
                  <a:moveTo>
                    <a:pt x="805598" y="911320"/>
                  </a:moveTo>
                  <a:lnTo>
                    <a:pt x="1347052" y="911320"/>
                  </a:lnTo>
                  <a:cubicBezTo>
                    <a:pt x="1371131" y="911320"/>
                    <a:pt x="1390650" y="930839"/>
                    <a:pt x="1390650" y="954918"/>
                  </a:cubicBezTo>
                  <a:lnTo>
                    <a:pt x="1390650" y="1353496"/>
                  </a:lnTo>
                  <a:cubicBezTo>
                    <a:pt x="1390650" y="1377575"/>
                    <a:pt x="1371131" y="1397094"/>
                    <a:pt x="1347052" y="1397094"/>
                  </a:cubicBezTo>
                  <a:lnTo>
                    <a:pt x="805598" y="1397094"/>
                  </a:lnTo>
                  <a:cubicBezTo>
                    <a:pt x="781519" y="1397094"/>
                    <a:pt x="762000" y="1377575"/>
                    <a:pt x="762000" y="1353496"/>
                  </a:cubicBezTo>
                  <a:lnTo>
                    <a:pt x="762000" y="954918"/>
                  </a:lnTo>
                  <a:cubicBezTo>
                    <a:pt x="762000" y="930839"/>
                    <a:pt x="781519" y="911320"/>
                    <a:pt x="805598" y="911320"/>
                  </a:cubicBezTo>
                  <a:close/>
                  <a:moveTo>
                    <a:pt x="0" y="0"/>
                  </a:moveTo>
                  <a:lnTo>
                    <a:pt x="1" y="0"/>
                  </a:lnTo>
                  <a:lnTo>
                    <a:pt x="504826" y="0"/>
                  </a:lnTo>
                  <a:lnTo>
                    <a:pt x="3152775" y="0"/>
                  </a:lnTo>
                  <a:lnTo>
                    <a:pt x="3657601" y="0"/>
                  </a:lnTo>
                  <a:lnTo>
                    <a:pt x="3657601" y="520792"/>
                  </a:lnTo>
                  <a:lnTo>
                    <a:pt x="3657601" y="827179"/>
                  </a:lnTo>
                  <a:cubicBezTo>
                    <a:pt x="3657601" y="873648"/>
                    <a:pt x="3619931" y="911318"/>
                    <a:pt x="3573462" y="911318"/>
                  </a:cubicBezTo>
                  <a:lnTo>
                    <a:pt x="3236914" y="911318"/>
                  </a:lnTo>
                  <a:cubicBezTo>
                    <a:pt x="3190445" y="911318"/>
                    <a:pt x="3152775" y="873648"/>
                    <a:pt x="3152775" y="827179"/>
                  </a:cubicBezTo>
                  <a:lnTo>
                    <a:pt x="3152775" y="520792"/>
                  </a:lnTo>
                  <a:lnTo>
                    <a:pt x="504826" y="520792"/>
                  </a:lnTo>
                  <a:lnTo>
                    <a:pt x="504826" y="827179"/>
                  </a:lnTo>
                  <a:cubicBezTo>
                    <a:pt x="504826" y="873648"/>
                    <a:pt x="467156" y="911318"/>
                    <a:pt x="420687" y="911318"/>
                  </a:cubicBezTo>
                  <a:lnTo>
                    <a:pt x="84139" y="911318"/>
                  </a:lnTo>
                  <a:cubicBezTo>
                    <a:pt x="37670" y="911318"/>
                    <a:pt x="0" y="873648"/>
                    <a:pt x="0" y="827179"/>
                  </a:cubicBezTo>
                  <a:close/>
                </a:path>
              </a:pathLst>
            </a:cu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951028" eaLnBrk="1" fontAlgn="base" latinLnBrk="0" hangingPunct="1">
                <a:lnSpc>
                  <a:spcPct val="100000"/>
                </a:lnSpc>
                <a:spcBef>
                  <a:spcPct val="0"/>
                </a:spcBef>
                <a:spcAft>
                  <a:spcPct val="0"/>
                </a:spcAft>
                <a:buClrTx/>
                <a:buSzTx/>
                <a:buFontTx/>
                <a:buNone/>
                <a:tabLst/>
                <a:defRPr/>
              </a:pPr>
              <a:endParaRPr kumimoji="0" lang="en-US" sz="2448"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312" name="TextBox 311">
              <a:extLst>
                <a:ext uri="{FF2B5EF4-FFF2-40B4-BE49-F238E27FC236}">
                  <a16:creationId xmlns:a16="http://schemas.microsoft.com/office/drawing/2014/main" id="{C4764A50-016D-442F-BA2B-76D238DF5C37}"/>
                </a:ext>
              </a:extLst>
            </p:cNvPr>
            <p:cNvSpPr txBox="1"/>
            <p:nvPr/>
          </p:nvSpPr>
          <p:spPr>
            <a:xfrm>
              <a:off x="2629709" y="1667514"/>
              <a:ext cx="755682" cy="696823"/>
            </a:xfrm>
            <a:prstGeom prst="rect">
              <a:avLst/>
            </a:prstGeom>
            <a:noFill/>
          </p:spPr>
          <p:txBody>
            <a:bodyPr wrap="square" lIns="0" tIns="149195" rIns="186494" bIns="149195" rtlCol="0">
              <a:noAutofit/>
            </a:bodyPr>
            <a:lstStyle/>
            <a:p>
              <a:pPr defTabSz="951121" latinLnBrk="0">
                <a:lnSpc>
                  <a:spcPct val="90000"/>
                </a:lnSpc>
                <a:spcAft>
                  <a:spcPts val="612"/>
                </a:spcAft>
              </a:pPr>
              <a:r>
                <a:rPr lang="en-US" sz="1200" spc="-31" dirty="0">
                  <a:solidFill>
                    <a:srgbClr val="0078D7"/>
                  </a:solidFill>
                  <a:latin typeface="Segoe UI"/>
                  <a:cs typeface="Segoe UI Semilight" panose="020B0402040204020203" pitchFamily="34" charset="0"/>
                </a:rPr>
                <a:t>Data sources</a:t>
              </a:r>
            </a:p>
          </p:txBody>
        </p:sp>
        <p:sp>
          <p:nvSpPr>
            <p:cNvPr id="313" name="TextBox 312">
              <a:extLst>
                <a:ext uri="{FF2B5EF4-FFF2-40B4-BE49-F238E27FC236}">
                  <a16:creationId xmlns:a16="http://schemas.microsoft.com/office/drawing/2014/main" id="{4B4418B3-7DCD-4F99-83AC-A560C3B3209F}"/>
                </a:ext>
              </a:extLst>
            </p:cNvPr>
            <p:cNvSpPr txBox="1"/>
            <p:nvPr/>
          </p:nvSpPr>
          <p:spPr>
            <a:xfrm>
              <a:off x="2629709" y="2952601"/>
              <a:ext cx="649121" cy="696823"/>
            </a:xfrm>
            <a:prstGeom prst="rect">
              <a:avLst/>
            </a:prstGeom>
            <a:noFill/>
          </p:spPr>
          <p:txBody>
            <a:bodyPr wrap="square" lIns="0" tIns="149195" rIns="186494" bIns="149195" rtlCol="0">
              <a:noAutofit/>
            </a:bodyPr>
            <a:lstStyle/>
            <a:p>
              <a:pPr defTabSz="951121" latinLnBrk="0">
                <a:lnSpc>
                  <a:spcPct val="90000"/>
                </a:lnSpc>
                <a:spcBef>
                  <a:spcPct val="0"/>
                </a:spcBef>
                <a:spcAft>
                  <a:spcPts val="612"/>
                </a:spcAft>
              </a:pPr>
              <a:r>
                <a:rPr lang="en-US" sz="1200" spc="-31" dirty="0">
                  <a:solidFill>
                    <a:srgbClr val="0078D7"/>
                  </a:solidFill>
                  <a:latin typeface="Segoe UI"/>
                  <a:cs typeface="Segoe UI Semilight" panose="020B0402040204020203" pitchFamily="34" charset="0"/>
                </a:rPr>
                <a:t>Apps</a:t>
              </a:r>
            </a:p>
          </p:txBody>
        </p:sp>
        <p:sp>
          <p:nvSpPr>
            <p:cNvPr id="314" name="TextBox 313">
              <a:extLst>
                <a:ext uri="{FF2B5EF4-FFF2-40B4-BE49-F238E27FC236}">
                  <a16:creationId xmlns:a16="http://schemas.microsoft.com/office/drawing/2014/main" id="{CB96B9ED-BB34-4376-8A12-034B18B0CD2D}"/>
                </a:ext>
              </a:extLst>
            </p:cNvPr>
            <p:cNvSpPr txBox="1"/>
            <p:nvPr/>
          </p:nvSpPr>
          <p:spPr>
            <a:xfrm>
              <a:off x="2629709" y="3989889"/>
              <a:ext cx="835805" cy="894582"/>
            </a:xfrm>
            <a:prstGeom prst="rect">
              <a:avLst/>
            </a:prstGeom>
            <a:noFill/>
          </p:spPr>
          <p:txBody>
            <a:bodyPr wrap="square" lIns="0" tIns="149195" rIns="186494" bIns="149195" rtlCol="0">
              <a:noAutofit/>
            </a:bodyPr>
            <a:lstStyle/>
            <a:p>
              <a:pPr defTabSz="951121" latinLnBrk="0">
                <a:lnSpc>
                  <a:spcPct val="90000"/>
                </a:lnSpc>
                <a:spcBef>
                  <a:spcPct val="0"/>
                </a:spcBef>
                <a:spcAft>
                  <a:spcPts val="612"/>
                </a:spcAft>
              </a:pPr>
              <a:r>
                <a:rPr lang="en-US" sz="1200" spc="-31" dirty="0">
                  <a:solidFill>
                    <a:srgbClr val="0078D7"/>
                  </a:solidFill>
                  <a:latin typeface="Segoe UI"/>
                  <a:cs typeface="Segoe UI Semilight" panose="020B0402040204020203" pitchFamily="34" charset="0"/>
                </a:rPr>
                <a:t>Sensors </a:t>
              </a:r>
              <a:br>
                <a:rPr lang="en-US" sz="1200" spc="-31" dirty="0">
                  <a:solidFill>
                    <a:srgbClr val="0078D7"/>
                  </a:solidFill>
                  <a:latin typeface="Segoe UI"/>
                  <a:cs typeface="Segoe UI Semilight" panose="020B0402040204020203" pitchFamily="34" charset="0"/>
                </a:rPr>
              </a:br>
              <a:r>
                <a:rPr lang="en-US" sz="1200" spc="-31" dirty="0">
                  <a:solidFill>
                    <a:srgbClr val="0078D7"/>
                  </a:solidFill>
                  <a:latin typeface="Segoe UI"/>
                  <a:cs typeface="Segoe UI Semilight" panose="020B0402040204020203" pitchFamily="34" charset="0"/>
                </a:rPr>
                <a:t>and </a:t>
              </a:r>
              <a:br>
                <a:rPr lang="en-US" sz="1200" spc="-31" dirty="0">
                  <a:solidFill>
                    <a:srgbClr val="0078D7"/>
                  </a:solidFill>
                  <a:latin typeface="Segoe UI"/>
                  <a:cs typeface="Segoe UI Semilight" panose="020B0402040204020203" pitchFamily="34" charset="0"/>
                </a:rPr>
              </a:br>
              <a:r>
                <a:rPr lang="en-US" sz="1200" spc="-31" dirty="0">
                  <a:solidFill>
                    <a:srgbClr val="0078D7"/>
                  </a:solidFill>
                  <a:latin typeface="Segoe UI"/>
                  <a:cs typeface="Segoe UI Semilight" panose="020B0402040204020203" pitchFamily="34" charset="0"/>
                </a:rPr>
                <a:t>devices</a:t>
              </a:r>
            </a:p>
          </p:txBody>
        </p:sp>
        <p:pic>
          <p:nvPicPr>
            <p:cNvPr id="315" name="Picture 314">
              <a:extLst>
                <a:ext uri="{FF2B5EF4-FFF2-40B4-BE49-F238E27FC236}">
                  <a16:creationId xmlns:a16="http://schemas.microsoft.com/office/drawing/2014/main" id="{BA1CABF5-6620-4442-A5C6-73593557DA0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967935" y="2841986"/>
              <a:ext cx="577638" cy="675875"/>
            </a:xfrm>
            <a:prstGeom prst="rect">
              <a:avLst/>
            </a:prstGeom>
          </p:spPr>
        </p:pic>
        <p:pic>
          <p:nvPicPr>
            <p:cNvPr id="316" name="Picture 315">
              <a:extLst>
                <a:ext uri="{FF2B5EF4-FFF2-40B4-BE49-F238E27FC236}">
                  <a16:creationId xmlns:a16="http://schemas.microsoft.com/office/drawing/2014/main" id="{F50937ED-769D-4032-A1F8-8EFF7A6E0A7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020268" y="4099630"/>
              <a:ext cx="559165" cy="654261"/>
            </a:xfrm>
            <a:prstGeom prst="rect">
              <a:avLst/>
            </a:prstGeom>
          </p:spPr>
        </p:pic>
        <p:pic>
          <p:nvPicPr>
            <p:cNvPr id="317" name="Picture 316">
              <a:extLst>
                <a:ext uri="{FF2B5EF4-FFF2-40B4-BE49-F238E27FC236}">
                  <a16:creationId xmlns:a16="http://schemas.microsoft.com/office/drawing/2014/main" id="{EC1F86BC-6DCF-445D-B1EE-FEE68597E234}"/>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020269" y="1643323"/>
              <a:ext cx="510373" cy="597171"/>
            </a:xfrm>
            <a:prstGeom prst="rect">
              <a:avLst/>
            </a:prstGeom>
          </p:spPr>
        </p:pic>
        <p:sp>
          <p:nvSpPr>
            <p:cNvPr id="318" name="Rectangle 317">
              <a:extLst>
                <a:ext uri="{FF2B5EF4-FFF2-40B4-BE49-F238E27FC236}">
                  <a16:creationId xmlns:a16="http://schemas.microsoft.com/office/drawing/2014/main" id="{5CFAD71E-2616-47B4-B2A6-D903A99D7B28}"/>
                </a:ext>
              </a:extLst>
            </p:cNvPr>
            <p:cNvSpPr/>
            <p:nvPr/>
          </p:nvSpPr>
          <p:spPr>
            <a:xfrm>
              <a:off x="6212829" y="3991133"/>
              <a:ext cx="1627571" cy="369332"/>
            </a:xfrm>
            <a:prstGeom prst="rect">
              <a:avLst/>
            </a:prstGeom>
          </p:spPr>
          <p:txBody>
            <a:bodyPr wrap="square">
              <a:spAutoFit/>
            </a:bodyPr>
            <a:lstStyle/>
            <a:p>
              <a:pPr algn="ctr" defTabSz="932472" fontAlgn="base" latinLnBrk="0">
                <a:spcBef>
                  <a:spcPct val="0"/>
                </a:spcBef>
                <a:spcAft>
                  <a:spcPct val="0"/>
                </a:spcAft>
                <a:defRPr/>
              </a:pPr>
              <a:r>
                <a:rPr lang="en-US" kern="0" dirty="0">
                  <a:solidFill>
                    <a:srgbClr val="0078D7"/>
                  </a:solidFill>
                  <a:latin typeface="Segoe UI"/>
                </a:rPr>
                <a:t>Event Hubs</a:t>
              </a:r>
            </a:p>
          </p:txBody>
        </p:sp>
        <p:cxnSp>
          <p:nvCxnSpPr>
            <p:cNvPr id="319" name="Straight Arrow Connector 318">
              <a:extLst>
                <a:ext uri="{FF2B5EF4-FFF2-40B4-BE49-F238E27FC236}">
                  <a16:creationId xmlns:a16="http://schemas.microsoft.com/office/drawing/2014/main" id="{188AD652-1F2E-4064-AB33-1ECC70641007}"/>
                </a:ext>
              </a:extLst>
            </p:cNvPr>
            <p:cNvCxnSpPr/>
            <p:nvPr/>
          </p:nvCxnSpPr>
          <p:spPr>
            <a:xfrm>
              <a:off x="7686069" y="3195426"/>
              <a:ext cx="1438593" cy="0"/>
            </a:xfrm>
            <a:prstGeom prst="straightConnector1">
              <a:avLst/>
            </a:prstGeom>
            <a:noFill/>
            <a:ln w="9525" cap="flat" cmpd="sng" algn="ctr">
              <a:solidFill>
                <a:srgbClr val="0078D7"/>
              </a:solidFill>
              <a:prstDash val="solid"/>
              <a:headEnd type="none"/>
              <a:tailEnd type="triangle"/>
            </a:ln>
            <a:effectLst/>
          </p:spPr>
        </p:cxnSp>
        <p:grpSp>
          <p:nvGrpSpPr>
            <p:cNvPr id="320" name="Group 319">
              <a:extLst>
                <a:ext uri="{FF2B5EF4-FFF2-40B4-BE49-F238E27FC236}">
                  <a16:creationId xmlns:a16="http://schemas.microsoft.com/office/drawing/2014/main" id="{E5749F3A-33E4-4DD9-98DB-C4B71BF372E3}"/>
                </a:ext>
              </a:extLst>
            </p:cNvPr>
            <p:cNvGrpSpPr>
              <a:grpSpLocks noChangeAspect="1"/>
            </p:cNvGrpSpPr>
            <p:nvPr/>
          </p:nvGrpSpPr>
          <p:grpSpPr>
            <a:xfrm>
              <a:off x="11028594" y="4149142"/>
              <a:ext cx="715325" cy="457200"/>
              <a:chOff x="7884058" y="5368509"/>
              <a:chExt cx="324905" cy="207663"/>
            </a:xfrm>
            <a:solidFill>
              <a:srgbClr val="0078D7"/>
            </a:solidFill>
          </p:grpSpPr>
          <p:sp>
            <p:nvSpPr>
              <p:cNvPr id="321" name="Freeform 5">
                <a:extLst>
                  <a:ext uri="{FF2B5EF4-FFF2-40B4-BE49-F238E27FC236}">
                    <a16:creationId xmlns:a16="http://schemas.microsoft.com/office/drawing/2014/main" id="{0BFBDFB2-A79C-45CA-9AFF-3DBED5DDB089}"/>
                  </a:ext>
                </a:extLst>
              </p:cNvPr>
              <p:cNvSpPr>
                <a:spLocks noEditPoints="1"/>
              </p:cNvSpPr>
              <p:nvPr/>
            </p:nvSpPr>
            <p:spPr bwMode="auto">
              <a:xfrm>
                <a:off x="7884058" y="5368509"/>
                <a:ext cx="324905" cy="207663"/>
              </a:xfrm>
              <a:custGeom>
                <a:avLst/>
                <a:gdLst>
                  <a:gd name="T0" fmla="*/ 296 w 296"/>
                  <a:gd name="T1" fmla="*/ 164 h 188"/>
                  <a:gd name="T2" fmla="*/ 296 w 296"/>
                  <a:gd name="T3" fmla="*/ 188 h 188"/>
                  <a:gd name="T4" fmla="*/ 0 w 296"/>
                  <a:gd name="T5" fmla="*/ 188 h 188"/>
                  <a:gd name="T6" fmla="*/ 0 w 296"/>
                  <a:gd name="T7" fmla="*/ 164 h 188"/>
                  <a:gd name="T8" fmla="*/ 21 w 296"/>
                  <a:gd name="T9" fmla="*/ 164 h 188"/>
                  <a:gd name="T10" fmla="*/ 20 w 296"/>
                  <a:gd name="T11" fmla="*/ 22 h 188"/>
                  <a:gd name="T12" fmla="*/ 42 w 296"/>
                  <a:gd name="T13" fmla="*/ 0 h 188"/>
                  <a:gd name="T14" fmla="*/ 222 w 296"/>
                  <a:gd name="T15" fmla="*/ 1 h 188"/>
                  <a:gd name="T16" fmla="*/ 275 w 296"/>
                  <a:gd name="T17" fmla="*/ 54 h 188"/>
                  <a:gd name="T18" fmla="*/ 275 w 296"/>
                  <a:gd name="T19" fmla="*/ 164 h 188"/>
                  <a:gd name="T20" fmla="*/ 296 w 296"/>
                  <a:gd name="T21" fmla="*/ 164 h 188"/>
                  <a:gd name="T22" fmla="*/ 251 w 296"/>
                  <a:gd name="T23" fmla="*/ 164 h 188"/>
                  <a:gd name="T24" fmla="*/ 251 w 296"/>
                  <a:gd name="T25" fmla="*/ 25 h 188"/>
                  <a:gd name="T26" fmla="*/ 45 w 296"/>
                  <a:gd name="T27" fmla="*/ 25 h 188"/>
                  <a:gd name="T28" fmla="*/ 45 w 296"/>
                  <a:gd name="T29" fmla="*/ 164 h 188"/>
                  <a:gd name="T30" fmla="*/ 251 w 296"/>
                  <a:gd name="T31" fmla="*/ 16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6" h="188">
                    <a:moveTo>
                      <a:pt x="296" y="164"/>
                    </a:moveTo>
                    <a:cubicBezTo>
                      <a:pt x="296" y="172"/>
                      <a:pt x="296" y="180"/>
                      <a:pt x="296" y="188"/>
                    </a:cubicBezTo>
                    <a:cubicBezTo>
                      <a:pt x="197" y="188"/>
                      <a:pt x="99" y="188"/>
                      <a:pt x="0" y="188"/>
                    </a:cubicBezTo>
                    <a:cubicBezTo>
                      <a:pt x="0" y="180"/>
                      <a:pt x="0" y="172"/>
                      <a:pt x="0" y="164"/>
                    </a:cubicBezTo>
                    <a:cubicBezTo>
                      <a:pt x="6" y="164"/>
                      <a:pt x="13" y="164"/>
                      <a:pt x="21" y="164"/>
                    </a:cubicBezTo>
                    <a:cubicBezTo>
                      <a:pt x="21" y="115"/>
                      <a:pt x="21" y="69"/>
                      <a:pt x="20" y="22"/>
                    </a:cubicBezTo>
                    <a:cubicBezTo>
                      <a:pt x="20" y="6"/>
                      <a:pt x="25" y="0"/>
                      <a:pt x="42" y="0"/>
                    </a:cubicBezTo>
                    <a:cubicBezTo>
                      <a:pt x="102" y="1"/>
                      <a:pt x="162" y="1"/>
                      <a:pt x="222" y="1"/>
                    </a:cubicBezTo>
                    <a:cubicBezTo>
                      <a:pt x="275" y="1"/>
                      <a:pt x="275" y="1"/>
                      <a:pt x="275" y="54"/>
                    </a:cubicBezTo>
                    <a:cubicBezTo>
                      <a:pt x="275" y="91"/>
                      <a:pt x="275" y="127"/>
                      <a:pt x="275" y="164"/>
                    </a:cubicBezTo>
                    <a:cubicBezTo>
                      <a:pt x="284" y="164"/>
                      <a:pt x="290" y="164"/>
                      <a:pt x="296" y="164"/>
                    </a:cubicBezTo>
                    <a:close/>
                    <a:moveTo>
                      <a:pt x="251" y="164"/>
                    </a:moveTo>
                    <a:cubicBezTo>
                      <a:pt x="251" y="116"/>
                      <a:pt x="251" y="70"/>
                      <a:pt x="251" y="25"/>
                    </a:cubicBezTo>
                    <a:cubicBezTo>
                      <a:pt x="181" y="25"/>
                      <a:pt x="113" y="25"/>
                      <a:pt x="45" y="25"/>
                    </a:cubicBezTo>
                    <a:cubicBezTo>
                      <a:pt x="45" y="72"/>
                      <a:pt x="45" y="118"/>
                      <a:pt x="45" y="164"/>
                    </a:cubicBezTo>
                    <a:cubicBezTo>
                      <a:pt x="114" y="164"/>
                      <a:pt x="182" y="164"/>
                      <a:pt x="251" y="164"/>
                    </a:cubicBezTo>
                    <a:close/>
                  </a:path>
                </a:pathLst>
              </a:custGeom>
              <a:grpFill/>
              <a:ln>
                <a:noFill/>
              </a:ln>
            </p:spPr>
            <p:txBody>
              <a:bodyPr vert="horz" wrap="square" lIns="91427" tIns="45713" rIns="91427" bIns="45713"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322" name="Freeform 6">
                <a:extLst>
                  <a:ext uri="{FF2B5EF4-FFF2-40B4-BE49-F238E27FC236}">
                    <a16:creationId xmlns:a16="http://schemas.microsoft.com/office/drawing/2014/main" id="{1499048B-5A0D-4FBE-8D6E-ADF84A27D4DB}"/>
                  </a:ext>
                </a:extLst>
              </p:cNvPr>
              <p:cNvSpPr>
                <a:spLocks/>
              </p:cNvSpPr>
              <p:nvPr/>
            </p:nvSpPr>
            <p:spPr bwMode="auto">
              <a:xfrm>
                <a:off x="8002832" y="5412187"/>
                <a:ext cx="35248" cy="124138"/>
              </a:xfrm>
              <a:custGeom>
                <a:avLst/>
                <a:gdLst>
                  <a:gd name="T0" fmla="*/ 31 w 32"/>
                  <a:gd name="T1" fmla="*/ 58 h 112"/>
                  <a:gd name="T2" fmla="*/ 32 w 32"/>
                  <a:gd name="T3" fmla="*/ 94 h 112"/>
                  <a:gd name="T4" fmla="*/ 16 w 32"/>
                  <a:gd name="T5" fmla="*/ 112 h 112"/>
                  <a:gd name="T6" fmla="*/ 0 w 32"/>
                  <a:gd name="T7" fmla="*/ 93 h 112"/>
                  <a:gd name="T8" fmla="*/ 0 w 32"/>
                  <a:gd name="T9" fmla="*/ 15 h 112"/>
                  <a:gd name="T10" fmla="*/ 15 w 32"/>
                  <a:gd name="T11" fmla="*/ 0 h 112"/>
                  <a:gd name="T12" fmla="*/ 32 w 32"/>
                  <a:gd name="T13" fmla="*/ 16 h 112"/>
                  <a:gd name="T14" fmla="*/ 31 w 32"/>
                  <a:gd name="T15" fmla="*/ 58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12">
                    <a:moveTo>
                      <a:pt x="31" y="58"/>
                    </a:moveTo>
                    <a:cubicBezTo>
                      <a:pt x="31" y="70"/>
                      <a:pt x="31" y="82"/>
                      <a:pt x="32" y="94"/>
                    </a:cubicBezTo>
                    <a:cubicBezTo>
                      <a:pt x="32" y="105"/>
                      <a:pt x="30" y="112"/>
                      <a:pt x="16" y="112"/>
                    </a:cubicBezTo>
                    <a:cubicBezTo>
                      <a:pt x="1" y="112"/>
                      <a:pt x="0" y="104"/>
                      <a:pt x="0" y="93"/>
                    </a:cubicBezTo>
                    <a:cubicBezTo>
                      <a:pt x="1" y="67"/>
                      <a:pt x="1" y="41"/>
                      <a:pt x="0" y="15"/>
                    </a:cubicBezTo>
                    <a:cubicBezTo>
                      <a:pt x="0" y="4"/>
                      <a:pt x="4" y="0"/>
                      <a:pt x="15" y="0"/>
                    </a:cubicBezTo>
                    <a:cubicBezTo>
                      <a:pt x="27" y="0"/>
                      <a:pt x="32" y="4"/>
                      <a:pt x="32" y="16"/>
                    </a:cubicBezTo>
                    <a:cubicBezTo>
                      <a:pt x="31" y="30"/>
                      <a:pt x="31" y="44"/>
                      <a:pt x="31" y="58"/>
                    </a:cubicBezTo>
                    <a:close/>
                  </a:path>
                </a:pathLst>
              </a:custGeom>
              <a:grpFill/>
              <a:ln>
                <a:noFill/>
              </a:ln>
            </p:spPr>
            <p:txBody>
              <a:bodyPr vert="horz" wrap="square" lIns="91427" tIns="45713" rIns="91427" bIns="45713"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323" name="Freeform 7">
                <a:extLst>
                  <a:ext uri="{FF2B5EF4-FFF2-40B4-BE49-F238E27FC236}">
                    <a16:creationId xmlns:a16="http://schemas.microsoft.com/office/drawing/2014/main" id="{5BDE305A-822D-441F-A971-740E7B345E93}"/>
                  </a:ext>
                </a:extLst>
              </p:cNvPr>
              <p:cNvSpPr>
                <a:spLocks/>
              </p:cNvSpPr>
              <p:nvPr/>
            </p:nvSpPr>
            <p:spPr bwMode="auto">
              <a:xfrm>
                <a:off x="8055706" y="5447436"/>
                <a:ext cx="36015" cy="88889"/>
              </a:xfrm>
              <a:custGeom>
                <a:avLst/>
                <a:gdLst>
                  <a:gd name="T0" fmla="*/ 31 w 33"/>
                  <a:gd name="T1" fmla="*/ 40 h 80"/>
                  <a:gd name="T2" fmla="*/ 32 w 33"/>
                  <a:gd name="T3" fmla="*/ 62 h 80"/>
                  <a:gd name="T4" fmla="*/ 16 w 33"/>
                  <a:gd name="T5" fmla="*/ 80 h 80"/>
                  <a:gd name="T6" fmla="*/ 0 w 33"/>
                  <a:gd name="T7" fmla="*/ 61 h 80"/>
                  <a:gd name="T8" fmla="*/ 0 w 33"/>
                  <a:gd name="T9" fmla="*/ 17 h 80"/>
                  <a:gd name="T10" fmla="*/ 15 w 33"/>
                  <a:gd name="T11" fmla="*/ 0 h 80"/>
                  <a:gd name="T12" fmla="*/ 32 w 33"/>
                  <a:gd name="T13" fmla="*/ 18 h 80"/>
                  <a:gd name="T14" fmla="*/ 31 w 33"/>
                  <a:gd name="T15" fmla="*/ 4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80">
                    <a:moveTo>
                      <a:pt x="31" y="40"/>
                    </a:moveTo>
                    <a:cubicBezTo>
                      <a:pt x="31" y="47"/>
                      <a:pt x="31" y="54"/>
                      <a:pt x="32" y="62"/>
                    </a:cubicBezTo>
                    <a:cubicBezTo>
                      <a:pt x="32" y="73"/>
                      <a:pt x="30" y="80"/>
                      <a:pt x="16" y="80"/>
                    </a:cubicBezTo>
                    <a:cubicBezTo>
                      <a:pt x="1" y="80"/>
                      <a:pt x="0" y="72"/>
                      <a:pt x="0" y="61"/>
                    </a:cubicBezTo>
                    <a:cubicBezTo>
                      <a:pt x="1" y="46"/>
                      <a:pt x="1" y="32"/>
                      <a:pt x="0" y="17"/>
                    </a:cubicBezTo>
                    <a:cubicBezTo>
                      <a:pt x="0" y="6"/>
                      <a:pt x="2" y="0"/>
                      <a:pt x="15" y="0"/>
                    </a:cubicBezTo>
                    <a:cubicBezTo>
                      <a:pt x="29" y="0"/>
                      <a:pt x="33" y="6"/>
                      <a:pt x="32" y="18"/>
                    </a:cubicBezTo>
                    <a:cubicBezTo>
                      <a:pt x="31" y="25"/>
                      <a:pt x="31" y="33"/>
                      <a:pt x="31" y="40"/>
                    </a:cubicBezTo>
                    <a:close/>
                  </a:path>
                </a:pathLst>
              </a:custGeom>
              <a:grpFill/>
              <a:ln>
                <a:noFill/>
              </a:ln>
            </p:spPr>
            <p:txBody>
              <a:bodyPr vert="horz" wrap="square" lIns="91427" tIns="45713" rIns="91427" bIns="45713"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324" name="Freeform 8">
                <a:extLst>
                  <a:ext uri="{FF2B5EF4-FFF2-40B4-BE49-F238E27FC236}">
                    <a16:creationId xmlns:a16="http://schemas.microsoft.com/office/drawing/2014/main" id="{43E1D98D-37C5-4C8B-8672-2CCCC75E068A}"/>
                  </a:ext>
                </a:extLst>
              </p:cNvPr>
              <p:cNvSpPr>
                <a:spLocks/>
              </p:cNvSpPr>
              <p:nvPr/>
            </p:nvSpPr>
            <p:spPr bwMode="auto">
              <a:xfrm>
                <a:off x="7943062" y="5478854"/>
                <a:ext cx="49808" cy="57471"/>
              </a:xfrm>
              <a:custGeom>
                <a:avLst/>
                <a:gdLst>
                  <a:gd name="T0" fmla="*/ 6 w 45"/>
                  <a:gd name="T1" fmla="*/ 26 h 52"/>
                  <a:gd name="T2" fmla="*/ 22 w 45"/>
                  <a:gd name="T3" fmla="*/ 0 h 52"/>
                  <a:gd name="T4" fmla="*/ 37 w 45"/>
                  <a:gd name="T5" fmla="*/ 25 h 52"/>
                  <a:gd name="T6" fmla="*/ 23 w 45"/>
                  <a:gd name="T7" fmla="*/ 52 h 52"/>
                  <a:gd name="T8" fmla="*/ 6 w 45"/>
                  <a:gd name="T9" fmla="*/ 26 h 52"/>
                </a:gdLst>
                <a:ahLst/>
                <a:cxnLst>
                  <a:cxn ang="0">
                    <a:pos x="T0" y="T1"/>
                  </a:cxn>
                  <a:cxn ang="0">
                    <a:pos x="T2" y="T3"/>
                  </a:cxn>
                  <a:cxn ang="0">
                    <a:pos x="T4" y="T5"/>
                  </a:cxn>
                  <a:cxn ang="0">
                    <a:pos x="T6" y="T7"/>
                  </a:cxn>
                  <a:cxn ang="0">
                    <a:pos x="T8" y="T9"/>
                  </a:cxn>
                </a:cxnLst>
                <a:rect l="0" t="0" r="r" b="b"/>
                <a:pathLst>
                  <a:path w="45" h="52">
                    <a:moveTo>
                      <a:pt x="6" y="26"/>
                    </a:moveTo>
                    <a:cubicBezTo>
                      <a:pt x="8" y="16"/>
                      <a:pt x="0" y="0"/>
                      <a:pt x="22" y="0"/>
                    </a:cubicBezTo>
                    <a:cubicBezTo>
                      <a:pt x="43" y="0"/>
                      <a:pt x="38" y="14"/>
                      <a:pt x="37" y="25"/>
                    </a:cubicBezTo>
                    <a:cubicBezTo>
                      <a:pt x="36" y="35"/>
                      <a:pt x="45" y="51"/>
                      <a:pt x="23" y="52"/>
                    </a:cubicBezTo>
                    <a:cubicBezTo>
                      <a:pt x="1" y="52"/>
                      <a:pt x="8" y="37"/>
                      <a:pt x="6" y="26"/>
                    </a:cubicBezTo>
                    <a:close/>
                  </a:path>
                </a:pathLst>
              </a:custGeom>
              <a:grpFill/>
              <a:ln>
                <a:noFill/>
              </a:ln>
            </p:spPr>
            <p:txBody>
              <a:bodyPr vert="horz" wrap="square" lIns="91427" tIns="45713" rIns="91427" bIns="45713"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325" name="Freeform 9">
                <a:extLst>
                  <a:ext uri="{FF2B5EF4-FFF2-40B4-BE49-F238E27FC236}">
                    <a16:creationId xmlns:a16="http://schemas.microsoft.com/office/drawing/2014/main" id="{702916AD-7E28-4926-9361-D3D40A4ACD78}"/>
                  </a:ext>
                </a:extLst>
              </p:cNvPr>
              <p:cNvSpPr>
                <a:spLocks/>
              </p:cNvSpPr>
              <p:nvPr/>
            </p:nvSpPr>
            <p:spPr bwMode="auto">
              <a:xfrm>
                <a:off x="8104749" y="5487282"/>
                <a:ext cx="42145" cy="49042"/>
              </a:xfrm>
              <a:custGeom>
                <a:avLst/>
                <a:gdLst>
                  <a:gd name="T0" fmla="*/ 34 w 38"/>
                  <a:gd name="T1" fmla="*/ 21 h 44"/>
                  <a:gd name="T2" fmla="*/ 19 w 38"/>
                  <a:gd name="T3" fmla="*/ 44 h 44"/>
                  <a:gd name="T4" fmla="*/ 3 w 38"/>
                  <a:gd name="T5" fmla="*/ 22 h 44"/>
                  <a:gd name="T6" fmla="*/ 20 w 38"/>
                  <a:gd name="T7" fmla="*/ 0 h 44"/>
                  <a:gd name="T8" fmla="*/ 34 w 38"/>
                  <a:gd name="T9" fmla="*/ 21 h 44"/>
                </a:gdLst>
                <a:ahLst/>
                <a:cxnLst>
                  <a:cxn ang="0">
                    <a:pos x="T0" y="T1"/>
                  </a:cxn>
                  <a:cxn ang="0">
                    <a:pos x="T2" y="T3"/>
                  </a:cxn>
                  <a:cxn ang="0">
                    <a:pos x="T4" y="T5"/>
                  </a:cxn>
                  <a:cxn ang="0">
                    <a:pos x="T6" y="T7"/>
                  </a:cxn>
                  <a:cxn ang="0">
                    <a:pos x="T8" y="T9"/>
                  </a:cxn>
                </a:cxnLst>
                <a:rect l="0" t="0" r="r" b="b"/>
                <a:pathLst>
                  <a:path w="38" h="44">
                    <a:moveTo>
                      <a:pt x="34" y="21"/>
                    </a:moveTo>
                    <a:cubicBezTo>
                      <a:pt x="34" y="32"/>
                      <a:pt x="38" y="44"/>
                      <a:pt x="19" y="44"/>
                    </a:cubicBezTo>
                    <a:cubicBezTo>
                      <a:pt x="0" y="44"/>
                      <a:pt x="4" y="32"/>
                      <a:pt x="3" y="22"/>
                    </a:cubicBezTo>
                    <a:cubicBezTo>
                      <a:pt x="3" y="10"/>
                      <a:pt x="2" y="0"/>
                      <a:pt x="20" y="0"/>
                    </a:cubicBezTo>
                    <a:cubicBezTo>
                      <a:pt x="37" y="0"/>
                      <a:pt x="34" y="11"/>
                      <a:pt x="34" y="21"/>
                    </a:cubicBezTo>
                    <a:close/>
                  </a:path>
                </a:pathLst>
              </a:custGeom>
              <a:grpFill/>
              <a:ln>
                <a:noFill/>
              </a:ln>
            </p:spPr>
            <p:txBody>
              <a:bodyPr vert="horz" wrap="square" lIns="91427" tIns="45713" rIns="91427" bIns="45713"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grpSp>
        <p:grpSp>
          <p:nvGrpSpPr>
            <p:cNvPr id="326" name="Group 325">
              <a:extLst>
                <a:ext uri="{FF2B5EF4-FFF2-40B4-BE49-F238E27FC236}">
                  <a16:creationId xmlns:a16="http://schemas.microsoft.com/office/drawing/2014/main" id="{0CD8A60C-F266-455C-BD2F-27845ACF087C}"/>
                </a:ext>
              </a:extLst>
            </p:cNvPr>
            <p:cNvGrpSpPr>
              <a:grpSpLocks noChangeAspect="1"/>
            </p:cNvGrpSpPr>
            <p:nvPr/>
          </p:nvGrpSpPr>
          <p:grpSpPr>
            <a:xfrm>
              <a:off x="9298354" y="4126529"/>
              <a:ext cx="595165" cy="457200"/>
              <a:chOff x="1260022" y="5196402"/>
              <a:chExt cx="3273425" cy="2514600"/>
            </a:xfrm>
            <a:solidFill>
              <a:srgbClr val="0078D7"/>
            </a:solidFill>
          </p:grpSpPr>
          <p:sp>
            <p:nvSpPr>
              <p:cNvPr id="327" name="Freeform 168">
                <a:extLst>
                  <a:ext uri="{FF2B5EF4-FFF2-40B4-BE49-F238E27FC236}">
                    <a16:creationId xmlns:a16="http://schemas.microsoft.com/office/drawing/2014/main" id="{5D0F66EE-F9EB-4FA3-A5DC-EC5365733374}"/>
                  </a:ext>
                </a:extLst>
              </p:cNvPr>
              <p:cNvSpPr>
                <a:spLocks/>
              </p:cNvSpPr>
              <p:nvPr/>
            </p:nvSpPr>
            <p:spPr bwMode="auto">
              <a:xfrm>
                <a:off x="2247447" y="5196402"/>
                <a:ext cx="2286000" cy="2514600"/>
              </a:xfrm>
              <a:custGeom>
                <a:avLst/>
                <a:gdLst>
                  <a:gd name="T0" fmla="*/ 307 w 609"/>
                  <a:gd name="T1" fmla="*/ 0 h 669"/>
                  <a:gd name="T2" fmla="*/ 341 w 609"/>
                  <a:gd name="T3" fmla="*/ 90 h 669"/>
                  <a:gd name="T4" fmla="*/ 395 w 609"/>
                  <a:gd name="T5" fmla="*/ 114 h 669"/>
                  <a:gd name="T6" fmla="*/ 482 w 609"/>
                  <a:gd name="T7" fmla="*/ 68 h 669"/>
                  <a:gd name="T8" fmla="*/ 537 w 609"/>
                  <a:gd name="T9" fmla="*/ 123 h 669"/>
                  <a:gd name="T10" fmla="*/ 494 w 609"/>
                  <a:gd name="T11" fmla="*/ 208 h 669"/>
                  <a:gd name="T12" fmla="*/ 516 w 609"/>
                  <a:gd name="T13" fmla="*/ 261 h 669"/>
                  <a:gd name="T14" fmla="*/ 609 w 609"/>
                  <a:gd name="T15" fmla="*/ 293 h 669"/>
                  <a:gd name="T16" fmla="*/ 609 w 609"/>
                  <a:gd name="T17" fmla="*/ 369 h 669"/>
                  <a:gd name="T18" fmla="*/ 517 w 609"/>
                  <a:gd name="T19" fmla="*/ 401 h 669"/>
                  <a:gd name="T20" fmla="*/ 493 w 609"/>
                  <a:gd name="T21" fmla="*/ 454 h 669"/>
                  <a:gd name="T22" fmla="*/ 535 w 609"/>
                  <a:gd name="T23" fmla="*/ 540 h 669"/>
                  <a:gd name="T24" fmla="*/ 480 w 609"/>
                  <a:gd name="T25" fmla="*/ 595 h 669"/>
                  <a:gd name="T26" fmla="*/ 394 w 609"/>
                  <a:gd name="T27" fmla="*/ 556 h 669"/>
                  <a:gd name="T28" fmla="*/ 339 w 609"/>
                  <a:gd name="T29" fmla="*/ 579 h 669"/>
                  <a:gd name="T30" fmla="*/ 309 w 609"/>
                  <a:gd name="T31" fmla="*/ 669 h 669"/>
                  <a:gd name="T32" fmla="*/ 231 w 609"/>
                  <a:gd name="T33" fmla="*/ 669 h 669"/>
                  <a:gd name="T34" fmla="*/ 201 w 609"/>
                  <a:gd name="T35" fmla="*/ 579 h 669"/>
                  <a:gd name="T36" fmla="*/ 148 w 609"/>
                  <a:gd name="T37" fmla="*/ 558 h 669"/>
                  <a:gd name="T38" fmla="*/ 63 w 609"/>
                  <a:gd name="T39" fmla="*/ 600 h 669"/>
                  <a:gd name="T40" fmla="*/ 7 w 609"/>
                  <a:gd name="T41" fmla="*/ 546 h 669"/>
                  <a:gd name="T42" fmla="*/ 24 w 609"/>
                  <a:gd name="T43" fmla="*/ 519 h 669"/>
                  <a:gd name="T44" fmla="*/ 102 w 609"/>
                  <a:gd name="T45" fmla="*/ 479 h 669"/>
                  <a:gd name="T46" fmla="*/ 171 w 609"/>
                  <a:gd name="T47" fmla="*/ 431 h 669"/>
                  <a:gd name="T48" fmla="*/ 208 w 609"/>
                  <a:gd name="T49" fmla="*/ 457 h 669"/>
                  <a:gd name="T50" fmla="*/ 411 w 609"/>
                  <a:gd name="T51" fmla="*/ 332 h 669"/>
                  <a:gd name="T52" fmla="*/ 339 w 609"/>
                  <a:gd name="T53" fmla="*/ 213 h 669"/>
                  <a:gd name="T54" fmla="*/ 180 w 609"/>
                  <a:gd name="T55" fmla="*/ 146 h 669"/>
                  <a:gd name="T56" fmla="*/ 28 w 609"/>
                  <a:gd name="T57" fmla="*/ 180 h 669"/>
                  <a:gd name="T58" fmla="*/ 0 w 609"/>
                  <a:gd name="T59" fmla="*/ 127 h 669"/>
                  <a:gd name="T60" fmla="*/ 51 w 609"/>
                  <a:gd name="T61" fmla="*/ 72 h 669"/>
                  <a:gd name="T62" fmla="*/ 143 w 609"/>
                  <a:gd name="T63" fmla="*/ 113 h 669"/>
                  <a:gd name="T64" fmla="*/ 196 w 609"/>
                  <a:gd name="T65" fmla="*/ 90 h 669"/>
                  <a:gd name="T66" fmla="*/ 233 w 609"/>
                  <a:gd name="T67" fmla="*/ 0 h 669"/>
                  <a:gd name="T68" fmla="*/ 307 w 609"/>
                  <a:gd name="T69" fmla="*/ 0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09" h="669">
                    <a:moveTo>
                      <a:pt x="307" y="0"/>
                    </a:moveTo>
                    <a:cubicBezTo>
                      <a:pt x="319" y="29"/>
                      <a:pt x="331" y="58"/>
                      <a:pt x="341" y="90"/>
                    </a:cubicBezTo>
                    <a:cubicBezTo>
                      <a:pt x="358" y="98"/>
                      <a:pt x="378" y="105"/>
                      <a:pt x="395" y="114"/>
                    </a:cubicBezTo>
                    <a:cubicBezTo>
                      <a:pt x="423" y="98"/>
                      <a:pt x="455" y="86"/>
                      <a:pt x="482" y="68"/>
                    </a:cubicBezTo>
                    <a:cubicBezTo>
                      <a:pt x="503" y="85"/>
                      <a:pt x="521" y="103"/>
                      <a:pt x="537" y="123"/>
                    </a:cubicBezTo>
                    <a:cubicBezTo>
                      <a:pt x="521" y="150"/>
                      <a:pt x="509" y="181"/>
                      <a:pt x="494" y="208"/>
                    </a:cubicBezTo>
                    <a:cubicBezTo>
                      <a:pt x="500" y="227"/>
                      <a:pt x="510" y="242"/>
                      <a:pt x="516" y="261"/>
                    </a:cubicBezTo>
                    <a:cubicBezTo>
                      <a:pt x="546" y="272"/>
                      <a:pt x="576" y="284"/>
                      <a:pt x="609" y="293"/>
                    </a:cubicBezTo>
                    <a:cubicBezTo>
                      <a:pt x="609" y="318"/>
                      <a:pt x="609" y="344"/>
                      <a:pt x="609" y="369"/>
                    </a:cubicBezTo>
                    <a:cubicBezTo>
                      <a:pt x="579" y="380"/>
                      <a:pt x="549" y="391"/>
                      <a:pt x="517" y="401"/>
                    </a:cubicBezTo>
                    <a:cubicBezTo>
                      <a:pt x="508" y="417"/>
                      <a:pt x="502" y="437"/>
                      <a:pt x="493" y="454"/>
                    </a:cubicBezTo>
                    <a:cubicBezTo>
                      <a:pt x="506" y="484"/>
                      <a:pt x="519" y="513"/>
                      <a:pt x="535" y="540"/>
                    </a:cubicBezTo>
                    <a:cubicBezTo>
                      <a:pt x="519" y="561"/>
                      <a:pt x="501" y="579"/>
                      <a:pt x="480" y="595"/>
                    </a:cubicBezTo>
                    <a:cubicBezTo>
                      <a:pt x="453" y="581"/>
                      <a:pt x="422" y="570"/>
                      <a:pt x="394" y="556"/>
                    </a:cubicBezTo>
                    <a:cubicBezTo>
                      <a:pt x="374" y="562"/>
                      <a:pt x="357" y="572"/>
                      <a:pt x="339" y="579"/>
                    </a:cubicBezTo>
                    <a:cubicBezTo>
                      <a:pt x="329" y="609"/>
                      <a:pt x="317" y="638"/>
                      <a:pt x="309" y="669"/>
                    </a:cubicBezTo>
                    <a:cubicBezTo>
                      <a:pt x="283" y="669"/>
                      <a:pt x="257" y="669"/>
                      <a:pt x="231" y="669"/>
                    </a:cubicBezTo>
                    <a:cubicBezTo>
                      <a:pt x="221" y="640"/>
                      <a:pt x="211" y="610"/>
                      <a:pt x="201" y="579"/>
                    </a:cubicBezTo>
                    <a:cubicBezTo>
                      <a:pt x="183" y="572"/>
                      <a:pt x="166" y="564"/>
                      <a:pt x="148" y="558"/>
                    </a:cubicBezTo>
                    <a:cubicBezTo>
                      <a:pt x="118" y="571"/>
                      <a:pt x="92" y="587"/>
                      <a:pt x="63" y="600"/>
                    </a:cubicBezTo>
                    <a:cubicBezTo>
                      <a:pt x="44" y="590"/>
                      <a:pt x="23" y="565"/>
                      <a:pt x="7" y="546"/>
                    </a:cubicBezTo>
                    <a:cubicBezTo>
                      <a:pt x="14" y="538"/>
                      <a:pt x="20" y="529"/>
                      <a:pt x="24" y="519"/>
                    </a:cubicBezTo>
                    <a:cubicBezTo>
                      <a:pt x="53" y="509"/>
                      <a:pt x="77" y="498"/>
                      <a:pt x="102" y="479"/>
                    </a:cubicBezTo>
                    <a:cubicBezTo>
                      <a:pt x="119" y="466"/>
                      <a:pt x="144" y="427"/>
                      <a:pt x="171" y="431"/>
                    </a:cubicBezTo>
                    <a:cubicBezTo>
                      <a:pt x="182" y="432"/>
                      <a:pt x="193" y="450"/>
                      <a:pt x="208" y="457"/>
                    </a:cubicBezTo>
                    <a:cubicBezTo>
                      <a:pt x="301" y="505"/>
                      <a:pt x="414" y="433"/>
                      <a:pt x="411" y="332"/>
                    </a:cubicBezTo>
                    <a:cubicBezTo>
                      <a:pt x="410" y="268"/>
                      <a:pt x="377" y="244"/>
                      <a:pt x="339" y="213"/>
                    </a:cubicBezTo>
                    <a:cubicBezTo>
                      <a:pt x="299" y="181"/>
                      <a:pt x="244" y="151"/>
                      <a:pt x="180" y="146"/>
                    </a:cubicBezTo>
                    <a:cubicBezTo>
                      <a:pt x="125" y="142"/>
                      <a:pt x="75" y="156"/>
                      <a:pt x="28" y="180"/>
                    </a:cubicBezTo>
                    <a:cubicBezTo>
                      <a:pt x="19" y="162"/>
                      <a:pt x="10" y="144"/>
                      <a:pt x="0" y="127"/>
                    </a:cubicBezTo>
                    <a:cubicBezTo>
                      <a:pt x="14" y="106"/>
                      <a:pt x="35" y="92"/>
                      <a:pt x="51" y="72"/>
                    </a:cubicBezTo>
                    <a:cubicBezTo>
                      <a:pt x="81" y="86"/>
                      <a:pt x="112" y="99"/>
                      <a:pt x="143" y="113"/>
                    </a:cubicBezTo>
                    <a:cubicBezTo>
                      <a:pt x="160" y="105"/>
                      <a:pt x="177" y="97"/>
                      <a:pt x="196" y="90"/>
                    </a:cubicBezTo>
                    <a:cubicBezTo>
                      <a:pt x="209" y="60"/>
                      <a:pt x="218" y="27"/>
                      <a:pt x="233" y="0"/>
                    </a:cubicBezTo>
                    <a:cubicBezTo>
                      <a:pt x="258" y="0"/>
                      <a:pt x="282" y="0"/>
                      <a:pt x="30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FFFFFF"/>
                  </a:solidFill>
                  <a:effectLst/>
                  <a:uLnTx/>
                  <a:uFillTx/>
                  <a:latin typeface="Segoe UI"/>
                  <a:ea typeface="+mn-ea"/>
                  <a:cs typeface="+mn-cs"/>
                </a:endParaRPr>
              </a:p>
            </p:txBody>
          </p:sp>
          <p:sp>
            <p:nvSpPr>
              <p:cNvPr id="328" name="Freeform 169">
                <a:extLst>
                  <a:ext uri="{FF2B5EF4-FFF2-40B4-BE49-F238E27FC236}">
                    <a16:creationId xmlns:a16="http://schemas.microsoft.com/office/drawing/2014/main" id="{46CB2B1A-1B5A-4809-A0F8-9CB5D7595621}"/>
                  </a:ext>
                </a:extLst>
              </p:cNvPr>
              <p:cNvSpPr>
                <a:spLocks/>
              </p:cNvSpPr>
              <p:nvPr/>
            </p:nvSpPr>
            <p:spPr bwMode="auto">
              <a:xfrm>
                <a:off x="1620384" y="5858389"/>
                <a:ext cx="1892300" cy="604838"/>
              </a:xfrm>
              <a:custGeom>
                <a:avLst/>
                <a:gdLst>
                  <a:gd name="T0" fmla="*/ 319 w 504"/>
                  <a:gd name="T1" fmla="*/ 4 h 161"/>
                  <a:gd name="T2" fmla="*/ 486 w 504"/>
                  <a:gd name="T3" fmla="*/ 67 h 161"/>
                  <a:gd name="T4" fmla="*/ 502 w 504"/>
                  <a:gd name="T5" fmla="*/ 90 h 161"/>
                  <a:gd name="T6" fmla="*/ 490 w 504"/>
                  <a:gd name="T7" fmla="*/ 115 h 161"/>
                  <a:gd name="T8" fmla="*/ 455 w 504"/>
                  <a:gd name="T9" fmla="*/ 90 h 161"/>
                  <a:gd name="T10" fmla="*/ 327 w 504"/>
                  <a:gd name="T11" fmla="*/ 37 h 161"/>
                  <a:gd name="T12" fmla="*/ 216 w 504"/>
                  <a:gd name="T13" fmla="*/ 69 h 161"/>
                  <a:gd name="T14" fmla="*/ 68 w 504"/>
                  <a:gd name="T15" fmla="*/ 143 h 161"/>
                  <a:gd name="T16" fmla="*/ 2 w 504"/>
                  <a:gd name="T17" fmla="*/ 99 h 161"/>
                  <a:gd name="T18" fmla="*/ 11 w 504"/>
                  <a:gd name="T19" fmla="*/ 76 h 161"/>
                  <a:gd name="T20" fmla="*/ 76 w 504"/>
                  <a:gd name="T21" fmla="*/ 110 h 161"/>
                  <a:gd name="T22" fmla="*/ 174 w 504"/>
                  <a:gd name="T23" fmla="*/ 57 h 161"/>
                  <a:gd name="T24" fmla="*/ 319 w 504"/>
                  <a:gd name="T25" fmla="*/ 4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4" h="161">
                    <a:moveTo>
                      <a:pt x="319" y="4"/>
                    </a:moveTo>
                    <a:cubicBezTo>
                      <a:pt x="384" y="0"/>
                      <a:pt x="445" y="29"/>
                      <a:pt x="486" y="67"/>
                    </a:cubicBezTo>
                    <a:cubicBezTo>
                      <a:pt x="490" y="71"/>
                      <a:pt x="501" y="81"/>
                      <a:pt x="502" y="90"/>
                    </a:cubicBezTo>
                    <a:cubicBezTo>
                      <a:pt x="504" y="101"/>
                      <a:pt x="499" y="113"/>
                      <a:pt x="490" y="115"/>
                    </a:cubicBezTo>
                    <a:cubicBezTo>
                      <a:pt x="480" y="117"/>
                      <a:pt x="461" y="97"/>
                      <a:pt x="455" y="90"/>
                    </a:cubicBezTo>
                    <a:cubicBezTo>
                      <a:pt x="424" y="61"/>
                      <a:pt x="384" y="38"/>
                      <a:pt x="327" y="37"/>
                    </a:cubicBezTo>
                    <a:cubicBezTo>
                      <a:pt x="284" y="37"/>
                      <a:pt x="245" y="51"/>
                      <a:pt x="216" y="69"/>
                    </a:cubicBezTo>
                    <a:cubicBezTo>
                      <a:pt x="173" y="96"/>
                      <a:pt x="147" y="161"/>
                      <a:pt x="68" y="143"/>
                    </a:cubicBezTo>
                    <a:cubicBezTo>
                      <a:pt x="45" y="138"/>
                      <a:pt x="7" y="123"/>
                      <a:pt x="2" y="99"/>
                    </a:cubicBezTo>
                    <a:cubicBezTo>
                      <a:pt x="0" y="91"/>
                      <a:pt x="1" y="80"/>
                      <a:pt x="11" y="76"/>
                    </a:cubicBezTo>
                    <a:cubicBezTo>
                      <a:pt x="31" y="70"/>
                      <a:pt x="54" y="107"/>
                      <a:pt x="76" y="110"/>
                    </a:cubicBezTo>
                    <a:cubicBezTo>
                      <a:pt x="126" y="116"/>
                      <a:pt x="147" y="79"/>
                      <a:pt x="174" y="57"/>
                    </a:cubicBezTo>
                    <a:cubicBezTo>
                      <a:pt x="208" y="29"/>
                      <a:pt x="256" y="8"/>
                      <a:pt x="319"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FFFFFF"/>
                  </a:solidFill>
                  <a:effectLst/>
                  <a:uLnTx/>
                  <a:uFillTx/>
                  <a:latin typeface="Segoe UI"/>
                  <a:ea typeface="+mn-ea"/>
                  <a:cs typeface="+mn-cs"/>
                </a:endParaRPr>
              </a:p>
            </p:txBody>
          </p:sp>
          <p:sp>
            <p:nvSpPr>
              <p:cNvPr id="329" name="Freeform 170">
                <a:extLst>
                  <a:ext uri="{FF2B5EF4-FFF2-40B4-BE49-F238E27FC236}">
                    <a16:creationId xmlns:a16="http://schemas.microsoft.com/office/drawing/2014/main" id="{86E8B9CE-B349-4B5F-A44B-FCB6E9AE1126}"/>
                  </a:ext>
                </a:extLst>
              </p:cNvPr>
              <p:cNvSpPr>
                <a:spLocks/>
              </p:cNvSpPr>
              <p:nvPr/>
            </p:nvSpPr>
            <p:spPr bwMode="auto">
              <a:xfrm>
                <a:off x="1394959" y="6174302"/>
                <a:ext cx="1952625" cy="593725"/>
              </a:xfrm>
              <a:custGeom>
                <a:avLst/>
                <a:gdLst>
                  <a:gd name="T0" fmla="*/ 366 w 520"/>
                  <a:gd name="T1" fmla="*/ 6 h 158"/>
                  <a:gd name="T2" fmla="*/ 508 w 520"/>
                  <a:gd name="T3" fmla="*/ 59 h 158"/>
                  <a:gd name="T4" fmla="*/ 506 w 520"/>
                  <a:gd name="T5" fmla="*/ 95 h 158"/>
                  <a:gd name="T6" fmla="*/ 453 w 520"/>
                  <a:gd name="T7" fmla="*/ 59 h 158"/>
                  <a:gd name="T8" fmla="*/ 290 w 520"/>
                  <a:gd name="T9" fmla="*/ 74 h 158"/>
                  <a:gd name="T10" fmla="*/ 260 w 520"/>
                  <a:gd name="T11" fmla="*/ 105 h 158"/>
                  <a:gd name="T12" fmla="*/ 32 w 520"/>
                  <a:gd name="T13" fmla="*/ 97 h 158"/>
                  <a:gd name="T14" fmla="*/ 27 w 520"/>
                  <a:gd name="T15" fmla="*/ 51 h 158"/>
                  <a:gd name="T16" fmla="*/ 78 w 520"/>
                  <a:gd name="T17" fmla="*/ 88 h 158"/>
                  <a:gd name="T18" fmla="*/ 230 w 520"/>
                  <a:gd name="T19" fmla="*/ 82 h 158"/>
                  <a:gd name="T20" fmla="*/ 366 w 520"/>
                  <a:gd name="T21" fmla="*/ 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0" h="158">
                    <a:moveTo>
                      <a:pt x="366" y="6"/>
                    </a:moveTo>
                    <a:cubicBezTo>
                      <a:pt x="422" y="0"/>
                      <a:pt x="479" y="24"/>
                      <a:pt x="508" y="59"/>
                    </a:cubicBezTo>
                    <a:cubicBezTo>
                      <a:pt x="520" y="75"/>
                      <a:pt x="518" y="91"/>
                      <a:pt x="506" y="95"/>
                    </a:cubicBezTo>
                    <a:cubicBezTo>
                      <a:pt x="488" y="100"/>
                      <a:pt x="467" y="68"/>
                      <a:pt x="453" y="59"/>
                    </a:cubicBezTo>
                    <a:cubicBezTo>
                      <a:pt x="402" y="29"/>
                      <a:pt x="333" y="38"/>
                      <a:pt x="290" y="74"/>
                    </a:cubicBezTo>
                    <a:cubicBezTo>
                      <a:pt x="281" y="82"/>
                      <a:pt x="270" y="97"/>
                      <a:pt x="260" y="105"/>
                    </a:cubicBezTo>
                    <a:cubicBezTo>
                      <a:pt x="195" y="158"/>
                      <a:pt x="91" y="149"/>
                      <a:pt x="32" y="97"/>
                    </a:cubicBezTo>
                    <a:cubicBezTo>
                      <a:pt x="24" y="89"/>
                      <a:pt x="0" y="56"/>
                      <a:pt x="27" y="51"/>
                    </a:cubicBezTo>
                    <a:cubicBezTo>
                      <a:pt x="43" y="47"/>
                      <a:pt x="61" y="77"/>
                      <a:pt x="78" y="88"/>
                    </a:cubicBezTo>
                    <a:cubicBezTo>
                      <a:pt x="125" y="116"/>
                      <a:pt x="190" y="109"/>
                      <a:pt x="230" y="82"/>
                    </a:cubicBezTo>
                    <a:cubicBezTo>
                      <a:pt x="277" y="51"/>
                      <a:pt x="292" y="14"/>
                      <a:pt x="366"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FFFFFF"/>
                  </a:solidFill>
                  <a:effectLst/>
                  <a:uLnTx/>
                  <a:uFillTx/>
                  <a:latin typeface="Segoe UI"/>
                  <a:ea typeface="+mn-ea"/>
                  <a:cs typeface="+mn-cs"/>
                </a:endParaRPr>
              </a:p>
            </p:txBody>
          </p:sp>
          <p:sp>
            <p:nvSpPr>
              <p:cNvPr id="330" name="Freeform 171">
                <a:extLst>
                  <a:ext uri="{FF2B5EF4-FFF2-40B4-BE49-F238E27FC236}">
                    <a16:creationId xmlns:a16="http://schemas.microsoft.com/office/drawing/2014/main" id="{3A3673DD-9C4E-49FA-97A1-07EF478715B5}"/>
                  </a:ext>
                </a:extLst>
              </p:cNvPr>
              <p:cNvSpPr>
                <a:spLocks/>
              </p:cNvSpPr>
              <p:nvPr/>
            </p:nvSpPr>
            <p:spPr bwMode="auto">
              <a:xfrm>
                <a:off x="1260022" y="6493389"/>
                <a:ext cx="1930400" cy="566738"/>
              </a:xfrm>
              <a:custGeom>
                <a:avLst/>
                <a:gdLst>
                  <a:gd name="T0" fmla="*/ 10 w 514"/>
                  <a:gd name="T1" fmla="*/ 35 h 151"/>
                  <a:gd name="T2" fmla="*/ 63 w 514"/>
                  <a:gd name="T3" fmla="*/ 72 h 151"/>
                  <a:gd name="T4" fmla="*/ 211 w 514"/>
                  <a:gd name="T5" fmla="*/ 111 h 151"/>
                  <a:gd name="T6" fmla="*/ 296 w 514"/>
                  <a:gd name="T7" fmla="*/ 77 h 151"/>
                  <a:gd name="T8" fmla="*/ 436 w 514"/>
                  <a:gd name="T9" fmla="*/ 8 h 151"/>
                  <a:gd name="T10" fmla="*/ 510 w 514"/>
                  <a:gd name="T11" fmla="*/ 49 h 151"/>
                  <a:gd name="T12" fmla="*/ 501 w 514"/>
                  <a:gd name="T13" fmla="*/ 73 h 151"/>
                  <a:gd name="T14" fmla="*/ 448 w 514"/>
                  <a:gd name="T15" fmla="*/ 42 h 151"/>
                  <a:gd name="T16" fmla="*/ 323 w 514"/>
                  <a:gd name="T17" fmla="*/ 103 h 151"/>
                  <a:gd name="T18" fmla="*/ 165 w 514"/>
                  <a:gd name="T19" fmla="*/ 146 h 151"/>
                  <a:gd name="T20" fmla="*/ 63 w 514"/>
                  <a:gd name="T21" fmla="*/ 111 h 151"/>
                  <a:gd name="T22" fmla="*/ 10 w 514"/>
                  <a:gd name="T23" fmla="*/ 3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4" h="151">
                    <a:moveTo>
                      <a:pt x="10" y="35"/>
                    </a:moveTo>
                    <a:cubicBezTo>
                      <a:pt x="40" y="37"/>
                      <a:pt x="46" y="59"/>
                      <a:pt x="63" y="72"/>
                    </a:cubicBezTo>
                    <a:cubicBezTo>
                      <a:pt x="95" y="96"/>
                      <a:pt x="147" y="117"/>
                      <a:pt x="211" y="111"/>
                    </a:cubicBezTo>
                    <a:cubicBezTo>
                      <a:pt x="248" y="107"/>
                      <a:pt x="274" y="92"/>
                      <a:pt x="296" y="77"/>
                    </a:cubicBezTo>
                    <a:cubicBezTo>
                      <a:pt x="338" y="48"/>
                      <a:pt x="358" y="0"/>
                      <a:pt x="436" y="8"/>
                    </a:cubicBezTo>
                    <a:cubicBezTo>
                      <a:pt x="454" y="10"/>
                      <a:pt x="503" y="25"/>
                      <a:pt x="510" y="49"/>
                    </a:cubicBezTo>
                    <a:cubicBezTo>
                      <a:pt x="512" y="58"/>
                      <a:pt x="514" y="70"/>
                      <a:pt x="501" y="73"/>
                    </a:cubicBezTo>
                    <a:cubicBezTo>
                      <a:pt x="484" y="78"/>
                      <a:pt x="467" y="48"/>
                      <a:pt x="448" y="42"/>
                    </a:cubicBezTo>
                    <a:cubicBezTo>
                      <a:pt x="388" y="23"/>
                      <a:pt x="360" y="77"/>
                      <a:pt x="323" y="103"/>
                    </a:cubicBezTo>
                    <a:cubicBezTo>
                      <a:pt x="286" y="130"/>
                      <a:pt x="237" y="151"/>
                      <a:pt x="165" y="146"/>
                    </a:cubicBezTo>
                    <a:cubicBezTo>
                      <a:pt x="129" y="143"/>
                      <a:pt x="92" y="129"/>
                      <a:pt x="63" y="111"/>
                    </a:cubicBezTo>
                    <a:cubicBezTo>
                      <a:pt x="38" y="95"/>
                      <a:pt x="0" y="73"/>
                      <a:pt x="10"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FFFFFF"/>
                  </a:solidFill>
                  <a:effectLst/>
                  <a:uLnTx/>
                  <a:uFillTx/>
                  <a:latin typeface="Segoe UI"/>
                  <a:ea typeface="+mn-ea"/>
                  <a:cs typeface="+mn-cs"/>
                </a:endParaRPr>
              </a:p>
            </p:txBody>
          </p:sp>
        </p:grpSp>
        <p:sp>
          <p:nvSpPr>
            <p:cNvPr id="331" name="Freeform 172">
              <a:extLst>
                <a:ext uri="{FF2B5EF4-FFF2-40B4-BE49-F238E27FC236}">
                  <a16:creationId xmlns:a16="http://schemas.microsoft.com/office/drawing/2014/main" id="{9762802A-BF24-4AD7-8D4B-3C0534C0911A}"/>
                </a:ext>
              </a:extLst>
            </p:cNvPr>
            <p:cNvSpPr>
              <a:spLocks noChangeAspect="1"/>
            </p:cNvSpPr>
            <p:nvPr/>
          </p:nvSpPr>
          <p:spPr bwMode="auto">
            <a:xfrm>
              <a:off x="11072410" y="2996116"/>
              <a:ext cx="604165" cy="457200"/>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rgbClr val="0078D7"/>
            </a:solidFill>
            <a:ln w="6350">
              <a:noFill/>
            </a:ln>
          </p:spPr>
          <p:txBody>
            <a:bodyPr vert="horz" wrap="square" lIns="93260" tIns="46630" rIns="93260" bIns="4663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dirty="0">
                <a:ln>
                  <a:noFill/>
                </a:ln>
                <a:solidFill>
                  <a:srgbClr val="FFFFFF"/>
                </a:solidFill>
                <a:effectLst/>
                <a:uLnTx/>
                <a:uFillTx/>
                <a:latin typeface="Segoe UI"/>
              </a:endParaRPr>
            </a:p>
          </p:txBody>
        </p:sp>
        <p:sp>
          <p:nvSpPr>
            <p:cNvPr id="332" name="Freeform 173">
              <a:extLst>
                <a:ext uri="{FF2B5EF4-FFF2-40B4-BE49-F238E27FC236}">
                  <a16:creationId xmlns:a16="http://schemas.microsoft.com/office/drawing/2014/main" id="{C3A0F722-1794-479B-B4DA-F87B2DC3CF13}"/>
                </a:ext>
              </a:extLst>
            </p:cNvPr>
            <p:cNvSpPr>
              <a:spLocks noChangeAspect="1"/>
            </p:cNvSpPr>
            <p:nvPr/>
          </p:nvSpPr>
          <p:spPr bwMode="auto">
            <a:xfrm flipH="1">
              <a:off x="11152250" y="1768872"/>
              <a:ext cx="432035" cy="457200"/>
            </a:xfrm>
            <a:custGeom>
              <a:avLst/>
              <a:gdLst>
                <a:gd name="connsiteX0" fmla="*/ 1820774 w 3146654"/>
                <a:gd name="connsiteY0" fmla="*/ 396240 h 3329940"/>
                <a:gd name="connsiteX1" fmla="*/ 1820774 w 3146654"/>
                <a:gd name="connsiteY1" fmla="*/ 1062990 h 3329940"/>
                <a:gd name="connsiteX2" fmla="*/ 2760574 w 3146654"/>
                <a:gd name="connsiteY2" fmla="*/ 2815590 h 3329940"/>
                <a:gd name="connsiteX3" fmla="*/ 2722474 w 3146654"/>
                <a:gd name="connsiteY3" fmla="*/ 2923540 h 3329940"/>
                <a:gd name="connsiteX4" fmla="*/ 2455774 w 3146654"/>
                <a:gd name="connsiteY4" fmla="*/ 2923540 h 3329940"/>
                <a:gd name="connsiteX5" fmla="*/ 1693774 w 3146654"/>
                <a:gd name="connsiteY5" fmla="*/ 1418590 h 3329940"/>
                <a:gd name="connsiteX6" fmla="*/ 1141324 w 3146654"/>
                <a:gd name="connsiteY6" fmla="*/ 1418590 h 3329940"/>
                <a:gd name="connsiteX7" fmla="*/ 1331824 w 3146654"/>
                <a:gd name="connsiteY7" fmla="*/ 999490 h 3329940"/>
                <a:gd name="connsiteX8" fmla="*/ 1331824 w 3146654"/>
                <a:gd name="connsiteY8" fmla="*/ 396240 h 3329940"/>
                <a:gd name="connsiteX9" fmla="*/ 2415134 w 3146654"/>
                <a:gd name="connsiteY9" fmla="*/ 0 h 3329940"/>
                <a:gd name="connsiteX10" fmla="*/ 2369414 w 3146654"/>
                <a:gd name="connsiteY10" fmla="*/ 0 h 3329940"/>
                <a:gd name="connsiteX11" fmla="*/ 1607414 w 3146654"/>
                <a:gd name="connsiteY11" fmla="*/ 0 h 3329940"/>
                <a:gd name="connsiteX12" fmla="*/ 1584960 w 3146654"/>
                <a:gd name="connsiteY12" fmla="*/ 0 h 3329940"/>
                <a:gd name="connsiteX13" fmla="*/ 1561694 w 3146654"/>
                <a:gd name="connsiteY13" fmla="*/ 0 h 3329940"/>
                <a:gd name="connsiteX14" fmla="*/ 1539240 w 3146654"/>
                <a:gd name="connsiteY14" fmla="*/ 0 h 3329940"/>
                <a:gd name="connsiteX15" fmla="*/ 777240 w 3146654"/>
                <a:gd name="connsiteY15" fmla="*/ 0 h 3329940"/>
                <a:gd name="connsiteX16" fmla="*/ 731520 w 3146654"/>
                <a:gd name="connsiteY16" fmla="*/ 0 h 3329940"/>
                <a:gd name="connsiteX17" fmla="*/ 731520 w 3146654"/>
                <a:gd name="connsiteY17" fmla="*/ 381000 h 3329940"/>
                <a:gd name="connsiteX18" fmla="*/ 784860 w 3146654"/>
                <a:gd name="connsiteY18" fmla="*/ 381000 h 3329940"/>
                <a:gd name="connsiteX19" fmla="*/ 960120 w 3146654"/>
                <a:gd name="connsiteY19" fmla="*/ 381000 h 3329940"/>
                <a:gd name="connsiteX20" fmla="*/ 960120 w 3146654"/>
                <a:gd name="connsiteY20" fmla="*/ 899160 h 3329940"/>
                <a:gd name="connsiteX21" fmla="*/ 0 w 3146654"/>
                <a:gd name="connsiteY21" fmla="*/ 2834640 h 3329940"/>
                <a:gd name="connsiteX22" fmla="*/ 297180 w 3146654"/>
                <a:gd name="connsiteY22" fmla="*/ 3329940 h 3329940"/>
                <a:gd name="connsiteX23" fmla="*/ 1561694 w 3146654"/>
                <a:gd name="connsiteY23" fmla="*/ 3329940 h 3329940"/>
                <a:gd name="connsiteX24" fmla="*/ 1584960 w 3146654"/>
                <a:gd name="connsiteY24" fmla="*/ 3329940 h 3329940"/>
                <a:gd name="connsiteX25" fmla="*/ 2849474 w 3146654"/>
                <a:gd name="connsiteY25" fmla="*/ 3329940 h 3329940"/>
                <a:gd name="connsiteX26" fmla="*/ 3146654 w 3146654"/>
                <a:gd name="connsiteY26" fmla="*/ 2834640 h 3329940"/>
                <a:gd name="connsiteX27" fmla="*/ 2186534 w 3146654"/>
                <a:gd name="connsiteY27" fmla="*/ 899160 h 3329940"/>
                <a:gd name="connsiteX28" fmla="*/ 2186534 w 3146654"/>
                <a:gd name="connsiteY28" fmla="*/ 381000 h 3329940"/>
                <a:gd name="connsiteX29" fmla="*/ 2361794 w 3146654"/>
                <a:gd name="connsiteY29" fmla="*/ 381000 h 3329940"/>
                <a:gd name="connsiteX30" fmla="*/ 2415134 w 3146654"/>
                <a:gd name="connsiteY30" fmla="*/ 381000 h 3329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46654" h="3329940">
                  <a:moveTo>
                    <a:pt x="1820774" y="396240"/>
                  </a:moveTo>
                  <a:lnTo>
                    <a:pt x="1820774" y="1062990"/>
                  </a:lnTo>
                  <a:lnTo>
                    <a:pt x="2760574" y="2815590"/>
                  </a:lnTo>
                  <a:lnTo>
                    <a:pt x="2722474" y="2923540"/>
                  </a:lnTo>
                  <a:lnTo>
                    <a:pt x="2455774" y="2923540"/>
                  </a:lnTo>
                  <a:lnTo>
                    <a:pt x="1693774" y="1418590"/>
                  </a:lnTo>
                  <a:lnTo>
                    <a:pt x="1141324" y="1418590"/>
                  </a:lnTo>
                  <a:lnTo>
                    <a:pt x="1331824" y="999490"/>
                  </a:lnTo>
                  <a:lnTo>
                    <a:pt x="1331824" y="396240"/>
                  </a:lnTo>
                  <a:close/>
                  <a:moveTo>
                    <a:pt x="2415134" y="0"/>
                  </a:moveTo>
                  <a:lnTo>
                    <a:pt x="2369414" y="0"/>
                  </a:lnTo>
                  <a:lnTo>
                    <a:pt x="1607414" y="0"/>
                  </a:lnTo>
                  <a:lnTo>
                    <a:pt x="1584960" y="0"/>
                  </a:lnTo>
                  <a:lnTo>
                    <a:pt x="1561694" y="0"/>
                  </a:lnTo>
                  <a:lnTo>
                    <a:pt x="1539240" y="0"/>
                  </a:lnTo>
                  <a:lnTo>
                    <a:pt x="777240" y="0"/>
                  </a:lnTo>
                  <a:lnTo>
                    <a:pt x="731520" y="0"/>
                  </a:lnTo>
                  <a:lnTo>
                    <a:pt x="731520" y="381000"/>
                  </a:lnTo>
                  <a:lnTo>
                    <a:pt x="784860" y="381000"/>
                  </a:lnTo>
                  <a:lnTo>
                    <a:pt x="960120" y="381000"/>
                  </a:lnTo>
                  <a:lnTo>
                    <a:pt x="960120" y="899160"/>
                  </a:lnTo>
                  <a:lnTo>
                    <a:pt x="0" y="2834640"/>
                  </a:lnTo>
                  <a:lnTo>
                    <a:pt x="297180" y="3329940"/>
                  </a:lnTo>
                  <a:lnTo>
                    <a:pt x="1561694" y="3329940"/>
                  </a:lnTo>
                  <a:lnTo>
                    <a:pt x="1584960" y="3329940"/>
                  </a:lnTo>
                  <a:lnTo>
                    <a:pt x="2849474" y="3329940"/>
                  </a:lnTo>
                  <a:lnTo>
                    <a:pt x="3146654" y="2834640"/>
                  </a:lnTo>
                  <a:lnTo>
                    <a:pt x="2186534" y="899160"/>
                  </a:lnTo>
                  <a:lnTo>
                    <a:pt x="2186534" y="381000"/>
                  </a:lnTo>
                  <a:lnTo>
                    <a:pt x="2361794" y="381000"/>
                  </a:lnTo>
                  <a:lnTo>
                    <a:pt x="2415134" y="381000"/>
                  </a:lnTo>
                  <a:close/>
                </a:path>
              </a:pathLst>
            </a:cu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951028" eaLnBrk="1" fontAlgn="base" latinLnBrk="0" hangingPunct="1">
                <a:lnSpc>
                  <a:spcPct val="100000"/>
                </a:lnSpc>
                <a:spcBef>
                  <a:spcPct val="0"/>
                </a:spcBef>
                <a:spcAft>
                  <a:spcPct val="0"/>
                </a:spcAft>
                <a:buClrTx/>
                <a:buSzTx/>
                <a:buFontTx/>
                <a:buNone/>
                <a:tabLst/>
                <a:defRPr/>
              </a:pPr>
              <a:endParaRPr kumimoji="0" lang="en-US" sz="2448"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grpSp>
          <p:nvGrpSpPr>
            <p:cNvPr id="333" name="Group 332">
              <a:extLst>
                <a:ext uri="{FF2B5EF4-FFF2-40B4-BE49-F238E27FC236}">
                  <a16:creationId xmlns:a16="http://schemas.microsoft.com/office/drawing/2014/main" id="{B7E57AE5-210D-4497-9075-4E0D64058994}"/>
                </a:ext>
              </a:extLst>
            </p:cNvPr>
            <p:cNvGrpSpPr>
              <a:grpSpLocks noChangeAspect="1"/>
            </p:cNvGrpSpPr>
            <p:nvPr/>
          </p:nvGrpSpPr>
          <p:grpSpPr>
            <a:xfrm>
              <a:off x="9380163" y="1754560"/>
              <a:ext cx="373295" cy="457200"/>
              <a:chOff x="-3084513" y="3390510"/>
              <a:chExt cx="2716213" cy="3363913"/>
            </a:xfrm>
            <a:solidFill>
              <a:srgbClr val="0078D7"/>
            </a:solidFill>
          </p:grpSpPr>
          <p:sp>
            <p:nvSpPr>
              <p:cNvPr id="334" name="Freeform 40">
                <a:extLst>
                  <a:ext uri="{FF2B5EF4-FFF2-40B4-BE49-F238E27FC236}">
                    <a16:creationId xmlns:a16="http://schemas.microsoft.com/office/drawing/2014/main" id="{6F64F8C0-4676-4C9F-B6C6-64DAC30538F0}"/>
                  </a:ext>
                </a:extLst>
              </p:cNvPr>
              <p:cNvSpPr>
                <a:spLocks noEditPoints="1"/>
              </p:cNvSpPr>
              <p:nvPr/>
            </p:nvSpPr>
            <p:spPr bwMode="auto">
              <a:xfrm>
                <a:off x="-3084513" y="3390510"/>
                <a:ext cx="2716213" cy="3363913"/>
              </a:xfrm>
              <a:custGeom>
                <a:avLst/>
                <a:gdLst>
                  <a:gd name="T0" fmla="*/ 896 w 896"/>
                  <a:gd name="T1" fmla="*/ 212 h 1107"/>
                  <a:gd name="T2" fmla="*/ 448 w 896"/>
                  <a:gd name="T3" fmla="*/ 0 h 1107"/>
                  <a:gd name="T4" fmla="*/ 0 w 896"/>
                  <a:gd name="T5" fmla="*/ 212 h 1107"/>
                  <a:gd name="T6" fmla="*/ 1 w 896"/>
                  <a:gd name="T7" fmla="*/ 219 h 1107"/>
                  <a:gd name="T8" fmla="*/ 0 w 896"/>
                  <a:gd name="T9" fmla="*/ 894 h 1107"/>
                  <a:gd name="T10" fmla="*/ 448 w 896"/>
                  <a:gd name="T11" fmla="*/ 1107 h 1107"/>
                  <a:gd name="T12" fmla="*/ 896 w 896"/>
                  <a:gd name="T13" fmla="*/ 894 h 1107"/>
                  <a:gd name="T14" fmla="*/ 895 w 896"/>
                  <a:gd name="T15" fmla="*/ 219 h 1107"/>
                  <a:gd name="T16" fmla="*/ 305 w 896"/>
                  <a:gd name="T17" fmla="*/ 679 h 1107"/>
                  <a:gd name="T18" fmla="*/ 253 w 896"/>
                  <a:gd name="T19" fmla="*/ 716 h 1107"/>
                  <a:gd name="T20" fmla="*/ 178 w 896"/>
                  <a:gd name="T21" fmla="*/ 717 h 1107"/>
                  <a:gd name="T22" fmla="*/ 146 w 896"/>
                  <a:gd name="T23" fmla="*/ 648 h 1107"/>
                  <a:gd name="T24" fmla="*/ 213 w 896"/>
                  <a:gd name="T25" fmla="*/ 674 h 1107"/>
                  <a:gd name="T26" fmla="*/ 244 w 896"/>
                  <a:gd name="T27" fmla="*/ 667 h 1107"/>
                  <a:gd name="T28" fmla="*/ 255 w 896"/>
                  <a:gd name="T29" fmla="*/ 648 h 1107"/>
                  <a:gd name="T30" fmla="*/ 240 w 896"/>
                  <a:gd name="T31" fmla="*/ 623 h 1107"/>
                  <a:gd name="T32" fmla="*/ 202 w 896"/>
                  <a:gd name="T33" fmla="*/ 604 h 1107"/>
                  <a:gd name="T34" fmla="*/ 145 w 896"/>
                  <a:gd name="T35" fmla="*/ 529 h 1107"/>
                  <a:gd name="T36" fmla="*/ 174 w 896"/>
                  <a:gd name="T37" fmla="*/ 470 h 1107"/>
                  <a:gd name="T38" fmla="*/ 241 w 896"/>
                  <a:gd name="T39" fmla="*/ 452 h 1107"/>
                  <a:gd name="T40" fmla="*/ 302 w 896"/>
                  <a:gd name="T41" fmla="*/ 462 h 1107"/>
                  <a:gd name="T42" fmla="*/ 288 w 896"/>
                  <a:gd name="T43" fmla="*/ 508 h 1107"/>
                  <a:gd name="T44" fmla="*/ 258 w 896"/>
                  <a:gd name="T45" fmla="*/ 499 h 1107"/>
                  <a:gd name="T46" fmla="*/ 227 w 896"/>
                  <a:gd name="T47" fmla="*/ 500 h 1107"/>
                  <a:gd name="T48" fmla="*/ 206 w 896"/>
                  <a:gd name="T49" fmla="*/ 513 h 1107"/>
                  <a:gd name="T50" fmla="*/ 206 w 896"/>
                  <a:gd name="T51" fmla="*/ 536 h 1107"/>
                  <a:gd name="T52" fmla="*/ 230 w 896"/>
                  <a:gd name="T53" fmla="*/ 555 h 1107"/>
                  <a:gd name="T54" fmla="*/ 275 w 896"/>
                  <a:gd name="T55" fmla="*/ 578 h 1107"/>
                  <a:gd name="T56" fmla="*/ 308 w 896"/>
                  <a:gd name="T57" fmla="*/ 615 h 1107"/>
                  <a:gd name="T58" fmla="*/ 305 w 896"/>
                  <a:gd name="T59" fmla="*/ 679 h 1107"/>
                  <a:gd name="T60" fmla="*/ 491 w 896"/>
                  <a:gd name="T61" fmla="*/ 716 h 1107"/>
                  <a:gd name="T62" fmla="*/ 370 w 896"/>
                  <a:gd name="T63" fmla="*/ 684 h 1107"/>
                  <a:gd name="T64" fmla="*/ 371 w 896"/>
                  <a:gd name="T65" fmla="*/ 490 h 1107"/>
                  <a:gd name="T66" fmla="*/ 544 w 896"/>
                  <a:gd name="T67" fmla="*/ 488 h 1107"/>
                  <a:gd name="T68" fmla="*/ 543 w 896"/>
                  <a:gd name="T69" fmla="*/ 683 h 1107"/>
                  <a:gd name="T70" fmla="*/ 538 w 896"/>
                  <a:gd name="T71" fmla="*/ 687 h 1107"/>
                  <a:gd name="T72" fmla="*/ 523 w 896"/>
                  <a:gd name="T73" fmla="*/ 751 h 1107"/>
                  <a:gd name="T74" fmla="*/ 617 w 896"/>
                  <a:gd name="T75" fmla="*/ 716 h 1107"/>
                  <a:gd name="T76" fmla="*/ 671 w 896"/>
                  <a:gd name="T77" fmla="*/ 456 h 1107"/>
                  <a:gd name="T78" fmla="*/ 762 w 896"/>
                  <a:gd name="T79" fmla="*/ 668 h 1107"/>
                  <a:gd name="T80" fmla="*/ 448 w 896"/>
                  <a:gd name="T81" fmla="*/ 329 h 1107"/>
                  <a:gd name="T82" fmla="*/ 448 w 896"/>
                  <a:gd name="T83" fmla="*/ 73 h 1107"/>
                  <a:gd name="T84" fmla="*/ 448 w 896"/>
                  <a:gd name="T85" fmla="*/ 329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6" h="1107">
                    <a:moveTo>
                      <a:pt x="896" y="215"/>
                    </a:moveTo>
                    <a:cubicBezTo>
                      <a:pt x="896" y="214"/>
                      <a:pt x="896" y="213"/>
                      <a:pt x="896" y="212"/>
                    </a:cubicBezTo>
                    <a:cubicBezTo>
                      <a:pt x="896" y="148"/>
                      <a:pt x="844" y="91"/>
                      <a:pt x="751" y="53"/>
                    </a:cubicBezTo>
                    <a:cubicBezTo>
                      <a:pt x="669" y="18"/>
                      <a:pt x="561" y="0"/>
                      <a:pt x="448" y="0"/>
                    </a:cubicBezTo>
                    <a:cubicBezTo>
                      <a:pt x="335" y="0"/>
                      <a:pt x="227" y="18"/>
                      <a:pt x="146" y="52"/>
                    </a:cubicBezTo>
                    <a:cubicBezTo>
                      <a:pt x="52" y="91"/>
                      <a:pt x="0" y="148"/>
                      <a:pt x="0" y="212"/>
                    </a:cubicBezTo>
                    <a:cubicBezTo>
                      <a:pt x="0" y="213"/>
                      <a:pt x="0" y="214"/>
                      <a:pt x="1" y="215"/>
                    </a:cubicBezTo>
                    <a:cubicBezTo>
                      <a:pt x="1" y="219"/>
                      <a:pt x="1" y="219"/>
                      <a:pt x="1" y="219"/>
                    </a:cubicBezTo>
                    <a:cubicBezTo>
                      <a:pt x="1" y="220"/>
                      <a:pt x="0" y="222"/>
                      <a:pt x="0" y="224"/>
                    </a:cubicBezTo>
                    <a:cubicBezTo>
                      <a:pt x="0" y="894"/>
                      <a:pt x="0" y="894"/>
                      <a:pt x="0" y="894"/>
                    </a:cubicBezTo>
                    <a:cubicBezTo>
                      <a:pt x="0" y="959"/>
                      <a:pt x="52" y="1016"/>
                      <a:pt x="146" y="1054"/>
                    </a:cubicBezTo>
                    <a:cubicBezTo>
                      <a:pt x="227" y="1088"/>
                      <a:pt x="335" y="1107"/>
                      <a:pt x="448" y="1107"/>
                    </a:cubicBezTo>
                    <a:cubicBezTo>
                      <a:pt x="561" y="1107"/>
                      <a:pt x="669" y="1088"/>
                      <a:pt x="751" y="1054"/>
                    </a:cubicBezTo>
                    <a:cubicBezTo>
                      <a:pt x="844" y="1016"/>
                      <a:pt x="896" y="959"/>
                      <a:pt x="896" y="894"/>
                    </a:cubicBezTo>
                    <a:cubicBezTo>
                      <a:pt x="896" y="224"/>
                      <a:pt x="896" y="224"/>
                      <a:pt x="896" y="224"/>
                    </a:cubicBezTo>
                    <a:cubicBezTo>
                      <a:pt x="896" y="222"/>
                      <a:pt x="896" y="220"/>
                      <a:pt x="895" y="219"/>
                    </a:cubicBezTo>
                    <a:lnTo>
                      <a:pt x="896" y="215"/>
                    </a:lnTo>
                    <a:close/>
                    <a:moveTo>
                      <a:pt x="305" y="679"/>
                    </a:moveTo>
                    <a:cubicBezTo>
                      <a:pt x="300" y="689"/>
                      <a:pt x="293" y="697"/>
                      <a:pt x="284" y="703"/>
                    </a:cubicBezTo>
                    <a:cubicBezTo>
                      <a:pt x="275" y="709"/>
                      <a:pt x="265" y="714"/>
                      <a:pt x="253" y="716"/>
                    </a:cubicBezTo>
                    <a:cubicBezTo>
                      <a:pt x="241" y="719"/>
                      <a:pt x="229" y="720"/>
                      <a:pt x="216" y="720"/>
                    </a:cubicBezTo>
                    <a:cubicBezTo>
                      <a:pt x="202" y="720"/>
                      <a:pt x="190" y="719"/>
                      <a:pt x="178" y="717"/>
                    </a:cubicBezTo>
                    <a:cubicBezTo>
                      <a:pt x="166" y="714"/>
                      <a:pt x="155" y="711"/>
                      <a:pt x="146" y="706"/>
                    </a:cubicBezTo>
                    <a:cubicBezTo>
                      <a:pt x="146" y="648"/>
                      <a:pt x="146" y="648"/>
                      <a:pt x="146" y="648"/>
                    </a:cubicBezTo>
                    <a:cubicBezTo>
                      <a:pt x="156" y="657"/>
                      <a:pt x="167" y="663"/>
                      <a:pt x="178" y="668"/>
                    </a:cubicBezTo>
                    <a:cubicBezTo>
                      <a:pt x="190" y="672"/>
                      <a:pt x="202" y="674"/>
                      <a:pt x="213" y="674"/>
                    </a:cubicBezTo>
                    <a:cubicBezTo>
                      <a:pt x="220" y="674"/>
                      <a:pt x="226" y="674"/>
                      <a:pt x="232" y="672"/>
                    </a:cubicBezTo>
                    <a:cubicBezTo>
                      <a:pt x="237" y="671"/>
                      <a:pt x="241" y="669"/>
                      <a:pt x="244" y="667"/>
                    </a:cubicBezTo>
                    <a:cubicBezTo>
                      <a:pt x="248" y="664"/>
                      <a:pt x="251" y="662"/>
                      <a:pt x="252" y="658"/>
                    </a:cubicBezTo>
                    <a:cubicBezTo>
                      <a:pt x="254" y="655"/>
                      <a:pt x="255" y="652"/>
                      <a:pt x="255" y="648"/>
                    </a:cubicBezTo>
                    <a:cubicBezTo>
                      <a:pt x="255" y="643"/>
                      <a:pt x="253" y="638"/>
                      <a:pt x="251" y="634"/>
                    </a:cubicBezTo>
                    <a:cubicBezTo>
                      <a:pt x="248" y="630"/>
                      <a:pt x="244" y="627"/>
                      <a:pt x="240" y="623"/>
                    </a:cubicBezTo>
                    <a:cubicBezTo>
                      <a:pt x="235" y="620"/>
                      <a:pt x="229" y="617"/>
                      <a:pt x="223" y="614"/>
                    </a:cubicBezTo>
                    <a:cubicBezTo>
                      <a:pt x="216" y="610"/>
                      <a:pt x="209" y="607"/>
                      <a:pt x="202" y="604"/>
                    </a:cubicBezTo>
                    <a:cubicBezTo>
                      <a:pt x="183" y="596"/>
                      <a:pt x="169" y="585"/>
                      <a:pt x="159" y="573"/>
                    </a:cubicBezTo>
                    <a:cubicBezTo>
                      <a:pt x="150" y="561"/>
                      <a:pt x="145" y="546"/>
                      <a:pt x="145" y="529"/>
                    </a:cubicBezTo>
                    <a:cubicBezTo>
                      <a:pt x="145" y="515"/>
                      <a:pt x="148" y="504"/>
                      <a:pt x="153" y="494"/>
                    </a:cubicBezTo>
                    <a:cubicBezTo>
                      <a:pt x="158" y="484"/>
                      <a:pt x="165" y="476"/>
                      <a:pt x="174" y="470"/>
                    </a:cubicBezTo>
                    <a:cubicBezTo>
                      <a:pt x="183" y="464"/>
                      <a:pt x="193" y="459"/>
                      <a:pt x="204" y="456"/>
                    </a:cubicBezTo>
                    <a:cubicBezTo>
                      <a:pt x="216" y="453"/>
                      <a:pt x="228" y="452"/>
                      <a:pt x="241" y="452"/>
                    </a:cubicBezTo>
                    <a:cubicBezTo>
                      <a:pt x="254" y="452"/>
                      <a:pt x="265" y="453"/>
                      <a:pt x="275" y="454"/>
                    </a:cubicBezTo>
                    <a:cubicBezTo>
                      <a:pt x="285" y="456"/>
                      <a:pt x="294" y="458"/>
                      <a:pt x="302" y="462"/>
                    </a:cubicBezTo>
                    <a:cubicBezTo>
                      <a:pt x="302" y="516"/>
                      <a:pt x="302" y="516"/>
                      <a:pt x="302" y="516"/>
                    </a:cubicBezTo>
                    <a:cubicBezTo>
                      <a:pt x="298" y="513"/>
                      <a:pt x="293" y="510"/>
                      <a:pt x="288" y="508"/>
                    </a:cubicBezTo>
                    <a:cubicBezTo>
                      <a:pt x="284" y="506"/>
                      <a:pt x="279" y="504"/>
                      <a:pt x="274" y="502"/>
                    </a:cubicBezTo>
                    <a:cubicBezTo>
                      <a:pt x="269" y="501"/>
                      <a:pt x="263" y="500"/>
                      <a:pt x="258" y="499"/>
                    </a:cubicBezTo>
                    <a:cubicBezTo>
                      <a:pt x="253" y="498"/>
                      <a:pt x="249" y="498"/>
                      <a:pt x="244" y="498"/>
                    </a:cubicBezTo>
                    <a:cubicBezTo>
                      <a:pt x="238" y="498"/>
                      <a:pt x="232" y="498"/>
                      <a:pt x="227" y="500"/>
                    </a:cubicBezTo>
                    <a:cubicBezTo>
                      <a:pt x="222" y="501"/>
                      <a:pt x="218" y="503"/>
                      <a:pt x="214" y="505"/>
                    </a:cubicBezTo>
                    <a:cubicBezTo>
                      <a:pt x="211" y="507"/>
                      <a:pt x="208" y="510"/>
                      <a:pt x="206" y="513"/>
                    </a:cubicBezTo>
                    <a:cubicBezTo>
                      <a:pt x="204" y="517"/>
                      <a:pt x="203" y="520"/>
                      <a:pt x="203" y="524"/>
                    </a:cubicBezTo>
                    <a:cubicBezTo>
                      <a:pt x="203" y="528"/>
                      <a:pt x="204" y="532"/>
                      <a:pt x="206" y="536"/>
                    </a:cubicBezTo>
                    <a:cubicBezTo>
                      <a:pt x="208" y="539"/>
                      <a:pt x="212" y="542"/>
                      <a:pt x="216" y="546"/>
                    </a:cubicBezTo>
                    <a:cubicBezTo>
                      <a:pt x="219" y="549"/>
                      <a:pt x="224" y="552"/>
                      <a:pt x="230" y="555"/>
                    </a:cubicBezTo>
                    <a:cubicBezTo>
                      <a:pt x="236" y="558"/>
                      <a:pt x="242" y="561"/>
                      <a:pt x="249" y="564"/>
                    </a:cubicBezTo>
                    <a:cubicBezTo>
                      <a:pt x="259" y="568"/>
                      <a:pt x="268" y="573"/>
                      <a:pt x="275" y="578"/>
                    </a:cubicBezTo>
                    <a:cubicBezTo>
                      <a:pt x="283" y="582"/>
                      <a:pt x="290" y="588"/>
                      <a:pt x="295" y="594"/>
                    </a:cubicBezTo>
                    <a:cubicBezTo>
                      <a:pt x="301" y="600"/>
                      <a:pt x="305" y="607"/>
                      <a:pt x="308" y="615"/>
                    </a:cubicBezTo>
                    <a:cubicBezTo>
                      <a:pt x="311" y="623"/>
                      <a:pt x="313" y="632"/>
                      <a:pt x="313" y="643"/>
                    </a:cubicBezTo>
                    <a:cubicBezTo>
                      <a:pt x="313" y="657"/>
                      <a:pt x="310" y="669"/>
                      <a:pt x="305" y="679"/>
                    </a:cubicBezTo>
                    <a:close/>
                    <a:moveTo>
                      <a:pt x="523" y="751"/>
                    </a:moveTo>
                    <a:cubicBezTo>
                      <a:pt x="491" y="716"/>
                      <a:pt x="491" y="716"/>
                      <a:pt x="491" y="716"/>
                    </a:cubicBezTo>
                    <a:cubicBezTo>
                      <a:pt x="480" y="719"/>
                      <a:pt x="468" y="720"/>
                      <a:pt x="456" y="720"/>
                    </a:cubicBezTo>
                    <a:cubicBezTo>
                      <a:pt x="421" y="720"/>
                      <a:pt x="392" y="708"/>
                      <a:pt x="370" y="684"/>
                    </a:cubicBezTo>
                    <a:cubicBezTo>
                      <a:pt x="348" y="660"/>
                      <a:pt x="337" y="628"/>
                      <a:pt x="337" y="589"/>
                    </a:cubicBezTo>
                    <a:cubicBezTo>
                      <a:pt x="337" y="549"/>
                      <a:pt x="349" y="515"/>
                      <a:pt x="371" y="490"/>
                    </a:cubicBezTo>
                    <a:cubicBezTo>
                      <a:pt x="393" y="465"/>
                      <a:pt x="423" y="452"/>
                      <a:pt x="460" y="452"/>
                    </a:cubicBezTo>
                    <a:cubicBezTo>
                      <a:pt x="494" y="452"/>
                      <a:pt x="522" y="464"/>
                      <a:pt x="544" y="488"/>
                    </a:cubicBezTo>
                    <a:cubicBezTo>
                      <a:pt x="565" y="512"/>
                      <a:pt x="576" y="544"/>
                      <a:pt x="576" y="584"/>
                    </a:cubicBezTo>
                    <a:cubicBezTo>
                      <a:pt x="576" y="625"/>
                      <a:pt x="565" y="658"/>
                      <a:pt x="543" y="683"/>
                    </a:cubicBezTo>
                    <a:cubicBezTo>
                      <a:pt x="542" y="684"/>
                      <a:pt x="541" y="684"/>
                      <a:pt x="540" y="685"/>
                    </a:cubicBezTo>
                    <a:cubicBezTo>
                      <a:pt x="540" y="686"/>
                      <a:pt x="539" y="687"/>
                      <a:pt x="538" y="687"/>
                    </a:cubicBezTo>
                    <a:cubicBezTo>
                      <a:pt x="600" y="751"/>
                      <a:pt x="600" y="751"/>
                      <a:pt x="600" y="751"/>
                    </a:cubicBezTo>
                    <a:lnTo>
                      <a:pt x="523" y="751"/>
                    </a:lnTo>
                    <a:close/>
                    <a:moveTo>
                      <a:pt x="762" y="716"/>
                    </a:moveTo>
                    <a:cubicBezTo>
                      <a:pt x="617" y="716"/>
                      <a:pt x="617" y="716"/>
                      <a:pt x="617" y="716"/>
                    </a:cubicBezTo>
                    <a:cubicBezTo>
                      <a:pt x="617" y="456"/>
                      <a:pt x="617" y="456"/>
                      <a:pt x="617" y="456"/>
                    </a:cubicBezTo>
                    <a:cubicBezTo>
                      <a:pt x="671" y="456"/>
                      <a:pt x="671" y="456"/>
                      <a:pt x="671" y="456"/>
                    </a:cubicBezTo>
                    <a:cubicBezTo>
                      <a:pt x="671" y="668"/>
                      <a:pt x="671" y="668"/>
                      <a:pt x="671" y="668"/>
                    </a:cubicBezTo>
                    <a:cubicBezTo>
                      <a:pt x="762" y="668"/>
                      <a:pt x="762" y="668"/>
                      <a:pt x="762" y="668"/>
                    </a:cubicBezTo>
                    <a:lnTo>
                      <a:pt x="762" y="716"/>
                    </a:lnTo>
                    <a:close/>
                    <a:moveTo>
                      <a:pt x="448" y="329"/>
                    </a:moveTo>
                    <a:cubicBezTo>
                      <a:pt x="250" y="329"/>
                      <a:pt x="89" y="272"/>
                      <a:pt x="89" y="201"/>
                    </a:cubicBezTo>
                    <a:cubicBezTo>
                      <a:pt x="89" y="131"/>
                      <a:pt x="250" y="73"/>
                      <a:pt x="448" y="73"/>
                    </a:cubicBezTo>
                    <a:cubicBezTo>
                      <a:pt x="646" y="73"/>
                      <a:pt x="807" y="131"/>
                      <a:pt x="807" y="201"/>
                    </a:cubicBezTo>
                    <a:cubicBezTo>
                      <a:pt x="807" y="272"/>
                      <a:pt x="646" y="329"/>
                      <a:pt x="448" y="3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a:endParaRPr>
              </a:p>
            </p:txBody>
          </p:sp>
          <p:sp>
            <p:nvSpPr>
              <p:cNvPr id="335" name="Freeform 41">
                <a:extLst>
                  <a:ext uri="{FF2B5EF4-FFF2-40B4-BE49-F238E27FC236}">
                    <a16:creationId xmlns:a16="http://schemas.microsoft.com/office/drawing/2014/main" id="{6C45451A-EA7D-40E3-B918-597C0CB3D163}"/>
                  </a:ext>
                </a:extLst>
              </p:cNvPr>
              <p:cNvSpPr>
                <a:spLocks/>
              </p:cNvSpPr>
              <p:nvPr/>
            </p:nvSpPr>
            <p:spPr bwMode="auto">
              <a:xfrm>
                <a:off x="-1887538" y="4916098"/>
                <a:ext cx="373063" cy="511175"/>
              </a:xfrm>
              <a:custGeom>
                <a:avLst/>
                <a:gdLst>
                  <a:gd name="T0" fmla="*/ 63 w 123"/>
                  <a:gd name="T1" fmla="*/ 0 h 168"/>
                  <a:gd name="T2" fmla="*/ 17 w 123"/>
                  <a:gd name="T3" fmla="*/ 23 h 168"/>
                  <a:gd name="T4" fmla="*/ 0 w 123"/>
                  <a:gd name="T5" fmla="*/ 84 h 168"/>
                  <a:gd name="T6" fmla="*/ 17 w 123"/>
                  <a:gd name="T7" fmla="*/ 145 h 168"/>
                  <a:gd name="T8" fmla="*/ 62 w 123"/>
                  <a:gd name="T9" fmla="*/ 168 h 168"/>
                  <a:gd name="T10" fmla="*/ 107 w 123"/>
                  <a:gd name="T11" fmla="*/ 146 h 168"/>
                  <a:gd name="T12" fmla="*/ 123 w 123"/>
                  <a:gd name="T13" fmla="*/ 85 h 168"/>
                  <a:gd name="T14" fmla="*/ 107 w 123"/>
                  <a:gd name="T15" fmla="*/ 23 h 168"/>
                  <a:gd name="T16" fmla="*/ 63 w 123"/>
                  <a:gd name="T1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 h="168">
                    <a:moveTo>
                      <a:pt x="63" y="0"/>
                    </a:moveTo>
                    <a:cubicBezTo>
                      <a:pt x="44" y="0"/>
                      <a:pt x="29" y="8"/>
                      <a:pt x="17" y="23"/>
                    </a:cubicBezTo>
                    <a:cubicBezTo>
                      <a:pt x="6" y="39"/>
                      <a:pt x="0" y="59"/>
                      <a:pt x="0" y="84"/>
                    </a:cubicBezTo>
                    <a:cubicBezTo>
                      <a:pt x="0" y="110"/>
                      <a:pt x="6" y="130"/>
                      <a:pt x="17" y="145"/>
                    </a:cubicBezTo>
                    <a:cubicBezTo>
                      <a:pt x="28" y="160"/>
                      <a:pt x="43" y="168"/>
                      <a:pt x="62" y="168"/>
                    </a:cubicBezTo>
                    <a:cubicBezTo>
                      <a:pt x="81" y="168"/>
                      <a:pt x="96" y="160"/>
                      <a:pt x="107" y="146"/>
                    </a:cubicBezTo>
                    <a:cubicBezTo>
                      <a:pt x="118" y="131"/>
                      <a:pt x="123" y="111"/>
                      <a:pt x="123" y="85"/>
                    </a:cubicBezTo>
                    <a:cubicBezTo>
                      <a:pt x="123" y="59"/>
                      <a:pt x="118" y="38"/>
                      <a:pt x="107" y="23"/>
                    </a:cubicBezTo>
                    <a:cubicBezTo>
                      <a:pt x="97" y="8"/>
                      <a:pt x="82" y="0"/>
                      <a:pt x="6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a:endParaRPr>
              </a:p>
            </p:txBody>
          </p:sp>
        </p:grpSp>
        <p:sp>
          <p:nvSpPr>
            <p:cNvPr id="336" name="TextBox 335">
              <a:extLst>
                <a:ext uri="{FF2B5EF4-FFF2-40B4-BE49-F238E27FC236}">
                  <a16:creationId xmlns:a16="http://schemas.microsoft.com/office/drawing/2014/main" id="{3A9E6C0A-ADD2-406D-8585-4325392B084F}"/>
                </a:ext>
              </a:extLst>
            </p:cNvPr>
            <p:cNvSpPr txBox="1"/>
            <p:nvPr/>
          </p:nvSpPr>
          <p:spPr>
            <a:xfrm>
              <a:off x="9014309" y="2161960"/>
              <a:ext cx="1318683" cy="397536"/>
            </a:xfrm>
            <a:prstGeom prst="rect">
              <a:avLst/>
            </a:prstGeom>
            <a:noFill/>
          </p:spPr>
          <p:txBody>
            <a:bodyPr wrap="square" lIns="0" tIns="149195" rIns="186494" bIns="149195" rtlCol="0">
              <a:noAutofit/>
            </a:bodyPr>
            <a:lstStyle/>
            <a:p>
              <a:pPr algn="ctr" defTabSz="951121" latinLnBrk="0">
                <a:lnSpc>
                  <a:spcPct val="90000"/>
                </a:lnSpc>
                <a:spcAft>
                  <a:spcPts val="612"/>
                </a:spcAft>
              </a:pPr>
              <a:r>
                <a:rPr lang="en-US" sz="1200" spc="-31" dirty="0">
                  <a:solidFill>
                    <a:srgbClr val="0078D7"/>
                  </a:solidFill>
                  <a:latin typeface="Segoe UI"/>
                  <a:cs typeface="Segoe UI Semilight" panose="020B0402040204020203" pitchFamily="34" charset="0"/>
                </a:rPr>
                <a:t>SQL Database</a:t>
              </a:r>
            </a:p>
          </p:txBody>
        </p:sp>
        <p:sp>
          <p:nvSpPr>
            <p:cNvPr id="337" name="TextBox 336">
              <a:extLst>
                <a:ext uri="{FF2B5EF4-FFF2-40B4-BE49-F238E27FC236}">
                  <a16:creationId xmlns:a16="http://schemas.microsoft.com/office/drawing/2014/main" id="{FDE7ADE6-F80D-4D7B-81F2-D6E086675611}"/>
                </a:ext>
              </a:extLst>
            </p:cNvPr>
            <p:cNvSpPr txBox="1"/>
            <p:nvPr/>
          </p:nvSpPr>
          <p:spPr>
            <a:xfrm>
              <a:off x="10785337" y="2161959"/>
              <a:ext cx="1369905" cy="696823"/>
            </a:xfrm>
            <a:prstGeom prst="rect">
              <a:avLst/>
            </a:prstGeom>
            <a:noFill/>
          </p:spPr>
          <p:txBody>
            <a:bodyPr wrap="square" lIns="0" tIns="149195" rIns="186494" bIns="149195" rtlCol="0">
              <a:noAutofit/>
            </a:bodyPr>
            <a:lstStyle/>
            <a:p>
              <a:pPr algn="ctr" defTabSz="951121" latinLnBrk="0">
                <a:lnSpc>
                  <a:spcPct val="90000"/>
                </a:lnSpc>
                <a:spcAft>
                  <a:spcPts val="612"/>
                </a:spcAft>
              </a:pPr>
              <a:r>
                <a:rPr lang="en-US" sz="1200" spc="-31" dirty="0">
                  <a:solidFill>
                    <a:srgbClr val="0078D7"/>
                  </a:solidFill>
                  <a:latin typeface="Segoe UI"/>
                  <a:cs typeface="Segoe UI Semilight" panose="020B0402040204020203" pitchFamily="34" charset="0"/>
                </a:rPr>
                <a:t>Machine Learning</a:t>
              </a:r>
            </a:p>
          </p:txBody>
        </p:sp>
        <p:cxnSp>
          <p:nvCxnSpPr>
            <p:cNvPr id="338" name="Straight Arrow Connector 337">
              <a:extLst>
                <a:ext uri="{FF2B5EF4-FFF2-40B4-BE49-F238E27FC236}">
                  <a16:creationId xmlns:a16="http://schemas.microsoft.com/office/drawing/2014/main" id="{38544E3F-E5CC-49A1-B225-13C5DC07854D}"/>
                </a:ext>
              </a:extLst>
            </p:cNvPr>
            <p:cNvCxnSpPr/>
            <p:nvPr/>
          </p:nvCxnSpPr>
          <p:spPr>
            <a:xfrm rot="5400000" flipV="1">
              <a:off x="10462670" y="1574182"/>
              <a:ext cx="0" cy="914400"/>
            </a:xfrm>
            <a:prstGeom prst="straightConnector1">
              <a:avLst/>
            </a:prstGeom>
            <a:noFill/>
            <a:ln w="9525" cap="flat" cmpd="sng" algn="ctr">
              <a:solidFill>
                <a:srgbClr val="0078D7"/>
              </a:solidFill>
              <a:prstDash val="solid"/>
              <a:headEnd type="none"/>
              <a:tailEnd type="triangle"/>
            </a:ln>
            <a:effectLst/>
          </p:spPr>
        </p:cxnSp>
        <p:sp>
          <p:nvSpPr>
            <p:cNvPr id="339" name="TextBox 338">
              <a:extLst>
                <a:ext uri="{FF2B5EF4-FFF2-40B4-BE49-F238E27FC236}">
                  <a16:creationId xmlns:a16="http://schemas.microsoft.com/office/drawing/2014/main" id="{801E7535-AC4F-4A0F-8EB9-8F99120A8A9D}"/>
                </a:ext>
              </a:extLst>
            </p:cNvPr>
            <p:cNvSpPr txBox="1"/>
            <p:nvPr/>
          </p:nvSpPr>
          <p:spPr>
            <a:xfrm>
              <a:off x="10768404" y="3409973"/>
              <a:ext cx="1369905" cy="397528"/>
            </a:xfrm>
            <a:prstGeom prst="rect">
              <a:avLst/>
            </a:prstGeom>
            <a:noFill/>
          </p:spPr>
          <p:txBody>
            <a:bodyPr wrap="square" lIns="0" tIns="149195" rIns="186494" bIns="149195" rtlCol="0">
              <a:noAutofit/>
            </a:bodyPr>
            <a:lstStyle/>
            <a:p>
              <a:pPr algn="ctr" defTabSz="951121" latinLnBrk="0">
                <a:lnSpc>
                  <a:spcPct val="90000"/>
                </a:lnSpc>
                <a:spcAft>
                  <a:spcPts val="612"/>
                </a:spcAft>
              </a:pPr>
              <a:r>
                <a:rPr lang="en-US" sz="1200" spc="-31" dirty="0">
                  <a:solidFill>
                    <a:srgbClr val="0078D7"/>
                  </a:solidFill>
                  <a:latin typeface="Segoe UI"/>
                  <a:cs typeface="Segoe UI Semilight" panose="020B0402040204020203" pitchFamily="34" charset="0"/>
                </a:rPr>
                <a:t>HDInsight</a:t>
              </a:r>
            </a:p>
          </p:txBody>
        </p:sp>
        <p:sp>
          <p:nvSpPr>
            <p:cNvPr id="340" name="TextBox 339">
              <a:extLst>
                <a:ext uri="{FF2B5EF4-FFF2-40B4-BE49-F238E27FC236}">
                  <a16:creationId xmlns:a16="http://schemas.microsoft.com/office/drawing/2014/main" id="{D787CF4E-E497-4343-B962-E9E28C1F537F}"/>
                </a:ext>
              </a:extLst>
            </p:cNvPr>
            <p:cNvSpPr txBox="1"/>
            <p:nvPr/>
          </p:nvSpPr>
          <p:spPr>
            <a:xfrm>
              <a:off x="9014309" y="3341844"/>
              <a:ext cx="1369905" cy="397528"/>
            </a:xfrm>
            <a:prstGeom prst="rect">
              <a:avLst/>
            </a:prstGeom>
            <a:noFill/>
          </p:spPr>
          <p:txBody>
            <a:bodyPr wrap="square" lIns="0" tIns="149195" rIns="186494" bIns="149195" rtlCol="0">
              <a:noAutofit/>
            </a:bodyPr>
            <a:lstStyle/>
            <a:p>
              <a:pPr algn="ctr" defTabSz="951121" latinLnBrk="0">
                <a:lnSpc>
                  <a:spcPct val="90000"/>
                </a:lnSpc>
                <a:spcAft>
                  <a:spcPts val="612"/>
                </a:spcAft>
              </a:pPr>
              <a:r>
                <a:rPr lang="en-US" sz="1200" spc="-31" dirty="0">
                  <a:solidFill>
                    <a:srgbClr val="0078D7"/>
                  </a:solidFill>
                  <a:latin typeface="Segoe UI"/>
                  <a:cs typeface="Segoe UI Semilight" panose="020B0402040204020203" pitchFamily="34" charset="0"/>
                </a:rPr>
                <a:t>Storage</a:t>
              </a:r>
            </a:p>
          </p:txBody>
        </p:sp>
        <p:sp>
          <p:nvSpPr>
            <p:cNvPr id="341" name="Oval 88">
              <a:extLst>
                <a:ext uri="{FF2B5EF4-FFF2-40B4-BE49-F238E27FC236}">
                  <a16:creationId xmlns:a16="http://schemas.microsoft.com/office/drawing/2014/main" id="{C6352905-6DCC-488B-83F7-122E046AA64B}"/>
                </a:ext>
              </a:extLst>
            </p:cNvPr>
            <p:cNvSpPr/>
            <p:nvPr/>
          </p:nvSpPr>
          <p:spPr>
            <a:xfrm>
              <a:off x="9432698" y="3067013"/>
              <a:ext cx="305649" cy="318113"/>
            </a:xfrm>
            <a:custGeom>
              <a:avLst/>
              <a:gdLst/>
              <a:ahLst/>
              <a:cxnLst/>
              <a:rect l="l" t="t" r="r" b="b"/>
              <a:pathLst>
                <a:path w="1255211" h="1656051">
                  <a:moveTo>
                    <a:pt x="638840" y="98404"/>
                  </a:moveTo>
                  <a:cubicBezTo>
                    <a:pt x="356498" y="98404"/>
                    <a:pt x="127615" y="169347"/>
                    <a:pt x="127615" y="256860"/>
                  </a:cubicBezTo>
                  <a:cubicBezTo>
                    <a:pt x="127615" y="344373"/>
                    <a:pt x="356498" y="415316"/>
                    <a:pt x="638840" y="415316"/>
                  </a:cubicBezTo>
                  <a:cubicBezTo>
                    <a:pt x="921182" y="415316"/>
                    <a:pt x="1150065" y="344373"/>
                    <a:pt x="1150065" y="256860"/>
                  </a:cubicBezTo>
                  <a:cubicBezTo>
                    <a:pt x="1150065" y="169347"/>
                    <a:pt x="921182" y="98404"/>
                    <a:pt x="638840" y="98404"/>
                  </a:cubicBezTo>
                  <a:close/>
                  <a:moveTo>
                    <a:pt x="627606" y="7"/>
                  </a:moveTo>
                  <a:cubicBezTo>
                    <a:pt x="834366" y="-787"/>
                    <a:pt x="1214415" y="70042"/>
                    <a:pt x="1247888" y="228376"/>
                  </a:cubicBezTo>
                  <a:lnTo>
                    <a:pt x="1255211" y="223614"/>
                  </a:lnTo>
                  <a:lnTo>
                    <a:pt x="1255211" y="317516"/>
                  </a:lnTo>
                  <a:lnTo>
                    <a:pt x="1255211" y="1338542"/>
                  </a:lnTo>
                  <a:lnTo>
                    <a:pt x="1255211" y="1404562"/>
                  </a:lnTo>
                  <a:lnTo>
                    <a:pt x="1241216" y="1404562"/>
                  </a:lnTo>
                  <a:cubicBezTo>
                    <a:pt x="1181427" y="1548293"/>
                    <a:pt x="929392" y="1656051"/>
                    <a:pt x="627606" y="1656051"/>
                  </a:cubicBezTo>
                  <a:cubicBezTo>
                    <a:pt x="325821" y="1656051"/>
                    <a:pt x="73786" y="1548293"/>
                    <a:pt x="13998" y="1404562"/>
                  </a:cubicBezTo>
                  <a:lnTo>
                    <a:pt x="0" y="1404562"/>
                  </a:lnTo>
                  <a:lnTo>
                    <a:pt x="0" y="1338542"/>
                  </a:lnTo>
                  <a:lnTo>
                    <a:pt x="0" y="317516"/>
                  </a:lnTo>
                  <a:lnTo>
                    <a:pt x="0" y="280764"/>
                  </a:lnTo>
                  <a:cubicBezTo>
                    <a:pt x="2442" y="280764"/>
                    <a:pt x="4882" y="233138"/>
                    <a:pt x="7323" y="233138"/>
                  </a:cubicBezTo>
                  <a:cubicBezTo>
                    <a:pt x="40799" y="74804"/>
                    <a:pt x="420845" y="801"/>
                    <a:pt x="627606" y="7"/>
                  </a:cubicBezTo>
                  <a:close/>
                </a:path>
              </a:pathLst>
            </a:custGeom>
            <a:solidFill>
              <a:srgbClr val="0078D7"/>
            </a:solidFill>
            <a:ln w="10795" cap="flat" cmpd="sng" algn="ctr">
              <a:noFill/>
              <a:prstDash val="solid"/>
            </a:ln>
            <a:effectLst/>
          </p:spPr>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gradFill>
                  <a:gsLst>
                    <a:gs pos="1250">
                      <a:srgbClr val="505050"/>
                    </a:gs>
                    <a:gs pos="74000">
                      <a:srgbClr val="505050"/>
                    </a:gs>
                  </a:gsLst>
                  <a:lin ang="5400000" scaled="0"/>
                </a:gradFill>
                <a:effectLst/>
                <a:uLnTx/>
                <a:uFillTx/>
                <a:latin typeface="Segoe UI"/>
                <a:ea typeface="+mn-ea"/>
                <a:cs typeface="+mn-cs"/>
              </a:endParaRPr>
            </a:p>
          </p:txBody>
        </p:sp>
        <p:sp>
          <p:nvSpPr>
            <p:cNvPr id="342" name="TextBox 341">
              <a:extLst>
                <a:ext uri="{FF2B5EF4-FFF2-40B4-BE49-F238E27FC236}">
                  <a16:creationId xmlns:a16="http://schemas.microsoft.com/office/drawing/2014/main" id="{D25C2EED-EB19-45F6-91FD-2355FBC08389}"/>
                </a:ext>
              </a:extLst>
            </p:cNvPr>
            <p:cNvSpPr txBox="1"/>
            <p:nvPr/>
          </p:nvSpPr>
          <p:spPr>
            <a:xfrm>
              <a:off x="10717602" y="4581839"/>
              <a:ext cx="1535609" cy="397528"/>
            </a:xfrm>
            <a:prstGeom prst="rect">
              <a:avLst/>
            </a:prstGeom>
            <a:noFill/>
          </p:spPr>
          <p:txBody>
            <a:bodyPr wrap="square" lIns="0" tIns="149195" rIns="186494" bIns="149195" rtlCol="0">
              <a:noAutofit/>
            </a:bodyPr>
            <a:lstStyle/>
            <a:p>
              <a:pPr algn="ctr" defTabSz="951121" latinLnBrk="0">
                <a:lnSpc>
                  <a:spcPct val="90000"/>
                </a:lnSpc>
                <a:spcAft>
                  <a:spcPts val="612"/>
                </a:spcAft>
              </a:pPr>
              <a:r>
                <a:rPr lang="en-US" sz="1200" spc="-31" dirty="0">
                  <a:solidFill>
                    <a:srgbClr val="0078D7"/>
                  </a:solidFill>
                  <a:latin typeface="Segoe UI"/>
                  <a:cs typeface="Segoe UI Semilight" panose="020B0402040204020203" pitchFamily="34" charset="0"/>
                </a:rPr>
                <a:t>Power BI</a:t>
              </a:r>
            </a:p>
          </p:txBody>
        </p:sp>
        <p:sp>
          <p:nvSpPr>
            <p:cNvPr id="343" name="TextBox 342">
              <a:extLst>
                <a:ext uri="{FF2B5EF4-FFF2-40B4-BE49-F238E27FC236}">
                  <a16:creationId xmlns:a16="http://schemas.microsoft.com/office/drawing/2014/main" id="{E0F2F230-7561-4C40-9B32-890C07D14D91}"/>
                </a:ext>
              </a:extLst>
            </p:cNvPr>
            <p:cNvSpPr txBox="1"/>
            <p:nvPr/>
          </p:nvSpPr>
          <p:spPr>
            <a:xfrm>
              <a:off x="9014309" y="4562789"/>
              <a:ext cx="1504993" cy="397528"/>
            </a:xfrm>
            <a:prstGeom prst="rect">
              <a:avLst/>
            </a:prstGeom>
            <a:noFill/>
          </p:spPr>
          <p:txBody>
            <a:bodyPr wrap="square" lIns="0" tIns="149195" rIns="186494" bIns="149195" rtlCol="0">
              <a:noAutofit/>
            </a:bodyPr>
            <a:lstStyle/>
            <a:p>
              <a:pPr algn="ctr" defTabSz="951121" latinLnBrk="0">
                <a:lnSpc>
                  <a:spcPct val="90000"/>
                </a:lnSpc>
                <a:spcAft>
                  <a:spcPts val="612"/>
                </a:spcAft>
              </a:pPr>
              <a:r>
                <a:rPr lang="en-US" sz="1200" spc="-31" dirty="0">
                  <a:solidFill>
                    <a:srgbClr val="0078D7"/>
                  </a:solidFill>
                  <a:latin typeface="Segoe UI"/>
                  <a:cs typeface="Segoe UI Semilight" panose="020B0402040204020203" pitchFamily="34" charset="0"/>
                </a:rPr>
                <a:t>Stream Analytics</a:t>
              </a:r>
            </a:p>
          </p:txBody>
        </p:sp>
        <p:cxnSp>
          <p:nvCxnSpPr>
            <p:cNvPr id="344" name="Straight Arrow Connector 343">
              <a:extLst>
                <a:ext uri="{FF2B5EF4-FFF2-40B4-BE49-F238E27FC236}">
                  <a16:creationId xmlns:a16="http://schemas.microsoft.com/office/drawing/2014/main" id="{BA50207E-609B-4475-BA73-43CA7EFA5031}"/>
                </a:ext>
              </a:extLst>
            </p:cNvPr>
            <p:cNvCxnSpPr/>
            <p:nvPr/>
          </p:nvCxnSpPr>
          <p:spPr>
            <a:xfrm rot="5400000" flipV="1">
              <a:off x="10462670" y="2735259"/>
              <a:ext cx="0" cy="914400"/>
            </a:xfrm>
            <a:prstGeom prst="straightConnector1">
              <a:avLst/>
            </a:prstGeom>
            <a:noFill/>
            <a:ln w="9525" cap="flat" cmpd="sng" algn="ctr">
              <a:solidFill>
                <a:srgbClr val="0078D7"/>
              </a:solidFill>
              <a:prstDash val="solid"/>
              <a:headEnd type="none"/>
              <a:tailEnd type="triangle"/>
            </a:ln>
            <a:effectLst/>
          </p:spPr>
        </p:cxnSp>
        <p:cxnSp>
          <p:nvCxnSpPr>
            <p:cNvPr id="345" name="Straight Arrow Connector 344">
              <a:extLst>
                <a:ext uri="{FF2B5EF4-FFF2-40B4-BE49-F238E27FC236}">
                  <a16:creationId xmlns:a16="http://schemas.microsoft.com/office/drawing/2014/main" id="{61CF966C-A9AA-4951-B1A9-382A41B284B8}"/>
                </a:ext>
              </a:extLst>
            </p:cNvPr>
            <p:cNvCxnSpPr/>
            <p:nvPr/>
          </p:nvCxnSpPr>
          <p:spPr>
            <a:xfrm rot="5400000" flipV="1">
              <a:off x="10462670" y="3896337"/>
              <a:ext cx="0" cy="914400"/>
            </a:xfrm>
            <a:prstGeom prst="straightConnector1">
              <a:avLst/>
            </a:prstGeom>
            <a:noFill/>
            <a:ln w="9525" cap="flat" cmpd="sng" algn="ctr">
              <a:solidFill>
                <a:srgbClr val="0078D7"/>
              </a:solidFill>
              <a:prstDash val="solid"/>
              <a:headEnd type="none"/>
              <a:tailEnd type="triangle"/>
            </a:ln>
            <a:effectLst/>
          </p:spPr>
        </p:cxnSp>
        <p:cxnSp>
          <p:nvCxnSpPr>
            <p:cNvPr id="346" name="Straight Arrow Connector 345">
              <a:extLst>
                <a:ext uri="{FF2B5EF4-FFF2-40B4-BE49-F238E27FC236}">
                  <a16:creationId xmlns:a16="http://schemas.microsoft.com/office/drawing/2014/main" id="{185F70D1-B8EA-4BBA-A8A0-48672A5CE3EC}"/>
                </a:ext>
              </a:extLst>
            </p:cNvPr>
            <p:cNvCxnSpPr/>
            <p:nvPr/>
          </p:nvCxnSpPr>
          <p:spPr>
            <a:xfrm rot="5400000" flipV="1">
              <a:off x="3703668" y="2875386"/>
              <a:ext cx="0" cy="640080"/>
            </a:xfrm>
            <a:prstGeom prst="straightConnector1">
              <a:avLst/>
            </a:prstGeom>
            <a:noFill/>
            <a:ln w="9525" cap="flat" cmpd="sng" algn="ctr">
              <a:solidFill>
                <a:srgbClr val="0078D7"/>
              </a:solidFill>
              <a:prstDash val="solid"/>
              <a:headEnd type="none"/>
              <a:tailEnd type="triangle"/>
            </a:ln>
            <a:effectLst/>
          </p:spPr>
        </p:cxnSp>
        <p:cxnSp>
          <p:nvCxnSpPr>
            <p:cNvPr id="347" name="Straight Arrow Connector 346">
              <a:extLst>
                <a:ext uri="{FF2B5EF4-FFF2-40B4-BE49-F238E27FC236}">
                  <a16:creationId xmlns:a16="http://schemas.microsoft.com/office/drawing/2014/main" id="{37DEA434-D3D3-4248-A9B3-DAB2B8AB87EB}"/>
                </a:ext>
              </a:extLst>
            </p:cNvPr>
            <p:cNvCxnSpPr/>
            <p:nvPr/>
          </p:nvCxnSpPr>
          <p:spPr>
            <a:xfrm rot="5400000" flipV="1">
              <a:off x="6167435" y="2921106"/>
              <a:ext cx="0" cy="548640"/>
            </a:xfrm>
            <a:prstGeom prst="straightConnector1">
              <a:avLst/>
            </a:prstGeom>
            <a:noFill/>
            <a:ln w="9525" cap="flat" cmpd="sng" algn="ctr">
              <a:solidFill>
                <a:srgbClr val="0078D7"/>
              </a:solidFill>
              <a:prstDash val="solid"/>
              <a:headEnd type="none"/>
              <a:tailEnd type="triangle"/>
            </a:ln>
            <a:effectLst/>
          </p:spPr>
        </p:cxnSp>
        <p:cxnSp>
          <p:nvCxnSpPr>
            <p:cNvPr id="348" name="Straight Arrow Connector 347">
              <a:extLst>
                <a:ext uri="{FF2B5EF4-FFF2-40B4-BE49-F238E27FC236}">
                  <a16:creationId xmlns:a16="http://schemas.microsoft.com/office/drawing/2014/main" id="{767E930E-682C-475E-99B9-F63219971CDD}"/>
                </a:ext>
              </a:extLst>
            </p:cNvPr>
            <p:cNvCxnSpPr/>
            <p:nvPr/>
          </p:nvCxnSpPr>
          <p:spPr>
            <a:xfrm>
              <a:off x="8417453" y="4370383"/>
              <a:ext cx="707209" cy="2762"/>
            </a:xfrm>
            <a:prstGeom prst="straightConnector1">
              <a:avLst/>
            </a:prstGeom>
            <a:noFill/>
            <a:ln w="9525" cap="flat" cmpd="sng" algn="ctr">
              <a:solidFill>
                <a:srgbClr val="0078D7"/>
              </a:solidFill>
              <a:prstDash val="solid"/>
              <a:headEnd type="none"/>
              <a:tailEnd type="triangle"/>
            </a:ln>
            <a:effectLst/>
          </p:spPr>
        </p:cxnSp>
        <p:cxnSp>
          <p:nvCxnSpPr>
            <p:cNvPr id="349" name="Straight Arrow Connector 348">
              <a:extLst>
                <a:ext uri="{FF2B5EF4-FFF2-40B4-BE49-F238E27FC236}">
                  <a16:creationId xmlns:a16="http://schemas.microsoft.com/office/drawing/2014/main" id="{A60036D1-F4BF-4430-8ABE-7C5BB0810554}"/>
                </a:ext>
              </a:extLst>
            </p:cNvPr>
            <p:cNvCxnSpPr/>
            <p:nvPr/>
          </p:nvCxnSpPr>
          <p:spPr>
            <a:xfrm>
              <a:off x="8417453" y="2017708"/>
              <a:ext cx="707209" cy="2762"/>
            </a:xfrm>
            <a:prstGeom prst="straightConnector1">
              <a:avLst/>
            </a:prstGeom>
            <a:noFill/>
            <a:ln w="9525" cap="flat" cmpd="sng" algn="ctr">
              <a:solidFill>
                <a:srgbClr val="0078D7"/>
              </a:solidFill>
              <a:prstDash val="solid"/>
              <a:headEnd type="none"/>
              <a:tailEnd type="triangle"/>
            </a:ln>
            <a:effectLst/>
          </p:spPr>
        </p:cxnSp>
        <p:sp>
          <p:nvSpPr>
            <p:cNvPr id="350" name="Freeform 73">
              <a:extLst>
                <a:ext uri="{FF2B5EF4-FFF2-40B4-BE49-F238E27FC236}">
                  <a16:creationId xmlns:a16="http://schemas.microsoft.com/office/drawing/2014/main" id="{26A3922F-9BB6-4FD1-9D25-ED4B74AEFC3B}"/>
                </a:ext>
              </a:extLst>
            </p:cNvPr>
            <p:cNvSpPr/>
            <p:nvPr/>
          </p:nvSpPr>
          <p:spPr bwMode="auto">
            <a:xfrm rot="10800000">
              <a:off x="3226105" y="2017708"/>
              <a:ext cx="159285" cy="2352675"/>
            </a:xfrm>
            <a:custGeom>
              <a:avLst/>
              <a:gdLst>
                <a:gd name="connsiteX0" fmla="*/ 247650 w 247650"/>
                <a:gd name="connsiteY0" fmla="*/ 0 h 295275"/>
                <a:gd name="connsiteX1" fmla="*/ 0 w 247650"/>
                <a:gd name="connsiteY1" fmla="*/ 0 h 295275"/>
                <a:gd name="connsiteX2" fmla="*/ 0 w 247650"/>
                <a:gd name="connsiteY2" fmla="*/ 295275 h 295275"/>
                <a:gd name="connsiteX3" fmla="*/ 238125 w 247650"/>
                <a:gd name="connsiteY3" fmla="*/ 295275 h 295275"/>
              </a:gdLst>
              <a:ahLst/>
              <a:cxnLst>
                <a:cxn ang="0">
                  <a:pos x="connsiteX0" y="connsiteY0"/>
                </a:cxn>
                <a:cxn ang="0">
                  <a:pos x="connsiteX1" y="connsiteY1"/>
                </a:cxn>
                <a:cxn ang="0">
                  <a:pos x="connsiteX2" y="connsiteY2"/>
                </a:cxn>
                <a:cxn ang="0">
                  <a:pos x="connsiteX3" y="connsiteY3"/>
                </a:cxn>
              </a:cxnLst>
              <a:rect l="l" t="t" r="r" b="b"/>
              <a:pathLst>
                <a:path w="247650" h="295275">
                  <a:moveTo>
                    <a:pt x="247650" y="0"/>
                  </a:moveTo>
                  <a:lnTo>
                    <a:pt x="0" y="0"/>
                  </a:lnTo>
                  <a:lnTo>
                    <a:pt x="0" y="295275"/>
                  </a:lnTo>
                  <a:lnTo>
                    <a:pt x="238125" y="295275"/>
                  </a:lnTo>
                </a:path>
              </a:pathLst>
            </a:custGeom>
            <a:noFill/>
            <a:ln w="12700" cap="flat" cmpd="sng" algn="ctr">
              <a:solidFill>
                <a:srgbClr val="0078D7"/>
              </a:solidFill>
              <a:prstDash val="solid"/>
              <a:headEnd type="none" w="med" len="med"/>
              <a:tailEnd type="none" w="med" len="med"/>
            </a:ln>
            <a:effectLst/>
          </p:spPr>
          <p:txBody>
            <a:bodyPr rtlCol="0" anchor="ctr"/>
            <a:lstStyle/>
            <a:p>
              <a:pPr marL="0" marR="0" lvl="0" indent="0" algn="ctr"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cxnSp>
          <p:nvCxnSpPr>
            <p:cNvPr id="351" name="Straight Connector 350">
              <a:extLst>
                <a:ext uri="{FF2B5EF4-FFF2-40B4-BE49-F238E27FC236}">
                  <a16:creationId xmlns:a16="http://schemas.microsoft.com/office/drawing/2014/main" id="{A22D346E-7520-4D54-80CA-22F36A2C8240}"/>
                </a:ext>
              </a:extLst>
            </p:cNvPr>
            <p:cNvCxnSpPr/>
            <p:nvPr/>
          </p:nvCxnSpPr>
          <p:spPr>
            <a:xfrm>
              <a:off x="8415648" y="2017708"/>
              <a:ext cx="0" cy="2342757"/>
            </a:xfrm>
            <a:prstGeom prst="line">
              <a:avLst/>
            </a:prstGeom>
            <a:noFill/>
            <a:ln w="9525" cap="flat" cmpd="sng" algn="ctr">
              <a:solidFill>
                <a:srgbClr val="0078D7"/>
              </a:solidFill>
              <a:prstDash val="solid"/>
              <a:headEnd type="none"/>
              <a:tailEnd type="none"/>
            </a:ln>
            <a:effectLst/>
          </p:spPr>
        </p:cxnSp>
      </p:grpSp>
      <p:grpSp>
        <p:nvGrpSpPr>
          <p:cNvPr id="356" name="Group 355">
            <a:extLst>
              <a:ext uri="{FF2B5EF4-FFF2-40B4-BE49-F238E27FC236}">
                <a16:creationId xmlns:a16="http://schemas.microsoft.com/office/drawing/2014/main" id="{712546B7-E028-438C-BFF3-40EBA5F77933}"/>
              </a:ext>
            </a:extLst>
          </p:cNvPr>
          <p:cNvGrpSpPr/>
          <p:nvPr/>
        </p:nvGrpSpPr>
        <p:grpSpPr>
          <a:xfrm>
            <a:off x="1169317" y="5306824"/>
            <a:ext cx="9853366" cy="1191095"/>
            <a:chOff x="2194921" y="5306824"/>
            <a:chExt cx="9853366" cy="1191095"/>
          </a:xfrm>
        </p:grpSpPr>
        <p:sp>
          <p:nvSpPr>
            <p:cNvPr id="357" name="TextBox 356">
              <a:extLst>
                <a:ext uri="{FF2B5EF4-FFF2-40B4-BE49-F238E27FC236}">
                  <a16:creationId xmlns:a16="http://schemas.microsoft.com/office/drawing/2014/main" id="{FC6C63F0-FF2F-4419-9F91-DF6278DEE36A}"/>
                </a:ext>
              </a:extLst>
            </p:cNvPr>
            <p:cNvSpPr txBox="1"/>
            <p:nvPr/>
          </p:nvSpPr>
          <p:spPr>
            <a:xfrm>
              <a:off x="2194921" y="5306824"/>
              <a:ext cx="5284321" cy="1191095"/>
            </a:xfrm>
            <a:prstGeom prst="rect">
              <a:avLst/>
            </a:prstGeom>
            <a:noFill/>
          </p:spPr>
          <p:txBody>
            <a:bodyPr wrap="square" lIns="182880" tIns="146304" rIns="182880" bIns="146304" rtlCol="0">
              <a:spAutoFit/>
            </a:bodyPr>
            <a:lstStyle/>
            <a:p>
              <a:pPr marL="177800" indent="-177800" latinLnBrk="0">
                <a:lnSpc>
                  <a:spcPct val="90000"/>
                </a:lnSpc>
                <a:spcAft>
                  <a:spcPts val="600"/>
                </a:spcAft>
                <a:buClr>
                  <a:srgbClr val="0078D7"/>
                </a:buClr>
                <a:buFont typeface="Arial" panose="020B0604020202020204" pitchFamily="34" charset="0"/>
                <a:buChar char="•"/>
                <a:defRPr/>
              </a:pPr>
              <a:r>
                <a:rPr lang="en-US" sz="1200" kern="0" dirty="0">
                  <a:latin typeface="Segoe UI"/>
                </a:rPr>
                <a:t>Log millions of events per second in near real time</a:t>
              </a:r>
            </a:p>
            <a:p>
              <a:pPr marL="177800" indent="-177800" latinLnBrk="0">
                <a:lnSpc>
                  <a:spcPct val="90000"/>
                </a:lnSpc>
                <a:spcAft>
                  <a:spcPts val="600"/>
                </a:spcAft>
                <a:buClr>
                  <a:srgbClr val="0078D7"/>
                </a:buClr>
                <a:buFont typeface="Arial" panose="020B0604020202020204" pitchFamily="34" charset="0"/>
                <a:buChar char="•"/>
                <a:defRPr/>
              </a:pPr>
              <a:r>
                <a:rPr lang="en-US" sz="1200" kern="0" dirty="0">
                  <a:latin typeface="Segoe UI"/>
                </a:rPr>
                <a:t>Connect devices using flexible authorization and throttling</a:t>
              </a:r>
            </a:p>
            <a:p>
              <a:pPr marL="177800" indent="-177800" latinLnBrk="0">
                <a:lnSpc>
                  <a:spcPct val="90000"/>
                </a:lnSpc>
                <a:spcAft>
                  <a:spcPts val="600"/>
                </a:spcAft>
                <a:buClr>
                  <a:srgbClr val="0078D7"/>
                </a:buClr>
                <a:buFont typeface="Arial" panose="020B0604020202020204" pitchFamily="34" charset="0"/>
                <a:buChar char="•"/>
                <a:defRPr/>
              </a:pPr>
              <a:r>
                <a:rPr lang="en-US" sz="1200" kern="0" dirty="0">
                  <a:latin typeface="Segoe UI"/>
                </a:rPr>
                <a:t>Use time-based event buffering</a:t>
              </a:r>
            </a:p>
            <a:p>
              <a:pPr marL="177800" indent="-177800" latinLnBrk="0">
                <a:lnSpc>
                  <a:spcPct val="90000"/>
                </a:lnSpc>
                <a:spcAft>
                  <a:spcPts val="600"/>
                </a:spcAft>
                <a:buClr>
                  <a:srgbClr val="0078D7"/>
                </a:buClr>
                <a:buFont typeface="Arial" panose="020B0604020202020204" pitchFamily="34" charset="0"/>
                <a:buChar char="•"/>
                <a:defRPr/>
              </a:pPr>
              <a:r>
                <a:rPr lang="en-US" sz="1200" kern="0" dirty="0">
                  <a:latin typeface="Segoe UI"/>
                </a:rPr>
                <a:t>Get a managed service with elastic scale</a:t>
              </a:r>
            </a:p>
          </p:txBody>
        </p:sp>
        <p:sp>
          <p:nvSpPr>
            <p:cNvPr id="358" name="TextBox 357">
              <a:extLst>
                <a:ext uri="{FF2B5EF4-FFF2-40B4-BE49-F238E27FC236}">
                  <a16:creationId xmlns:a16="http://schemas.microsoft.com/office/drawing/2014/main" id="{60B284E5-0ACB-4298-A786-BDC20F9A7002}"/>
                </a:ext>
              </a:extLst>
            </p:cNvPr>
            <p:cNvSpPr txBox="1"/>
            <p:nvPr/>
          </p:nvSpPr>
          <p:spPr>
            <a:xfrm>
              <a:off x="7379208" y="5312664"/>
              <a:ext cx="4669079" cy="947952"/>
            </a:xfrm>
            <a:prstGeom prst="rect">
              <a:avLst/>
            </a:prstGeom>
            <a:noFill/>
          </p:spPr>
          <p:txBody>
            <a:bodyPr wrap="square" lIns="182880" tIns="146304" rIns="182880" bIns="146304" rtlCol="0">
              <a:spAutoFit/>
            </a:bodyPr>
            <a:lstStyle/>
            <a:p>
              <a:pPr marL="177800" indent="-177800" latinLnBrk="0">
                <a:lnSpc>
                  <a:spcPct val="90000"/>
                </a:lnSpc>
                <a:spcAft>
                  <a:spcPts val="600"/>
                </a:spcAft>
                <a:buClr>
                  <a:srgbClr val="0078D7"/>
                </a:buClr>
                <a:buFont typeface="Arial" panose="020B0604020202020204" pitchFamily="34" charset="0"/>
                <a:buChar char="•"/>
                <a:defRPr/>
              </a:pPr>
              <a:r>
                <a:rPr lang="en-US" sz="1200" kern="0" dirty="0">
                  <a:latin typeface="Segoe UI"/>
                </a:rPr>
                <a:t>Get a managed service with elastic scale</a:t>
              </a:r>
            </a:p>
            <a:p>
              <a:pPr marL="177800" indent="-177800" latinLnBrk="0">
                <a:lnSpc>
                  <a:spcPct val="90000"/>
                </a:lnSpc>
                <a:spcAft>
                  <a:spcPts val="600"/>
                </a:spcAft>
                <a:buClr>
                  <a:srgbClr val="0078D7"/>
                </a:buClr>
                <a:buFont typeface="Arial" panose="020B0604020202020204" pitchFamily="34" charset="0"/>
                <a:buChar char="•"/>
                <a:defRPr/>
              </a:pPr>
              <a:r>
                <a:rPr lang="en-US" sz="1200" kern="0" dirty="0">
                  <a:latin typeface="Segoe UI"/>
                </a:rPr>
                <a:t>Reach a broad set of platforms using native client libraries</a:t>
              </a:r>
            </a:p>
            <a:p>
              <a:pPr marL="177800" indent="-177800" latinLnBrk="0">
                <a:lnSpc>
                  <a:spcPct val="90000"/>
                </a:lnSpc>
                <a:spcAft>
                  <a:spcPts val="600"/>
                </a:spcAft>
                <a:buClr>
                  <a:srgbClr val="0078D7"/>
                </a:buClr>
                <a:buFont typeface="Arial" panose="020B0604020202020204" pitchFamily="34" charset="0"/>
                <a:buChar char="•"/>
                <a:defRPr/>
              </a:pPr>
              <a:r>
                <a:rPr lang="en-US" sz="1200" kern="0" dirty="0">
                  <a:latin typeface="Segoe UI"/>
                </a:rPr>
                <a:t>Pluggable adapters for other cloud services</a:t>
              </a:r>
            </a:p>
          </p:txBody>
        </p:sp>
      </p:grpSp>
    </p:spTree>
    <p:extLst>
      <p:ext uri="{BB962C8B-B14F-4D97-AF65-F5344CB8AC3E}">
        <p14:creationId xmlns:p14="http://schemas.microsoft.com/office/powerpoint/2010/main" val="295324326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19DF3E19-1097-44CA-A3D1-94611618D116}"/>
              </a:ext>
            </a:extLst>
          </p:cNvPr>
          <p:cNvSpPr>
            <a:spLocks noGrp="1"/>
          </p:cNvSpPr>
          <p:nvPr>
            <p:ph type="title"/>
          </p:nvPr>
        </p:nvSpPr>
        <p:spPr/>
        <p:txBody>
          <a:bodyPr/>
          <a:lstStyle/>
          <a:p>
            <a:r>
              <a:rPr lang="en-US" dirty="0"/>
              <a:t>2. Data Acquisition and Understanding </a:t>
            </a:r>
          </a:p>
        </p:txBody>
      </p:sp>
      <p:sp>
        <p:nvSpPr>
          <p:cNvPr id="12" name="Text Placeholder 11">
            <a:extLst>
              <a:ext uri="{FF2B5EF4-FFF2-40B4-BE49-F238E27FC236}">
                <a16:creationId xmlns:a16="http://schemas.microsoft.com/office/drawing/2014/main" id="{90B2F514-6D47-4CCD-87D0-52C73EE56C3A}"/>
              </a:ext>
            </a:extLst>
          </p:cNvPr>
          <p:cNvSpPr>
            <a:spLocks noGrp="1"/>
          </p:cNvSpPr>
          <p:nvPr>
            <p:ph type="body" sz="quarter" idx="12"/>
          </p:nvPr>
        </p:nvSpPr>
        <p:spPr/>
        <p:txBody>
          <a:bodyPr/>
          <a:lstStyle/>
          <a:p>
            <a:r>
              <a:rPr lang="en-US" dirty="0"/>
              <a:t>Data Science Tools</a:t>
            </a:r>
          </a:p>
        </p:txBody>
      </p:sp>
      <p:sp>
        <p:nvSpPr>
          <p:cNvPr id="11" name="Text Placeholder 10">
            <a:extLst>
              <a:ext uri="{FF2B5EF4-FFF2-40B4-BE49-F238E27FC236}">
                <a16:creationId xmlns:a16="http://schemas.microsoft.com/office/drawing/2014/main" id="{FB0549AA-99CD-423D-BBA3-7CA78EE18F09}"/>
              </a:ext>
            </a:extLst>
          </p:cNvPr>
          <p:cNvSpPr>
            <a:spLocks noGrp="1"/>
          </p:cNvSpPr>
          <p:nvPr>
            <p:ph type="body" sz="quarter" idx="10"/>
          </p:nvPr>
        </p:nvSpPr>
        <p:spPr/>
        <p:txBody>
          <a:bodyPr/>
          <a:lstStyle/>
          <a:p>
            <a:r>
              <a:rPr lang="en-US" dirty="0"/>
              <a:t>Store data</a:t>
            </a:r>
          </a:p>
        </p:txBody>
      </p:sp>
      <p:grpSp>
        <p:nvGrpSpPr>
          <p:cNvPr id="74" name="Group 73">
            <a:extLst>
              <a:ext uri="{FF2B5EF4-FFF2-40B4-BE49-F238E27FC236}">
                <a16:creationId xmlns:a16="http://schemas.microsoft.com/office/drawing/2014/main" id="{F23CCF00-C345-451B-BBDC-7F06F3F30DBF}"/>
              </a:ext>
            </a:extLst>
          </p:cNvPr>
          <p:cNvGrpSpPr/>
          <p:nvPr/>
        </p:nvGrpSpPr>
        <p:grpSpPr>
          <a:xfrm>
            <a:off x="445482" y="2748706"/>
            <a:ext cx="2058225" cy="2504643"/>
            <a:chOff x="4660" y="2391333"/>
            <a:chExt cx="2704271" cy="2840662"/>
          </a:xfrm>
        </p:grpSpPr>
        <p:pic>
          <p:nvPicPr>
            <p:cNvPr id="75" name="Picture 40">
              <a:extLst>
                <a:ext uri="{FF2B5EF4-FFF2-40B4-BE49-F238E27FC236}">
                  <a16:creationId xmlns:a16="http://schemas.microsoft.com/office/drawing/2014/main" id="{A6CEA66F-E2B2-470A-BD54-4B1A25FEDED2}"/>
                </a:ext>
              </a:extLst>
            </p:cNvPr>
            <p:cNvPicPr>
              <a:picLocks noChangeAspect="1" noChangeArrowheads="1"/>
            </p:cNvPicPr>
            <p:nvPr/>
          </p:nvPicPr>
          <p:blipFill rotWithShape="1">
            <a:blip r:embed="rId2" cstate="print">
              <a:duotone>
                <a:prstClr val="black"/>
                <a:srgbClr val="002050">
                  <a:tint val="45000"/>
                  <a:satMod val="400000"/>
                </a:srgbClr>
              </a:duotone>
              <a:extLst>
                <a:ext uri="{28A0092B-C50C-407E-A947-70E740481C1C}">
                  <a14:useLocalDpi xmlns:a14="http://schemas.microsoft.com/office/drawing/2010/main"/>
                </a:ext>
              </a:extLst>
            </a:blip>
            <a:srcRect l="8875" t="13653" r="7587" b="13715"/>
            <a:stretch/>
          </p:blipFill>
          <p:spPr bwMode="auto">
            <a:xfrm>
              <a:off x="4660" y="2391333"/>
              <a:ext cx="1842023" cy="13025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6" name="Picture 75">
              <a:extLst>
                <a:ext uri="{FF2B5EF4-FFF2-40B4-BE49-F238E27FC236}">
                  <a16:creationId xmlns:a16="http://schemas.microsoft.com/office/drawing/2014/main" id="{DF45C273-3D80-40F4-BEB5-69E8AF580947}"/>
                </a:ext>
              </a:extLst>
            </p:cNvPr>
            <p:cNvPicPr>
              <a:picLocks noChangeAspect="1"/>
            </p:cNvPicPr>
            <p:nvPr/>
          </p:nvPicPr>
          <p:blipFill>
            <a:blip r:embed="rId3"/>
            <a:stretch>
              <a:fillRect/>
            </a:stretch>
          </p:blipFill>
          <p:spPr>
            <a:xfrm>
              <a:off x="469349" y="3064018"/>
              <a:ext cx="1742777" cy="1258670"/>
            </a:xfrm>
            <a:prstGeom prst="rect">
              <a:avLst/>
            </a:prstGeom>
          </p:spPr>
        </p:pic>
        <p:pic>
          <p:nvPicPr>
            <p:cNvPr id="77" name="Picture 76">
              <a:extLst>
                <a:ext uri="{FF2B5EF4-FFF2-40B4-BE49-F238E27FC236}">
                  <a16:creationId xmlns:a16="http://schemas.microsoft.com/office/drawing/2014/main" id="{ACC13966-506A-4EA8-A3E3-5D4420E10128}"/>
                </a:ext>
              </a:extLst>
            </p:cNvPr>
            <p:cNvPicPr>
              <a:picLocks noChangeAspect="1"/>
            </p:cNvPicPr>
            <p:nvPr/>
          </p:nvPicPr>
          <p:blipFill>
            <a:blip r:embed="rId4"/>
            <a:stretch>
              <a:fillRect/>
            </a:stretch>
          </p:blipFill>
          <p:spPr>
            <a:xfrm>
              <a:off x="885234" y="3180215"/>
              <a:ext cx="1788889" cy="1613195"/>
            </a:xfrm>
            <a:prstGeom prst="rect">
              <a:avLst/>
            </a:prstGeom>
          </p:spPr>
        </p:pic>
        <p:pic>
          <p:nvPicPr>
            <p:cNvPr id="78" name="Picture 77">
              <a:extLst>
                <a:ext uri="{FF2B5EF4-FFF2-40B4-BE49-F238E27FC236}">
                  <a16:creationId xmlns:a16="http://schemas.microsoft.com/office/drawing/2014/main" id="{16313969-84AB-4B14-83A7-72D4F5719EB2}"/>
                </a:ext>
              </a:extLst>
            </p:cNvPr>
            <p:cNvPicPr>
              <a:picLocks noChangeAspect="1"/>
            </p:cNvPicPr>
            <p:nvPr/>
          </p:nvPicPr>
          <p:blipFill>
            <a:blip r:embed="rId5"/>
            <a:stretch>
              <a:fillRect/>
            </a:stretch>
          </p:blipFill>
          <p:spPr>
            <a:xfrm>
              <a:off x="1709091" y="3956339"/>
              <a:ext cx="999840" cy="1275656"/>
            </a:xfrm>
            <a:prstGeom prst="rect">
              <a:avLst/>
            </a:prstGeom>
          </p:spPr>
        </p:pic>
      </p:grpSp>
      <p:sp>
        <p:nvSpPr>
          <p:cNvPr id="79" name="Rectangle 78">
            <a:extLst>
              <a:ext uri="{FF2B5EF4-FFF2-40B4-BE49-F238E27FC236}">
                <a16:creationId xmlns:a16="http://schemas.microsoft.com/office/drawing/2014/main" id="{AA90B0F8-A604-45D5-B2F7-57ACB481AACE}"/>
              </a:ext>
            </a:extLst>
          </p:cNvPr>
          <p:cNvSpPr/>
          <p:nvPr/>
        </p:nvSpPr>
        <p:spPr>
          <a:xfrm>
            <a:off x="1026582" y="5183259"/>
            <a:ext cx="1453766" cy="798558"/>
          </a:xfrm>
          <a:prstGeom prst="rect">
            <a:avLst/>
          </a:prstGeom>
        </p:spPr>
        <p:txBody>
          <a:bodyPr wrap="none">
            <a:spAutoFit/>
          </a:bodyPr>
          <a:lstStyle/>
          <a:p>
            <a:pPr defTabSz="932597" latinLnBrk="0">
              <a:defRPr/>
            </a:pPr>
            <a:r>
              <a:rPr lang="en-US" sz="4488" b="1" kern="0" dirty="0">
                <a:solidFill>
                  <a:srgbClr val="00BCF2"/>
                </a:solidFill>
                <a:latin typeface="Segoe UI"/>
              </a:rPr>
              <a:t>Blob</a:t>
            </a:r>
            <a:endParaRPr lang="en-US" sz="4488" kern="0" dirty="0">
              <a:solidFill>
                <a:sysClr val="windowText" lastClr="000000"/>
              </a:solidFill>
              <a:latin typeface="Segoe UI"/>
            </a:endParaRPr>
          </a:p>
        </p:txBody>
      </p:sp>
      <p:sp>
        <p:nvSpPr>
          <p:cNvPr id="80" name="Rectangle 79">
            <a:extLst>
              <a:ext uri="{FF2B5EF4-FFF2-40B4-BE49-F238E27FC236}">
                <a16:creationId xmlns:a16="http://schemas.microsoft.com/office/drawing/2014/main" id="{E1189066-23DE-4B5A-A9B2-9051B87330C2}"/>
              </a:ext>
            </a:extLst>
          </p:cNvPr>
          <p:cNvSpPr/>
          <p:nvPr/>
        </p:nvSpPr>
        <p:spPr>
          <a:xfrm>
            <a:off x="3770897" y="5146885"/>
            <a:ext cx="1695734" cy="798558"/>
          </a:xfrm>
          <a:prstGeom prst="rect">
            <a:avLst/>
          </a:prstGeom>
        </p:spPr>
        <p:txBody>
          <a:bodyPr wrap="none">
            <a:spAutoFit/>
          </a:bodyPr>
          <a:lstStyle/>
          <a:p>
            <a:pPr defTabSz="932597" latinLnBrk="0">
              <a:defRPr/>
            </a:pPr>
            <a:r>
              <a:rPr lang="en-US" sz="4488" b="1" kern="0" dirty="0">
                <a:solidFill>
                  <a:srgbClr val="00BCF2"/>
                </a:solidFill>
                <a:latin typeface="Segoe UI"/>
              </a:rPr>
              <a:t>Table</a:t>
            </a:r>
            <a:endParaRPr lang="en-US" sz="4488" kern="0" dirty="0">
              <a:solidFill>
                <a:sysClr val="windowText" lastClr="000000"/>
              </a:solidFill>
              <a:latin typeface="Segoe UI"/>
            </a:endParaRPr>
          </a:p>
        </p:txBody>
      </p:sp>
      <p:sp>
        <p:nvSpPr>
          <p:cNvPr id="81" name="Rectangle 80">
            <a:extLst>
              <a:ext uri="{FF2B5EF4-FFF2-40B4-BE49-F238E27FC236}">
                <a16:creationId xmlns:a16="http://schemas.microsoft.com/office/drawing/2014/main" id="{4A6B1E3F-3941-4753-A399-75761563BED8}"/>
              </a:ext>
            </a:extLst>
          </p:cNvPr>
          <p:cNvSpPr/>
          <p:nvPr/>
        </p:nvSpPr>
        <p:spPr>
          <a:xfrm>
            <a:off x="6823829" y="5146885"/>
            <a:ext cx="1976939" cy="798558"/>
          </a:xfrm>
          <a:prstGeom prst="rect">
            <a:avLst/>
          </a:prstGeom>
        </p:spPr>
        <p:txBody>
          <a:bodyPr wrap="none">
            <a:spAutoFit/>
          </a:bodyPr>
          <a:lstStyle/>
          <a:p>
            <a:pPr defTabSz="932597" latinLnBrk="0">
              <a:defRPr/>
            </a:pPr>
            <a:r>
              <a:rPr lang="en-US" sz="4488" b="1" kern="0" dirty="0">
                <a:solidFill>
                  <a:srgbClr val="00BCF2"/>
                </a:solidFill>
                <a:latin typeface="Segoe UI"/>
              </a:rPr>
              <a:t>Queue</a:t>
            </a:r>
            <a:endParaRPr lang="en-US" sz="4488" kern="0" dirty="0">
              <a:solidFill>
                <a:sysClr val="windowText" lastClr="000000"/>
              </a:solidFill>
              <a:latin typeface="Segoe UI"/>
            </a:endParaRPr>
          </a:p>
        </p:txBody>
      </p:sp>
      <p:sp>
        <p:nvSpPr>
          <p:cNvPr id="82" name="Rectangle 81">
            <a:extLst>
              <a:ext uri="{FF2B5EF4-FFF2-40B4-BE49-F238E27FC236}">
                <a16:creationId xmlns:a16="http://schemas.microsoft.com/office/drawing/2014/main" id="{81FED36C-2B77-4C39-9600-6EF3CAF152DF}"/>
              </a:ext>
            </a:extLst>
          </p:cNvPr>
          <p:cNvSpPr/>
          <p:nvPr/>
        </p:nvSpPr>
        <p:spPr>
          <a:xfrm>
            <a:off x="10207958" y="5183259"/>
            <a:ext cx="1144768" cy="798558"/>
          </a:xfrm>
          <a:prstGeom prst="rect">
            <a:avLst/>
          </a:prstGeom>
        </p:spPr>
        <p:txBody>
          <a:bodyPr wrap="none">
            <a:spAutoFit/>
          </a:bodyPr>
          <a:lstStyle/>
          <a:p>
            <a:pPr defTabSz="932597" latinLnBrk="0">
              <a:defRPr/>
            </a:pPr>
            <a:r>
              <a:rPr lang="en-US" sz="4488" b="1" kern="0" dirty="0">
                <a:solidFill>
                  <a:srgbClr val="00BCF2"/>
                </a:solidFill>
                <a:latin typeface="Segoe UI"/>
              </a:rPr>
              <a:t>File</a:t>
            </a:r>
            <a:endParaRPr lang="en-US" sz="4488" kern="0" dirty="0">
              <a:solidFill>
                <a:sysClr val="windowText" lastClr="000000"/>
              </a:solidFill>
              <a:latin typeface="Segoe UI"/>
            </a:endParaRPr>
          </a:p>
        </p:txBody>
      </p:sp>
      <p:sp>
        <p:nvSpPr>
          <p:cNvPr id="83" name="TextBox 82">
            <a:extLst>
              <a:ext uri="{FF2B5EF4-FFF2-40B4-BE49-F238E27FC236}">
                <a16:creationId xmlns:a16="http://schemas.microsoft.com/office/drawing/2014/main" id="{06F7F33F-B671-40EA-B621-01D2BA4FE5C3}"/>
              </a:ext>
            </a:extLst>
          </p:cNvPr>
          <p:cNvSpPr txBox="1"/>
          <p:nvPr/>
        </p:nvSpPr>
        <p:spPr>
          <a:xfrm>
            <a:off x="312418" y="1425341"/>
            <a:ext cx="2358450" cy="1246721"/>
          </a:xfrm>
          <a:prstGeom prst="rect">
            <a:avLst/>
          </a:prstGeom>
          <a:noFill/>
        </p:spPr>
        <p:txBody>
          <a:bodyPr wrap="square" rtlCol="0">
            <a:spAutoFit/>
          </a:bodyPr>
          <a:lstStyle/>
          <a:p>
            <a:pPr defTabSz="932597" latinLnBrk="0">
              <a:defRPr/>
            </a:pPr>
            <a:r>
              <a:rPr lang="en-US" sz="1836" kern="0" dirty="0">
                <a:solidFill>
                  <a:sysClr val="windowText" lastClr="000000"/>
                </a:solidFill>
                <a:latin typeface="Segoe UI"/>
              </a:rPr>
              <a:t>Unstructured data such as media files, logs, binary data, backups</a:t>
            </a:r>
          </a:p>
        </p:txBody>
      </p:sp>
      <p:sp>
        <p:nvSpPr>
          <p:cNvPr id="84" name="TextBox 83">
            <a:extLst>
              <a:ext uri="{FF2B5EF4-FFF2-40B4-BE49-F238E27FC236}">
                <a16:creationId xmlns:a16="http://schemas.microsoft.com/office/drawing/2014/main" id="{94146301-ACA2-4089-86E1-39D23A85115B}"/>
              </a:ext>
            </a:extLst>
          </p:cNvPr>
          <p:cNvSpPr txBox="1"/>
          <p:nvPr/>
        </p:nvSpPr>
        <p:spPr>
          <a:xfrm>
            <a:off x="3048467" y="1425341"/>
            <a:ext cx="3076631" cy="958583"/>
          </a:xfrm>
          <a:prstGeom prst="rect">
            <a:avLst/>
          </a:prstGeom>
          <a:noFill/>
        </p:spPr>
        <p:txBody>
          <a:bodyPr wrap="square" rtlCol="0">
            <a:spAutoFit/>
          </a:bodyPr>
          <a:lstStyle/>
          <a:p>
            <a:pPr defTabSz="932597" latinLnBrk="0">
              <a:defRPr/>
            </a:pPr>
            <a:r>
              <a:rPr lang="en-US" sz="1836" kern="0" dirty="0">
                <a:solidFill>
                  <a:sysClr val="windowText" lastClr="000000"/>
                </a:solidFill>
                <a:latin typeface="Segoe UI"/>
              </a:rPr>
              <a:t>Metadata (e.g. user info), in key-value format, fast and easy to query</a:t>
            </a:r>
          </a:p>
        </p:txBody>
      </p:sp>
      <p:grpSp>
        <p:nvGrpSpPr>
          <p:cNvPr id="85" name="Group 84">
            <a:extLst>
              <a:ext uri="{FF2B5EF4-FFF2-40B4-BE49-F238E27FC236}">
                <a16:creationId xmlns:a16="http://schemas.microsoft.com/office/drawing/2014/main" id="{E022F7A2-FCB0-4904-A1EC-0ACE1F409B1E}"/>
              </a:ext>
            </a:extLst>
          </p:cNvPr>
          <p:cNvGrpSpPr/>
          <p:nvPr/>
        </p:nvGrpSpPr>
        <p:grpSpPr>
          <a:xfrm>
            <a:off x="3458932" y="3445183"/>
            <a:ext cx="2558292" cy="1602854"/>
            <a:chOff x="3567849" y="2720894"/>
            <a:chExt cx="2558292" cy="1602854"/>
          </a:xfrm>
        </p:grpSpPr>
        <p:sp>
          <p:nvSpPr>
            <p:cNvPr id="86" name="TextBox 85">
              <a:extLst>
                <a:ext uri="{FF2B5EF4-FFF2-40B4-BE49-F238E27FC236}">
                  <a16:creationId xmlns:a16="http://schemas.microsoft.com/office/drawing/2014/main" id="{F328C79C-B07A-4D5A-936C-704373B12BDC}"/>
                </a:ext>
              </a:extLst>
            </p:cNvPr>
            <p:cNvSpPr txBox="1"/>
            <p:nvPr/>
          </p:nvSpPr>
          <p:spPr>
            <a:xfrm>
              <a:off x="3968751" y="2855496"/>
              <a:ext cx="1885383" cy="1246721"/>
            </a:xfrm>
            <a:prstGeom prst="rect">
              <a:avLst/>
            </a:prstGeom>
            <a:noFill/>
          </p:spPr>
          <p:txBody>
            <a:bodyPr wrap="none" rtlCol="0">
              <a:spAutoFit/>
            </a:body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1836" b="0" i="0" u="none" strike="noStrike" kern="0" cap="none" spc="0" normalizeH="0" baseline="0" noProof="0" dirty="0">
                  <a:ln>
                    <a:noFill/>
                  </a:ln>
                  <a:solidFill>
                    <a:sysClr val="windowText" lastClr="000000"/>
                  </a:solidFill>
                  <a:effectLst/>
                  <a:uLnTx/>
                  <a:uFillTx/>
                  <a:latin typeface="Segoe UI"/>
                </a:rPr>
                <a:t>{‘name’: Sue, </a:t>
              </a:r>
            </a:p>
            <a:p>
              <a:pPr marL="0" marR="0" lvl="0" indent="0" defTabSz="932597" eaLnBrk="1" fontAlgn="auto" latinLnBrk="0" hangingPunct="1">
                <a:lnSpc>
                  <a:spcPct val="100000"/>
                </a:lnSpc>
                <a:spcBef>
                  <a:spcPts val="0"/>
                </a:spcBef>
                <a:spcAft>
                  <a:spcPts val="0"/>
                </a:spcAft>
                <a:buClrTx/>
                <a:buSzTx/>
                <a:buFontTx/>
                <a:buNone/>
                <a:tabLst/>
                <a:defRPr/>
              </a:pPr>
              <a:r>
                <a:rPr kumimoji="0" lang="en-US" sz="1836" b="0" i="0" u="none" strike="noStrike" kern="0" cap="none" spc="0" normalizeH="0" baseline="0" noProof="0" dirty="0">
                  <a:ln>
                    <a:noFill/>
                  </a:ln>
                  <a:solidFill>
                    <a:sysClr val="windowText" lastClr="000000"/>
                  </a:solidFill>
                  <a:effectLst/>
                  <a:uLnTx/>
                  <a:uFillTx/>
                  <a:latin typeface="Segoe UI"/>
                </a:rPr>
                <a:t>‘role’: 'admin’, </a:t>
              </a:r>
            </a:p>
            <a:p>
              <a:pPr marL="0" marR="0" lvl="0" indent="0" defTabSz="932597" eaLnBrk="1" fontAlgn="auto" latinLnBrk="0" hangingPunct="1">
                <a:lnSpc>
                  <a:spcPct val="100000"/>
                </a:lnSpc>
                <a:spcBef>
                  <a:spcPts val="0"/>
                </a:spcBef>
                <a:spcAft>
                  <a:spcPts val="0"/>
                </a:spcAft>
                <a:buClrTx/>
                <a:buSzTx/>
                <a:buFontTx/>
                <a:buNone/>
                <a:tabLst/>
                <a:defRPr/>
              </a:pPr>
              <a:r>
                <a:rPr kumimoji="0" lang="en-US" sz="1836" b="0" i="0" u="none" strike="noStrike" kern="0" cap="none" spc="0" normalizeH="0" baseline="0" noProof="0" dirty="0">
                  <a:ln>
                    <a:noFill/>
                  </a:ln>
                  <a:solidFill>
                    <a:sysClr val="windowText" lastClr="000000"/>
                  </a:solidFill>
                  <a:effectLst/>
                  <a:uLnTx/>
                  <a:uFillTx/>
                  <a:latin typeface="Segoe UI"/>
                </a:rPr>
                <a:t>‘status’: ‘active’, </a:t>
              </a:r>
            </a:p>
            <a:p>
              <a:pPr marL="0" marR="0" lvl="0" indent="0" defTabSz="932597" eaLnBrk="1" fontAlgn="auto" latinLnBrk="0" hangingPunct="1">
                <a:lnSpc>
                  <a:spcPct val="100000"/>
                </a:lnSpc>
                <a:spcBef>
                  <a:spcPts val="0"/>
                </a:spcBef>
                <a:spcAft>
                  <a:spcPts val="0"/>
                </a:spcAft>
                <a:buClrTx/>
                <a:buSzTx/>
                <a:buFontTx/>
                <a:buNone/>
                <a:tabLst/>
                <a:defRPr/>
              </a:pPr>
              <a:r>
                <a:rPr kumimoji="0" lang="en-US" sz="1836" b="0" i="0" u="none" strike="noStrike" kern="0" cap="none" spc="0" normalizeH="0" baseline="0" noProof="0" dirty="0">
                  <a:ln>
                    <a:noFill/>
                  </a:ln>
                  <a:solidFill>
                    <a:sysClr val="windowText" lastClr="000000"/>
                  </a:solidFill>
                  <a:effectLst/>
                  <a:uLnTx/>
                  <a:uFillTx/>
                  <a:latin typeface="Segoe UI"/>
                </a:rPr>
                <a:t>‘location’: ‘WA’</a:t>
              </a:r>
            </a:p>
          </p:txBody>
        </p:sp>
        <p:sp>
          <p:nvSpPr>
            <p:cNvPr id="87" name="Left Brace 86">
              <a:extLst>
                <a:ext uri="{FF2B5EF4-FFF2-40B4-BE49-F238E27FC236}">
                  <a16:creationId xmlns:a16="http://schemas.microsoft.com/office/drawing/2014/main" id="{36EE5CF3-FE94-4FC6-A7D8-02BD92F64C63}"/>
                </a:ext>
              </a:extLst>
            </p:cNvPr>
            <p:cNvSpPr/>
            <p:nvPr/>
          </p:nvSpPr>
          <p:spPr>
            <a:xfrm>
              <a:off x="3567849" y="2720894"/>
              <a:ext cx="400902" cy="1602854"/>
            </a:xfrm>
            <a:prstGeom prst="leftBrace">
              <a:avLst/>
            </a:prstGeom>
            <a:noFill/>
            <a:ln w="57150" cap="flat" cmpd="sng" algn="ctr">
              <a:solidFill>
                <a:srgbClr val="002050"/>
              </a:solidFill>
              <a:prstDash val="solid"/>
            </a:ln>
            <a:effectLst/>
          </p:spPr>
          <p:txBody>
            <a:bodyPr rtlCol="0" anchor="ctr"/>
            <a:lstStyle/>
            <a:p>
              <a:pPr marL="0" marR="0" lvl="0" indent="0" algn="ctr"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88" name="Left Brace 87">
              <a:extLst>
                <a:ext uri="{FF2B5EF4-FFF2-40B4-BE49-F238E27FC236}">
                  <a16:creationId xmlns:a16="http://schemas.microsoft.com/office/drawing/2014/main" id="{7537A0A5-EDAA-4F81-83D0-0E7FCECB7513}"/>
                </a:ext>
              </a:extLst>
            </p:cNvPr>
            <p:cNvSpPr/>
            <p:nvPr/>
          </p:nvSpPr>
          <p:spPr>
            <a:xfrm rot="10800000">
              <a:off x="5725239" y="2720894"/>
              <a:ext cx="400902" cy="1602854"/>
            </a:xfrm>
            <a:prstGeom prst="leftBrace">
              <a:avLst/>
            </a:prstGeom>
            <a:noFill/>
            <a:ln w="57150" cap="flat" cmpd="sng" algn="ctr">
              <a:solidFill>
                <a:srgbClr val="002050"/>
              </a:solidFill>
              <a:prstDash val="solid"/>
            </a:ln>
            <a:effectLst/>
          </p:spPr>
          <p:txBody>
            <a:bodyPr rtlCol="0" anchor="ctr"/>
            <a:lstStyle/>
            <a:p>
              <a:pPr marL="0" marR="0" lvl="0" indent="0" algn="ctr"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grpSp>
      <p:grpSp>
        <p:nvGrpSpPr>
          <p:cNvPr id="89" name="Group 88">
            <a:extLst>
              <a:ext uri="{FF2B5EF4-FFF2-40B4-BE49-F238E27FC236}">
                <a16:creationId xmlns:a16="http://schemas.microsoft.com/office/drawing/2014/main" id="{46AD7694-E050-435B-A965-DC2A9D0125DA}"/>
              </a:ext>
            </a:extLst>
          </p:cNvPr>
          <p:cNvGrpSpPr/>
          <p:nvPr/>
        </p:nvGrpSpPr>
        <p:grpSpPr>
          <a:xfrm>
            <a:off x="6639823" y="3064018"/>
            <a:ext cx="2086091" cy="1955988"/>
            <a:chOff x="7044797" y="2010130"/>
            <a:chExt cx="2086091" cy="1955988"/>
          </a:xfrm>
        </p:grpSpPr>
        <p:pic>
          <p:nvPicPr>
            <p:cNvPr id="90" name="Picture 89">
              <a:extLst>
                <a:ext uri="{FF2B5EF4-FFF2-40B4-BE49-F238E27FC236}">
                  <a16:creationId xmlns:a16="http://schemas.microsoft.com/office/drawing/2014/main" id="{BA5B6AF5-AC4C-49F5-B234-ECEA584C9D33}"/>
                </a:ext>
              </a:extLst>
            </p:cNvPr>
            <p:cNvPicPr>
              <a:picLocks noChangeAspect="1"/>
            </p:cNvPicPr>
            <p:nvPr/>
          </p:nvPicPr>
          <p:blipFill>
            <a:blip r:embed="rId6"/>
            <a:stretch>
              <a:fillRect/>
            </a:stretch>
          </p:blipFill>
          <p:spPr>
            <a:xfrm>
              <a:off x="8388058" y="2010130"/>
              <a:ext cx="658934" cy="853371"/>
            </a:xfrm>
            <a:prstGeom prst="rect">
              <a:avLst/>
            </a:prstGeom>
          </p:spPr>
        </p:pic>
        <p:pic>
          <p:nvPicPr>
            <p:cNvPr id="91" name="Picture 90">
              <a:extLst>
                <a:ext uri="{FF2B5EF4-FFF2-40B4-BE49-F238E27FC236}">
                  <a16:creationId xmlns:a16="http://schemas.microsoft.com/office/drawing/2014/main" id="{4121DFC4-8467-408A-8E28-3130E9E13285}"/>
                </a:ext>
              </a:extLst>
            </p:cNvPr>
            <p:cNvPicPr>
              <a:picLocks noChangeAspect="1"/>
            </p:cNvPicPr>
            <p:nvPr/>
          </p:nvPicPr>
          <p:blipFill>
            <a:blip r:embed="rId7"/>
            <a:stretch>
              <a:fillRect/>
            </a:stretch>
          </p:blipFill>
          <p:spPr>
            <a:xfrm rot="1958372">
              <a:off x="8536765" y="3066272"/>
              <a:ext cx="594123" cy="777757"/>
            </a:xfrm>
            <a:prstGeom prst="rect">
              <a:avLst/>
            </a:prstGeom>
          </p:spPr>
        </p:pic>
        <p:grpSp>
          <p:nvGrpSpPr>
            <p:cNvPr id="92" name="Group 91">
              <a:extLst>
                <a:ext uri="{FF2B5EF4-FFF2-40B4-BE49-F238E27FC236}">
                  <a16:creationId xmlns:a16="http://schemas.microsoft.com/office/drawing/2014/main" id="{33C903AA-A1D5-4DE9-8224-C43E8734EEF8}"/>
                </a:ext>
              </a:extLst>
            </p:cNvPr>
            <p:cNvGrpSpPr>
              <a:grpSpLocks noChangeAspect="1"/>
            </p:cNvGrpSpPr>
            <p:nvPr/>
          </p:nvGrpSpPr>
          <p:grpSpPr>
            <a:xfrm>
              <a:off x="7924275" y="2799937"/>
              <a:ext cx="493864" cy="496309"/>
              <a:chOff x="7523163" y="3455988"/>
              <a:chExt cx="320675" cy="322263"/>
            </a:xfrm>
          </p:grpSpPr>
          <p:sp>
            <p:nvSpPr>
              <p:cNvPr id="125" name="Freeform 5">
                <a:extLst>
                  <a:ext uri="{FF2B5EF4-FFF2-40B4-BE49-F238E27FC236}">
                    <a16:creationId xmlns:a16="http://schemas.microsoft.com/office/drawing/2014/main" id="{B1C16898-9B73-4898-AE48-37EEC88435E0}"/>
                  </a:ext>
                </a:extLst>
              </p:cNvPr>
              <p:cNvSpPr>
                <a:spLocks/>
              </p:cNvSpPr>
              <p:nvPr/>
            </p:nvSpPr>
            <p:spPr bwMode="auto">
              <a:xfrm>
                <a:off x="7523163" y="3571875"/>
                <a:ext cx="320675" cy="92075"/>
              </a:xfrm>
              <a:custGeom>
                <a:avLst/>
                <a:gdLst>
                  <a:gd name="T0" fmla="*/ 113 w 126"/>
                  <a:gd name="T1" fmla="*/ 1 h 36"/>
                  <a:gd name="T2" fmla="*/ 125 w 126"/>
                  <a:gd name="T3" fmla="*/ 8 h 36"/>
                  <a:gd name="T4" fmla="*/ 125 w 126"/>
                  <a:gd name="T5" fmla="*/ 8 h 36"/>
                  <a:gd name="T6" fmla="*/ 115 w 126"/>
                  <a:gd name="T7" fmla="*/ 19 h 36"/>
                  <a:gd name="T8" fmla="*/ 13 w 126"/>
                  <a:gd name="T9" fmla="*/ 35 h 36"/>
                  <a:gd name="T10" fmla="*/ 1 w 126"/>
                  <a:gd name="T11" fmla="*/ 28 h 36"/>
                  <a:gd name="T12" fmla="*/ 1 w 126"/>
                  <a:gd name="T13" fmla="*/ 28 h 36"/>
                  <a:gd name="T14" fmla="*/ 10 w 126"/>
                  <a:gd name="T15" fmla="*/ 18 h 36"/>
                  <a:gd name="T16" fmla="*/ 113 w 126"/>
                  <a:gd name="T17" fmla="*/ 1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6" h="36">
                    <a:moveTo>
                      <a:pt x="113" y="1"/>
                    </a:moveTo>
                    <a:cubicBezTo>
                      <a:pt x="120" y="0"/>
                      <a:pt x="124" y="4"/>
                      <a:pt x="125" y="8"/>
                    </a:cubicBezTo>
                    <a:cubicBezTo>
                      <a:pt x="125" y="8"/>
                      <a:pt x="125" y="8"/>
                      <a:pt x="125" y="8"/>
                    </a:cubicBezTo>
                    <a:cubicBezTo>
                      <a:pt x="126" y="13"/>
                      <a:pt x="123" y="18"/>
                      <a:pt x="115" y="19"/>
                    </a:cubicBezTo>
                    <a:cubicBezTo>
                      <a:pt x="13" y="35"/>
                      <a:pt x="13" y="35"/>
                      <a:pt x="13" y="35"/>
                    </a:cubicBezTo>
                    <a:cubicBezTo>
                      <a:pt x="6" y="36"/>
                      <a:pt x="1" y="33"/>
                      <a:pt x="1" y="28"/>
                    </a:cubicBezTo>
                    <a:cubicBezTo>
                      <a:pt x="1" y="28"/>
                      <a:pt x="1" y="28"/>
                      <a:pt x="1" y="28"/>
                    </a:cubicBezTo>
                    <a:cubicBezTo>
                      <a:pt x="0" y="23"/>
                      <a:pt x="3" y="19"/>
                      <a:pt x="10" y="18"/>
                    </a:cubicBezTo>
                    <a:lnTo>
                      <a:pt x="113" y="1"/>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latinLnBrk="0">
                  <a:defRPr/>
                </a:pPr>
                <a:endParaRPr lang="en-US" sz="1836" kern="0">
                  <a:solidFill>
                    <a:sysClr val="windowText" lastClr="000000"/>
                  </a:solidFill>
                  <a:latin typeface="Segoe UI"/>
                </a:endParaRPr>
              </a:p>
            </p:txBody>
          </p:sp>
          <p:sp>
            <p:nvSpPr>
              <p:cNvPr id="126" name="Freeform 6">
                <a:extLst>
                  <a:ext uri="{FF2B5EF4-FFF2-40B4-BE49-F238E27FC236}">
                    <a16:creationId xmlns:a16="http://schemas.microsoft.com/office/drawing/2014/main" id="{369E1D27-1D80-46E5-ACF9-FAB8A8CED0BD}"/>
                  </a:ext>
                </a:extLst>
              </p:cNvPr>
              <p:cNvSpPr>
                <a:spLocks/>
              </p:cNvSpPr>
              <p:nvPr/>
            </p:nvSpPr>
            <p:spPr bwMode="auto">
              <a:xfrm>
                <a:off x="7532688" y="3530600"/>
                <a:ext cx="298450" cy="176213"/>
              </a:xfrm>
              <a:custGeom>
                <a:avLst/>
                <a:gdLst>
                  <a:gd name="T0" fmla="*/ 109 w 117"/>
                  <a:gd name="T1" fmla="*/ 50 h 69"/>
                  <a:gd name="T2" fmla="*/ 115 w 117"/>
                  <a:gd name="T3" fmla="*/ 63 h 69"/>
                  <a:gd name="T4" fmla="*/ 115 w 117"/>
                  <a:gd name="T5" fmla="*/ 63 h 69"/>
                  <a:gd name="T6" fmla="*/ 101 w 117"/>
                  <a:gd name="T7" fmla="*/ 66 h 69"/>
                  <a:gd name="T8" fmla="*/ 9 w 117"/>
                  <a:gd name="T9" fmla="*/ 19 h 69"/>
                  <a:gd name="T10" fmla="*/ 3 w 117"/>
                  <a:gd name="T11" fmla="*/ 6 h 69"/>
                  <a:gd name="T12" fmla="*/ 3 w 117"/>
                  <a:gd name="T13" fmla="*/ 6 h 69"/>
                  <a:gd name="T14" fmla="*/ 17 w 117"/>
                  <a:gd name="T15" fmla="*/ 3 h 69"/>
                  <a:gd name="T16" fmla="*/ 109 w 117"/>
                  <a:gd name="T17" fmla="*/ 5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7" h="69">
                    <a:moveTo>
                      <a:pt x="109" y="50"/>
                    </a:moveTo>
                    <a:cubicBezTo>
                      <a:pt x="115" y="53"/>
                      <a:pt x="117" y="59"/>
                      <a:pt x="115" y="63"/>
                    </a:cubicBezTo>
                    <a:cubicBezTo>
                      <a:pt x="115" y="63"/>
                      <a:pt x="115" y="63"/>
                      <a:pt x="115" y="63"/>
                    </a:cubicBezTo>
                    <a:cubicBezTo>
                      <a:pt x="113" y="67"/>
                      <a:pt x="108" y="69"/>
                      <a:pt x="101" y="66"/>
                    </a:cubicBezTo>
                    <a:cubicBezTo>
                      <a:pt x="9" y="19"/>
                      <a:pt x="9" y="19"/>
                      <a:pt x="9" y="19"/>
                    </a:cubicBezTo>
                    <a:cubicBezTo>
                      <a:pt x="2" y="15"/>
                      <a:pt x="0" y="10"/>
                      <a:pt x="3" y="6"/>
                    </a:cubicBezTo>
                    <a:cubicBezTo>
                      <a:pt x="3" y="6"/>
                      <a:pt x="3" y="6"/>
                      <a:pt x="3" y="6"/>
                    </a:cubicBezTo>
                    <a:cubicBezTo>
                      <a:pt x="5" y="1"/>
                      <a:pt x="10" y="0"/>
                      <a:pt x="17" y="3"/>
                    </a:cubicBezTo>
                    <a:lnTo>
                      <a:pt x="109" y="5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latinLnBrk="0">
                  <a:defRPr/>
                </a:pPr>
                <a:endParaRPr lang="en-US" sz="1836" kern="0">
                  <a:solidFill>
                    <a:sysClr val="windowText" lastClr="000000"/>
                  </a:solidFill>
                  <a:latin typeface="Segoe UI"/>
                </a:endParaRPr>
              </a:p>
            </p:txBody>
          </p:sp>
          <p:sp>
            <p:nvSpPr>
              <p:cNvPr id="127" name="Freeform 7">
                <a:extLst>
                  <a:ext uri="{FF2B5EF4-FFF2-40B4-BE49-F238E27FC236}">
                    <a16:creationId xmlns:a16="http://schemas.microsoft.com/office/drawing/2014/main" id="{D34DFF18-DF70-4BE7-9EF0-EF2F754698A2}"/>
                  </a:ext>
                </a:extLst>
              </p:cNvPr>
              <p:cNvSpPr>
                <a:spLocks/>
              </p:cNvSpPr>
              <p:nvPr/>
            </p:nvSpPr>
            <p:spPr bwMode="auto">
              <a:xfrm>
                <a:off x="7594600" y="3468688"/>
                <a:ext cx="174625" cy="300038"/>
              </a:xfrm>
              <a:custGeom>
                <a:avLst/>
                <a:gdLst>
                  <a:gd name="T0" fmla="*/ 66 w 69"/>
                  <a:gd name="T1" fmla="*/ 100 h 117"/>
                  <a:gd name="T2" fmla="*/ 63 w 69"/>
                  <a:gd name="T3" fmla="*/ 114 h 117"/>
                  <a:gd name="T4" fmla="*/ 63 w 69"/>
                  <a:gd name="T5" fmla="*/ 114 h 117"/>
                  <a:gd name="T6" fmla="*/ 50 w 69"/>
                  <a:gd name="T7" fmla="*/ 108 h 117"/>
                  <a:gd name="T8" fmla="*/ 3 w 69"/>
                  <a:gd name="T9" fmla="*/ 16 h 117"/>
                  <a:gd name="T10" fmla="*/ 6 w 69"/>
                  <a:gd name="T11" fmla="*/ 2 h 117"/>
                  <a:gd name="T12" fmla="*/ 6 w 69"/>
                  <a:gd name="T13" fmla="*/ 2 h 117"/>
                  <a:gd name="T14" fmla="*/ 19 w 69"/>
                  <a:gd name="T15" fmla="*/ 8 h 117"/>
                  <a:gd name="T16" fmla="*/ 66 w 69"/>
                  <a:gd name="T17" fmla="*/ 100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117">
                    <a:moveTo>
                      <a:pt x="66" y="100"/>
                    </a:moveTo>
                    <a:cubicBezTo>
                      <a:pt x="69" y="107"/>
                      <a:pt x="68" y="112"/>
                      <a:pt x="63" y="114"/>
                    </a:cubicBezTo>
                    <a:cubicBezTo>
                      <a:pt x="63" y="114"/>
                      <a:pt x="63" y="114"/>
                      <a:pt x="63" y="114"/>
                    </a:cubicBezTo>
                    <a:cubicBezTo>
                      <a:pt x="59" y="117"/>
                      <a:pt x="54" y="115"/>
                      <a:pt x="50" y="108"/>
                    </a:cubicBezTo>
                    <a:cubicBezTo>
                      <a:pt x="3" y="16"/>
                      <a:pt x="3" y="16"/>
                      <a:pt x="3" y="16"/>
                    </a:cubicBezTo>
                    <a:cubicBezTo>
                      <a:pt x="0" y="9"/>
                      <a:pt x="2" y="4"/>
                      <a:pt x="6" y="2"/>
                    </a:cubicBezTo>
                    <a:cubicBezTo>
                      <a:pt x="6" y="2"/>
                      <a:pt x="6" y="2"/>
                      <a:pt x="6" y="2"/>
                    </a:cubicBezTo>
                    <a:cubicBezTo>
                      <a:pt x="10" y="0"/>
                      <a:pt x="16" y="2"/>
                      <a:pt x="19" y="8"/>
                    </a:cubicBezTo>
                    <a:lnTo>
                      <a:pt x="66" y="10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latinLnBrk="0">
                  <a:defRPr/>
                </a:pPr>
                <a:endParaRPr lang="en-US" sz="1836" kern="0">
                  <a:solidFill>
                    <a:sysClr val="windowText" lastClr="000000"/>
                  </a:solidFill>
                  <a:latin typeface="Segoe UI"/>
                </a:endParaRPr>
              </a:p>
            </p:txBody>
          </p:sp>
          <p:sp>
            <p:nvSpPr>
              <p:cNvPr id="128" name="Freeform 8">
                <a:extLst>
                  <a:ext uri="{FF2B5EF4-FFF2-40B4-BE49-F238E27FC236}">
                    <a16:creationId xmlns:a16="http://schemas.microsoft.com/office/drawing/2014/main" id="{F436B6FC-4D3A-4DF6-8FF9-067705C79A56}"/>
                  </a:ext>
                </a:extLst>
              </p:cNvPr>
              <p:cNvSpPr>
                <a:spLocks/>
              </p:cNvSpPr>
              <p:nvPr/>
            </p:nvSpPr>
            <p:spPr bwMode="auto">
              <a:xfrm>
                <a:off x="7637463" y="3455988"/>
                <a:ext cx="92075" cy="322263"/>
              </a:xfrm>
              <a:custGeom>
                <a:avLst/>
                <a:gdLst>
                  <a:gd name="T0" fmla="*/ 18 w 36"/>
                  <a:gd name="T1" fmla="*/ 116 h 126"/>
                  <a:gd name="T2" fmla="*/ 8 w 36"/>
                  <a:gd name="T3" fmla="*/ 125 h 126"/>
                  <a:gd name="T4" fmla="*/ 8 w 36"/>
                  <a:gd name="T5" fmla="*/ 125 h 126"/>
                  <a:gd name="T6" fmla="*/ 1 w 36"/>
                  <a:gd name="T7" fmla="*/ 113 h 126"/>
                  <a:gd name="T8" fmla="*/ 17 w 36"/>
                  <a:gd name="T9" fmla="*/ 11 h 126"/>
                  <a:gd name="T10" fmla="*/ 28 w 36"/>
                  <a:gd name="T11" fmla="*/ 1 h 126"/>
                  <a:gd name="T12" fmla="*/ 28 w 36"/>
                  <a:gd name="T13" fmla="*/ 1 h 126"/>
                  <a:gd name="T14" fmla="*/ 35 w 36"/>
                  <a:gd name="T15" fmla="*/ 13 h 126"/>
                  <a:gd name="T16" fmla="*/ 18 w 36"/>
                  <a:gd name="T17" fmla="*/ 116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126">
                    <a:moveTo>
                      <a:pt x="18" y="116"/>
                    </a:moveTo>
                    <a:cubicBezTo>
                      <a:pt x="17" y="123"/>
                      <a:pt x="13" y="126"/>
                      <a:pt x="8" y="125"/>
                    </a:cubicBezTo>
                    <a:cubicBezTo>
                      <a:pt x="8" y="125"/>
                      <a:pt x="8" y="125"/>
                      <a:pt x="8" y="125"/>
                    </a:cubicBezTo>
                    <a:cubicBezTo>
                      <a:pt x="3" y="125"/>
                      <a:pt x="0" y="120"/>
                      <a:pt x="1" y="113"/>
                    </a:cubicBezTo>
                    <a:cubicBezTo>
                      <a:pt x="17" y="11"/>
                      <a:pt x="17" y="11"/>
                      <a:pt x="17" y="11"/>
                    </a:cubicBezTo>
                    <a:cubicBezTo>
                      <a:pt x="18" y="3"/>
                      <a:pt x="23" y="0"/>
                      <a:pt x="28" y="1"/>
                    </a:cubicBezTo>
                    <a:cubicBezTo>
                      <a:pt x="28" y="1"/>
                      <a:pt x="28" y="1"/>
                      <a:pt x="28" y="1"/>
                    </a:cubicBezTo>
                    <a:cubicBezTo>
                      <a:pt x="32" y="2"/>
                      <a:pt x="36" y="6"/>
                      <a:pt x="35" y="13"/>
                    </a:cubicBezTo>
                    <a:lnTo>
                      <a:pt x="18" y="116"/>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latinLnBrk="0">
                  <a:defRPr/>
                </a:pPr>
                <a:endParaRPr lang="en-US" sz="1836" kern="0">
                  <a:solidFill>
                    <a:sysClr val="windowText" lastClr="000000"/>
                  </a:solidFill>
                  <a:latin typeface="Segoe UI"/>
                </a:endParaRPr>
              </a:p>
            </p:txBody>
          </p:sp>
          <p:sp>
            <p:nvSpPr>
              <p:cNvPr id="129" name="Freeform 9">
                <a:extLst>
                  <a:ext uri="{FF2B5EF4-FFF2-40B4-BE49-F238E27FC236}">
                    <a16:creationId xmlns:a16="http://schemas.microsoft.com/office/drawing/2014/main" id="{EC620C52-C300-439B-811A-471A2188E94E}"/>
                  </a:ext>
                </a:extLst>
              </p:cNvPr>
              <p:cNvSpPr>
                <a:spLocks/>
              </p:cNvSpPr>
              <p:nvPr/>
            </p:nvSpPr>
            <p:spPr bwMode="auto">
              <a:xfrm>
                <a:off x="7561263" y="3494088"/>
                <a:ext cx="244475" cy="246063"/>
              </a:xfrm>
              <a:custGeom>
                <a:avLst/>
                <a:gdLst>
                  <a:gd name="T0" fmla="*/ 17 w 96"/>
                  <a:gd name="T1" fmla="*/ 91 h 96"/>
                  <a:gd name="T2" fmla="*/ 3 w 96"/>
                  <a:gd name="T3" fmla="*/ 93 h 96"/>
                  <a:gd name="T4" fmla="*/ 3 w 96"/>
                  <a:gd name="T5" fmla="*/ 93 h 96"/>
                  <a:gd name="T6" fmla="*/ 5 w 96"/>
                  <a:gd name="T7" fmla="*/ 79 h 96"/>
                  <a:gd name="T8" fmla="*/ 78 w 96"/>
                  <a:gd name="T9" fmla="*/ 5 h 96"/>
                  <a:gd name="T10" fmla="*/ 92 w 96"/>
                  <a:gd name="T11" fmla="*/ 4 h 96"/>
                  <a:gd name="T12" fmla="*/ 92 w 96"/>
                  <a:gd name="T13" fmla="*/ 4 h 96"/>
                  <a:gd name="T14" fmla="*/ 91 w 96"/>
                  <a:gd name="T15" fmla="*/ 18 h 96"/>
                  <a:gd name="T16" fmla="*/ 17 w 96"/>
                  <a:gd name="T17" fmla="*/ 91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96">
                    <a:moveTo>
                      <a:pt x="17" y="91"/>
                    </a:moveTo>
                    <a:cubicBezTo>
                      <a:pt x="12" y="96"/>
                      <a:pt x="7" y="96"/>
                      <a:pt x="3" y="93"/>
                    </a:cubicBezTo>
                    <a:cubicBezTo>
                      <a:pt x="3" y="93"/>
                      <a:pt x="3" y="93"/>
                      <a:pt x="3" y="93"/>
                    </a:cubicBezTo>
                    <a:cubicBezTo>
                      <a:pt x="0" y="89"/>
                      <a:pt x="0" y="84"/>
                      <a:pt x="5" y="79"/>
                    </a:cubicBezTo>
                    <a:cubicBezTo>
                      <a:pt x="78" y="5"/>
                      <a:pt x="78" y="5"/>
                      <a:pt x="78" y="5"/>
                    </a:cubicBezTo>
                    <a:cubicBezTo>
                      <a:pt x="83" y="0"/>
                      <a:pt x="89" y="0"/>
                      <a:pt x="92" y="4"/>
                    </a:cubicBezTo>
                    <a:cubicBezTo>
                      <a:pt x="92" y="4"/>
                      <a:pt x="92" y="4"/>
                      <a:pt x="92" y="4"/>
                    </a:cubicBezTo>
                    <a:cubicBezTo>
                      <a:pt x="96" y="7"/>
                      <a:pt x="96" y="13"/>
                      <a:pt x="91" y="18"/>
                    </a:cubicBezTo>
                    <a:lnTo>
                      <a:pt x="17" y="91"/>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latinLnBrk="0">
                  <a:defRPr/>
                </a:pPr>
                <a:endParaRPr lang="en-US" sz="1836" kern="0">
                  <a:solidFill>
                    <a:sysClr val="windowText" lastClr="000000"/>
                  </a:solidFill>
                  <a:latin typeface="Segoe UI"/>
                </a:endParaRPr>
              </a:p>
            </p:txBody>
          </p:sp>
          <p:sp>
            <p:nvSpPr>
              <p:cNvPr id="130" name="Freeform 10">
                <a:extLst>
                  <a:ext uri="{FF2B5EF4-FFF2-40B4-BE49-F238E27FC236}">
                    <a16:creationId xmlns:a16="http://schemas.microsoft.com/office/drawing/2014/main" id="{D9F47B3B-360B-4239-B0DC-135D664A3881}"/>
                  </a:ext>
                </a:extLst>
              </p:cNvPr>
              <p:cNvSpPr>
                <a:spLocks/>
              </p:cNvSpPr>
              <p:nvPr/>
            </p:nvSpPr>
            <p:spPr bwMode="auto">
              <a:xfrm>
                <a:off x="7545388" y="3481388"/>
                <a:ext cx="273050" cy="273050"/>
              </a:xfrm>
              <a:custGeom>
                <a:avLst/>
                <a:gdLst>
                  <a:gd name="T0" fmla="*/ 88 w 107"/>
                  <a:gd name="T1" fmla="*/ 88 h 107"/>
                  <a:gd name="T2" fmla="*/ 19 w 107"/>
                  <a:gd name="T3" fmla="*/ 88 h 107"/>
                  <a:gd name="T4" fmla="*/ 19 w 107"/>
                  <a:gd name="T5" fmla="*/ 19 h 107"/>
                  <a:gd name="T6" fmla="*/ 88 w 107"/>
                  <a:gd name="T7" fmla="*/ 19 h 107"/>
                  <a:gd name="T8" fmla="*/ 88 w 107"/>
                  <a:gd name="T9" fmla="*/ 88 h 107"/>
                </a:gdLst>
                <a:ahLst/>
                <a:cxnLst>
                  <a:cxn ang="0">
                    <a:pos x="T0" y="T1"/>
                  </a:cxn>
                  <a:cxn ang="0">
                    <a:pos x="T2" y="T3"/>
                  </a:cxn>
                  <a:cxn ang="0">
                    <a:pos x="T4" y="T5"/>
                  </a:cxn>
                  <a:cxn ang="0">
                    <a:pos x="T6" y="T7"/>
                  </a:cxn>
                  <a:cxn ang="0">
                    <a:pos x="T8" y="T9"/>
                  </a:cxn>
                </a:cxnLst>
                <a:rect l="0" t="0" r="r" b="b"/>
                <a:pathLst>
                  <a:path w="107" h="107">
                    <a:moveTo>
                      <a:pt x="88" y="88"/>
                    </a:moveTo>
                    <a:cubicBezTo>
                      <a:pt x="69" y="107"/>
                      <a:pt x="38" y="107"/>
                      <a:pt x="19" y="88"/>
                    </a:cubicBezTo>
                    <a:cubicBezTo>
                      <a:pt x="0" y="69"/>
                      <a:pt x="0" y="38"/>
                      <a:pt x="19" y="19"/>
                    </a:cubicBezTo>
                    <a:cubicBezTo>
                      <a:pt x="38" y="0"/>
                      <a:pt x="69" y="0"/>
                      <a:pt x="88" y="19"/>
                    </a:cubicBezTo>
                    <a:cubicBezTo>
                      <a:pt x="107" y="38"/>
                      <a:pt x="107" y="69"/>
                      <a:pt x="88" y="88"/>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latinLnBrk="0">
                  <a:defRPr/>
                </a:pPr>
                <a:endParaRPr lang="en-US" sz="1836" kern="0">
                  <a:solidFill>
                    <a:sysClr val="windowText" lastClr="000000"/>
                  </a:solidFill>
                  <a:latin typeface="Segoe UI"/>
                </a:endParaRPr>
              </a:p>
            </p:txBody>
          </p:sp>
        </p:grpSp>
        <p:grpSp>
          <p:nvGrpSpPr>
            <p:cNvPr id="93" name="Group 92">
              <a:extLst>
                <a:ext uri="{FF2B5EF4-FFF2-40B4-BE49-F238E27FC236}">
                  <a16:creationId xmlns:a16="http://schemas.microsoft.com/office/drawing/2014/main" id="{A1FF9431-C1F5-476D-A37B-DB1C939302CA}"/>
                </a:ext>
              </a:extLst>
            </p:cNvPr>
            <p:cNvGrpSpPr>
              <a:grpSpLocks noChangeAspect="1"/>
            </p:cNvGrpSpPr>
            <p:nvPr/>
          </p:nvGrpSpPr>
          <p:grpSpPr>
            <a:xfrm>
              <a:off x="7431087" y="2768664"/>
              <a:ext cx="493864" cy="496309"/>
              <a:chOff x="6861175" y="3397250"/>
              <a:chExt cx="320675" cy="322263"/>
            </a:xfrm>
          </p:grpSpPr>
          <p:sp>
            <p:nvSpPr>
              <p:cNvPr id="116" name="Freeform 11">
                <a:extLst>
                  <a:ext uri="{FF2B5EF4-FFF2-40B4-BE49-F238E27FC236}">
                    <a16:creationId xmlns:a16="http://schemas.microsoft.com/office/drawing/2014/main" id="{0AE8D5D3-5380-48E4-BB25-09065875C89E}"/>
                  </a:ext>
                </a:extLst>
              </p:cNvPr>
              <p:cNvSpPr>
                <a:spLocks/>
              </p:cNvSpPr>
              <p:nvPr/>
            </p:nvSpPr>
            <p:spPr bwMode="auto">
              <a:xfrm>
                <a:off x="6861175" y="3513138"/>
                <a:ext cx="320675" cy="92075"/>
              </a:xfrm>
              <a:custGeom>
                <a:avLst/>
                <a:gdLst>
                  <a:gd name="T0" fmla="*/ 112 w 126"/>
                  <a:gd name="T1" fmla="*/ 2 h 36"/>
                  <a:gd name="T2" fmla="*/ 125 w 126"/>
                  <a:gd name="T3" fmla="*/ 8 h 36"/>
                  <a:gd name="T4" fmla="*/ 125 w 126"/>
                  <a:gd name="T5" fmla="*/ 8 h 36"/>
                  <a:gd name="T6" fmla="*/ 115 w 126"/>
                  <a:gd name="T7" fmla="*/ 19 h 36"/>
                  <a:gd name="T8" fmla="*/ 13 w 126"/>
                  <a:gd name="T9" fmla="*/ 35 h 36"/>
                  <a:gd name="T10" fmla="*/ 0 w 126"/>
                  <a:gd name="T11" fmla="*/ 28 h 36"/>
                  <a:gd name="T12" fmla="*/ 0 w 126"/>
                  <a:gd name="T13" fmla="*/ 28 h 36"/>
                  <a:gd name="T14" fmla="*/ 10 w 126"/>
                  <a:gd name="T15" fmla="*/ 18 h 36"/>
                  <a:gd name="T16" fmla="*/ 112 w 126"/>
                  <a:gd name="T17" fmla="*/ 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6" h="36">
                    <a:moveTo>
                      <a:pt x="112" y="2"/>
                    </a:moveTo>
                    <a:cubicBezTo>
                      <a:pt x="120" y="0"/>
                      <a:pt x="124" y="4"/>
                      <a:pt x="125" y="8"/>
                    </a:cubicBezTo>
                    <a:cubicBezTo>
                      <a:pt x="125" y="8"/>
                      <a:pt x="125" y="8"/>
                      <a:pt x="125" y="8"/>
                    </a:cubicBezTo>
                    <a:cubicBezTo>
                      <a:pt x="126" y="13"/>
                      <a:pt x="123" y="18"/>
                      <a:pt x="115" y="19"/>
                    </a:cubicBezTo>
                    <a:cubicBezTo>
                      <a:pt x="13" y="35"/>
                      <a:pt x="13" y="35"/>
                      <a:pt x="13" y="35"/>
                    </a:cubicBezTo>
                    <a:cubicBezTo>
                      <a:pt x="6" y="36"/>
                      <a:pt x="1" y="33"/>
                      <a:pt x="0" y="28"/>
                    </a:cubicBezTo>
                    <a:cubicBezTo>
                      <a:pt x="0" y="28"/>
                      <a:pt x="0" y="28"/>
                      <a:pt x="0" y="28"/>
                    </a:cubicBezTo>
                    <a:cubicBezTo>
                      <a:pt x="0" y="23"/>
                      <a:pt x="3" y="19"/>
                      <a:pt x="10" y="18"/>
                    </a:cubicBezTo>
                    <a:lnTo>
                      <a:pt x="112" y="2"/>
                    </a:lnTo>
                    <a:close/>
                  </a:path>
                </a:pathLst>
              </a:custGeom>
              <a:solidFill>
                <a:srgbClr val="F472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latinLnBrk="0">
                  <a:defRPr/>
                </a:pPr>
                <a:endParaRPr lang="en-US" sz="1836" kern="0">
                  <a:solidFill>
                    <a:sysClr val="windowText" lastClr="000000"/>
                  </a:solidFill>
                  <a:latin typeface="Segoe UI"/>
                </a:endParaRPr>
              </a:p>
            </p:txBody>
          </p:sp>
          <p:sp>
            <p:nvSpPr>
              <p:cNvPr id="117" name="Freeform 12">
                <a:extLst>
                  <a:ext uri="{FF2B5EF4-FFF2-40B4-BE49-F238E27FC236}">
                    <a16:creationId xmlns:a16="http://schemas.microsoft.com/office/drawing/2014/main" id="{9629DE19-6DFC-4822-8B63-2605826A0FA1}"/>
                  </a:ext>
                </a:extLst>
              </p:cNvPr>
              <p:cNvSpPr>
                <a:spLocks/>
              </p:cNvSpPr>
              <p:nvPr/>
            </p:nvSpPr>
            <p:spPr bwMode="auto">
              <a:xfrm>
                <a:off x="6870700" y="3471863"/>
                <a:ext cx="298450" cy="176213"/>
              </a:xfrm>
              <a:custGeom>
                <a:avLst/>
                <a:gdLst>
                  <a:gd name="T0" fmla="*/ 109 w 117"/>
                  <a:gd name="T1" fmla="*/ 50 h 69"/>
                  <a:gd name="T2" fmla="*/ 115 w 117"/>
                  <a:gd name="T3" fmla="*/ 63 h 69"/>
                  <a:gd name="T4" fmla="*/ 115 w 117"/>
                  <a:gd name="T5" fmla="*/ 63 h 69"/>
                  <a:gd name="T6" fmla="*/ 101 w 117"/>
                  <a:gd name="T7" fmla="*/ 66 h 69"/>
                  <a:gd name="T8" fmla="*/ 9 w 117"/>
                  <a:gd name="T9" fmla="*/ 19 h 69"/>
                  <a:gd name="T10" fmla="*/ 3 w 117"/>
                  <a:gd name="T11" fmla="*/ 6 h 69"/>
                  <a:gd name="T12" fmla="*/ 3 w 117"/>
                  <a:gd name="T13" fmla="*/ 6 h 69"/>
                  <a:gd name="T14" fmla="*/ 17 w 117"/>
                  <a:gd name="T15" fmla="*/ 3 h 69"/>
                  <a:gd name="T16" fmla="*/ 109 w 117"/>
                  <a:gd name="T17" fmla="*/ 5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7" h="69">
                    <a:moveTo>
                      <a:pt x="109" y="50"/>
                    </a:moveTo>
                    <a:cubicBezTo>
                      <a:pt x="115" y="53"/>
                      <a:pt x="117" y="59"/>
                      <a:pt x="115" y="63"/>
                    </a:cubicBezTo>
                    <a:cubicBezTo>
                      <a:pt x="115" y="63"/>
                      <a:pt x="115" y="63"/>
                      <a:pt x="115" y="63"/>
                    </a:cubicBezTo>
                    <a:cubicBezTo>
                      <a:pt x="113" y="67"/>
                      <a:pt x="107" y="69"/>
                      <a:pt x="101" y="66"/>
                    </a:cubicBezTo>
                    <a:cubicBezTo>
                      <a:pt x="9" y="19"/>
                      <a:pt x="9" y="19"/>
                      <a:pt x="9" y="19"/>
                    </a:cubicBezTo>
                    <a:cubicBezTo>
                      <a:pt x="2" y="15"/>
                      <a:pt x="0" y="10"/>
                      <a:pt x="3" y="6"/>
                    </a:cubicBezTo>
                    <a:cubicBezTo>
                      <a:pt x="3" y="6"/>
                      <a:pt x="3" y="6"/>
                      <a:pt x="3" y="6"/>
                    </a:cubicBezTo>
                    <a:cubicBezTo>
                      <a:pt x="5" y="1"/>
                      <a:pt x="10" y="0"/>
                      <a:pt x="17" y="3"/>
                    </a:cubicBezTo>
                    <a:lnTo>
                      <a:pt x="109" y="50"/>
                    </a:lnTo>
                    <a:close/>
                  </a:path>
                </a:pathLst>
              </a:custGeom>
              <a:solidFill>
                <a:srgbClr val="F472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latinLnBrk="0">
                  <a:defRPr/>
                </a:pPr>
                <a:endParaRPr lang="en-US" sz="1836" kern="0">
                  <a:solidFill>
                    <a:sysClr val="windowText" lastClr="000000"/>
                  </a:solidFill>
                  <a:latin typeface="Segoe UI"/>
                </a:endParaRPr>
              </a:p>
            </p:txBody>
          </p:sp>
          <p:sp>
            <p:nvSpPr>
              <p:cNvPr id="118" name="Freeform 13">
                <a:extLst>
                  <a:ext uri="{FF2B5EF4-FFF2-40B4-BE49-F238E27FC236}">
                    <a16:creationId xmlns:a16="http://schemas.microsoft.com/office/drawing/2014/main" id="{04A9086C-205A-4C77-BD00-C5682E540713}"/>
                  </a:ext>
                </a:extLst>
              </p:cNvPr>
              <p:cNvSpPr>
                <a:spLocks/>
              </p:cNvSpPr>
              <p:nvPr/>
            </p:nvSpPr>
            <p:spPr bwMode="auto">
              <a:xfrm>
                <a:off x="6932613" y="3409950"/>
                <a:ext cx="174625" cy="300038"/>
              </a:xfrm>
              <a:custGeom>
                <a:avLst/>
                <a:gdLst>
                  <a:gd name="T0" fmla="*/ 66 w 69"/>
                  <a:gd name="T1" fmla="*/ 100 h 117"/>
                  <a:gd name="T2" fmla="*/ 63 w 69"/>
                  <a:gd name="T3" fmla="*/ 114 h 117"/>
                  <a:gd name="T4" fmla="*/ 63 w 69"/>
                  <a:gd name="T5" fmla="*/ 114 h 117"/>
                  <a:gd name="T6" fmla="*/ 50 w 69"/>
                  <a:gd name="T7" fmla="*/ 108 h 117"/>
                  <a:gd name="T8" fmla="*/ 3 w 69"/>
                  <a:gd name="T9" fmla="*/ 16 h 117"/>
                  <a:gd name="T10" fmla="*/ 6 w 69"/>
                  <a:gd name="T11" fmla="*/ 2 h 117"/>
                  <a:gd name="T12" fmla="*/ 6 w 69"/>
                  <a:gd name="T13" fmla="*/ 2 h 117"/>
                  <a:gd name="T14" fmla="*/ 19 w 69"/>
                  <a:gd name="T15" fmla="*/ 8 h 117"/>
                  <a:gd name="T16" fmla="*/ 66 w 69"/>
                  <a:gd name="T17" fmla="*/ 100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117">
                    <a:moveTo>
                      <a:pt x="66" y="100"/>
                    </a:moveTo>
                    <a:cubicBezTo>
                      <a:pt x="69" y="107"/>
                      <a:pt x="68" y="112"/>
                      <a:pt x="63" y="114"/>
                    </a:cubicBezTo>
                    <a:cubicBezTo>
                      <a:pt x="63" y="114"/>
                      <a:pt x="63" y="114"/>
                      <a:pt x="63" y="114"/>
                    </a:cubicBezTo>
                    <a:cubicBezTo>
                      <a:pt x="59" y="117"/>
                      <a:pt x="54" y="115"/>
                      <a:pt x="50" y="108"/>
                    </a:cubicBezTo>
                    <a:cubicBezTo>
                      <a:pt x="3" y="16"/>
                      <a:pt x="3" y="16"/>
                      <a:pt x="3" y="16"/>
                    </a:cubicBezTo>
                    <a:cubicBezTo>
                      <a:pt x="0" y="10"/>
                      <a:pt x="2" y="4"/>
                      <a:pt x="6" y="2"/>
                    </a:cubicBezTo>
                    <a:cubicBezTo>
                      <a:pt x="6" y="2"/>
                      <a:pt x="6" y="2"/>
                      <a:pt x="6" y="2"/>
                    </a:cubicBezTo>
                    <a:cubicBezTo>
                      <a:pt x="10" y="0"/>
                      <a:pt x="16" y="2"/>
                      <a:pt x="19" y="8"/>
                    </a:cubicBezTo>
                    <a:lnTo>
                      <a:pt x="66" y="100"/>
                    </a:lnTo>
                    <a:close/>
                  </a:path>
                </a:pathLst>
              </a:custGeom>
              <a:solidFill>
                <a:srgbClr val="F472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latinLnBrk="0">
                  <a:defRPr/>
                </a:pPr>
                <a:endParaRPr lang="en-US" sz="1836" kern="0">
                  <a:solidFill>
                    <a:sysClr val="windowText" lastClr="000000"/>
                  </a:solidFill>
                  <a:latin typeface="Segoe UI"/>
                </a:endParaRPr>
              </a:p>
            </p:txBody>
          </p:sp>
          <p:sp>
            <p:nvSpPr>
              <p:cNvPr id="119" name="Freeform 14">
                <a:extLst>
                  <a:ext uri="{FF2B5EF4-FFF2-40B4-BE49-F238E27FC236}">
                    <a16:creationId xmlns:a16="http://schemas.microsoft.com/office/drawing/2014/main" id="{B7962053-7916-4F3F-84B4-431EC05E3ED6}"/>
                  </a:ext>
                </a:extLst>
              </p:cNvPr>
              <p:cNvSpPr>
                <a:spLocks/>
              </p:cNvSpPr>
              <p:nvPr/>
            </p:nvSpPr>
            <p:spPr bwMode="auto">
              <a:xfrm>
                <a:off x="6975475" y="3397250"/>
                <a:ext cx="92075" cy="322263"/>
              </a:xfrm>
              <a:custGeom>
                <a:avLst/>
                <a:gdLst>
                  <a:gd name="T0" fmla="*/ 18 w 36"/>
                  <a:gd name="T1" fmla="*/ 116 h 126"/>
                  <a:gd name="T2" fmla="*/ 8 w 36"/>
                  <a:gd name="T3" fmla="*/ 126 h 126"/>
                  <a:gd name="T4" fmla="*/ 8 w 36"/>
                  <a:gd name="T5" fmla="*/ 126 h 126"/>
                  <a:gd name="T6" fmla="*/ 1 w 36"/>
                  <a:gd name="T7" fmla="*/ 113 h 126"/>
                  <a:gd name="T8" fmla="*/ 17 w 36"/>
                  <a:gd name="T9" fmla="*/ 11 h 126"/>
                  <a:gd name="T10" fmla="*/ 28 w 36"/>
                  <a:gd name="T11" fmla="*/ 1 h 126"/>
                  <a:gd name="T12" fmla="*/ 28 w 36"/>
                  <a:gd name="T13" fmla="*/ 1 h 126"/>
                  <a:gd name="T14" fmla="*/ 34 w 36"/>
                  <a:gd name="T15" fmla="*/ 14 h 126"/>
                  <a:gd name="T16" fmla="*/ 18 w 36"/>
                  <a:gd name="T17" fmla="*/ 116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126">
                    <a:moveTo>
                      <a:pt x="18" y="116"/>
                    </a:moveTo>
                    <a:cubicBezTo>
                      <a:pt x="17" y="123"/>
                      <a:pt x="13" y="126"/>
                      <a:pt x="8" y="126"/>
                    </a:cubicBezTo>
                    <a:cubicBezTo>
                      <a:pt x="8" y="126"/>
                      <a:pt x="8" y="126"/>
                      <a:pt x="8" y="126"/>
                    </a:cubicBezTo>
                    <a:cubicBezTo>
                      <a:pt x="3" y="125"/>
                      <a:pt x="0" y="120"/>
                      <a:pt x="1" y="113"/>
                    </a:cubicBezTo>
                    <a:cubicBezTo>
                      <a:pt x="17" y="11"/>
                      <a:pt x="17" y="11"/>
                      <a:pt x="17" y="11"/>
                    </a:cubicBezTo>
                    <a:cubicBezTo>
                      <a:pt x="18" y="4"/>
                      <a:pt x="23" y="0"/>
                      <a:pt x="28" y="1"/>
                    </a:cubicBezTo>
                    <a:cubicBezTo>
                      <a:pt x="28" y="1"/>
                      <a:pt x="28" y="1"/>
                      <a:pt x="28" y="1"/>
                    </a:cubicBezTo>
                    <a:cubicBezTo>
                      <a:pt x="32" y="2"/>
                      <a:pt x="36" y="6"/>
                      <a:pt x="34" y="14"/>
                    </a:cubicBezTo>
                    <a:lnTo>
                      <a:pt x="18" y="116"/>
                    </a:lnTo>
                    <a:close/>
                  </a:path>
                </a:pathLst>
              </a:custGeom>
              <a:solidFill>
                <a:srgbClr val="F472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latinLnBrk="0">
                  <a:defRPr/>
                </a:pPr>
                <a:endParaRPr lang="en-US" sz="1836" kern="0">
                  <a:solidFill>
                    <a:sysClr val="windowText" lastClr="000000"/>
                  </a:solidFill>
                  <a:latin typeface="Segoe UI"/>
                </a:endParaRPr>
              </a:p>
            </p:txBody>
          </p:sp>
          <p:sp>
            <p:nvSpPr>
              <p:cNvPr id="120" name="Freeform 15">
                <a:extLst>
                  <a:ext uri="{FF2B5EF4-FFF2-40B4-BE49-F238E27FC236}">
                    <a16:creationId xmlns:a16="http://schemas.microsoft.com/office/drawing/2014/main" id="{A503BA8E-6732-4CA1-9599-96AAA88E4A48}"/>
                  </a:ext>
                </a:extLst>
              </p:cNvPr>
              <p:cNvSpPr>
                <a:spLocks/>
              </p:cNvSpPr>
              <p:nvPr/>
            </p:nvSpPr>
            <p:spPr bwMode="auto">
              <a:xfrm>
                <a:off x="6899275" y="3436938"/>
                <a:ext cx="244475" cy="244475"/>
              </a:xfrm>
              <a:custGeom>
                <a:avLst/>
                <a:gdLst>
                  <a:gd name="T0" fmla="*/ 17 w 96"/>
                  <a:gd name="T1" fmla="*/ 91 h 96"/>
                  <a:gd name="T2" fmla="*/ 3 w 96"/>
                  <a:gd name="T3" fmla="*/ 93 h 96"/>
                  <a:gd name="T4" fmla="*/ 3 w 96"/>
                  <a:gd name="T5" fmla="*/ 93 h 96"/>
                  <a:gd name="T6" fmla="*/ 5 w 96"/>
                  <a:gd name="T7" fmla="*/ 79 h 96"/>
                  <a:gd name="T8" fmla="*/ 78 w 96"/>
                  <a:gd name="T9" fmla="*/ 6 h 96"/>
                  <a:gd name="T10" fmla="*/ 92 w 96"/>
                  <a:gd name="T11" fmla="*/ 4 h 96"/>
                  <a:gd name="T12" fmla="*/ 92 w 96"/>
                  <a:gd name="T13" fmla="*/ 4 h 96"/>
                  <a:gd name="T14" fmla="*/ 90 w 96"/>
                  <a:gd name="T15" fmla="*/ 18 h 96"/>
                  <a:gd name="T16" fmla="*/ 17 w 96"/>
                  <a:gd name="T17" fmla="*/ 91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96">
                    <a:moveTo>
                      <a:pt x="17" y="91"/>
                    </a:moveTo>
                    <a:cubicBezTo>
                      <a:pt x="12" y="96"/>
                      <a:pt x="7" y="96"/>
                      <a:pt x="3" y="93"/>
                    </a:cubicBezTo>
                    <a:cubicBezTo>
                      <a:pt x="3" y="93"/>
                      <a:pt x="3" y="93"/>
                      <a:pt x="3" y="93"/>
                    </a:cubicBezTo>
                    <a:cubicBezTo>
                      <a:pt x="0" y="89"/>
                      <a:pt x="0" y="84"/>
                      <a:pt x="5" y="79"/>
                    </a:cubicBezTo>
                    <a:cubicBezTo>
                      <a:pt x="78" y="6"/>
                      <a:pt x="78" y="6"/>
                      <a:pt x="78" y="6"/>
                    </a:cubicBezTo>
                    <a:cubicBezTo>
                      <a:pt x="83" y="0"/>
                      <a:pt x="89" y="0"/>
                      <a:pt x="92" y="4"/>
                    </a:cubicBezTo>
                    <a:cubicBezTo>
                      <a:pt x="92" y="4"/>
                      <a:pt x="92" y="4"/>
                      <a:pt x="92" y="4"/>
                    </a:cubicBezTo>
                    <a:cubicBezTo>
                      <a:pt x="96" y="7"/>
                      <a:pt x="96" y="13"/>
                      <a:pt x="90" y="18"/>
                    </a:cubicBezTo>
                    <a:lnTo>
                      <a:pt x="17" y="91"/>
                    </a:lnTo>
                    <a:close/>
                  </a:path>
                </a:pathLst>
              </a:custGeom>
              <a:solidFill>
                <a:srgbClr val="F472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latinLnBrk="0">
                  <a:defRPr/>
                </a:pPr>
                <a:endParaRPr lang="en-US" sz="1836" kern="0">
                  <a:solidFill>
                    <a:sysClr val="windowText" lastClr="000000"/>
                  </a:solidFill>
                  <a:latin typeface="Segoe UI"/>
                </a:endParaRPr>
              </a:p>
            </p:txBody>
          </p:sp>
          <p:sp>
            <p:nvSpPr>
              <p:cNvPr id="121" name="Freeform 16">
                <a:extLst>
                  <a:ext uri="{FF2B5EF4-FFF2-40B4-BE49-F238E27FC236}">
                    <a16:creationId xmlns:a16="http://schemas.microsoft.com/office/drawing/2014/main" id="{C9FEF992-5E37-44EB-A744-14DFC4D85C79}"/>
                  </a:ext>
                </a:extLst>
              </p:cNvPr>
              <p:cNvSpPr>
                <a:spLocks/>
              </p:cNvSpPr>
              <p:nvPr/>
            </p:nvSpPr>
            <p:spPr bwMode="auto">
              <a:xfrm>
                <a:off x="6883400" y="3422650"/>
                <a:ext cx="273050" cy="273050"/>
              </a:xfrm>
              <a:custGeom>
                <a:avLst/>
                <a:gdLst>
                  <a:gd name="T0" fmla="*/ 88 w 107"/>
                  <a:gd name="T1" fmla="*/ 88 h 107"/>
                  <a:gd name="T2" fmla="*/ 19 w 107"/>
                  <a:gd name="T3" fmla="*/ 88 h 107"/>
                  <a:gd name="T4" fmla="*/ 19 w 107"/>
                  <a:gd name="T5" fmla="*/ 19 h 107"/>
                  <a:gd name="T6" fmla="*/ 88 w 107"/>
                  <a:gd name="T7" fmla="*/ 19 h 107"/>
                  <a:gd name="T8" fmla="*/ 88 w 107"/>
                  <a:gd name="T9" fmla="*/ 88 h 107"/>
                </a:gdLst>
                <a:ahLst/>
                <a:cxnLst>
                  <a:cxn ang="0">
                    <a:pos x="T0" y="T1"/>
                  </a:cxn>
                  <a:cxn ang="0">
                    <a:pos x="T2" y="T3"/>
                  </a:cxn>
                  <a:cxn ang="0">
                    <a:pos x="T4" y="T5"/>
                  </a:cxn>
                  <a:cxn ang="0">
                    <a:pos x="T6" y="T7"/>
                  </a:cxn>
                  <a:cxn ang="0">
                    <a:pos x="T8" y="T9"/>
                  </a:cxn>
                </a:cxnLst>
                <a:rect l="0" t="0" r="r" b="b"/>
                <a:pathLst>
                  <a:path w="107" h="107">
                    <a:moveTo>
                      <a:pt x="88" y="88"/>
                    </a:moveTo>
                    <a:cubicBezTo>
                      <a:pt x="69" y="107"/>
                      <a:pt x="38" y="107"/>
                      <a:pt x="19" y="88"/>
                    </a:cubicBezTo>
                    <a:cubicBezTo>
                      <a:pt x="0" y="69"/>
                      <a:pt x="0" y="38"/>
                      <a:pt x="19" y="19"/>
                    </a:cubicBezTo>
                    <a:cubicBezTo>
                      <a:pt x="38" y="0"/>
                      <a:pt x="69" y="0"/>
                      <a:pt x="88" y="19"/>
                    </a:cubicBezTo>
                    <a:cubicBezTo>
                      <a:pt x="107" y="38"/>
                      <a:pt x="107" y="69"/>
                      <a:pt x="88" y="88"/>
                    </a:cubicBezTo>
                    <a:close/>
                  </a:path>
                </a:pathLst>
              </a:custGeom>
              <a:solidFill>
                <a:srgbClr val="F472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latinLnBrk="0">
                  <a:defRPr/>
                </a:pPr>
                <a:endParaRPr lang="en-US" sz="1836" kern="0">
                  <a:solidFill>
                    <a:sysClr val="windowText" lastClr="000000"/>
                  </a:solidFill>
                  <a:latin typeface="Segoe UI"/>
                </a:endParaRPr>
              </a:p>
            </p:txBody>
          </p:sp>
          <p:sp>
            <p:nvSpPr>
              <p:cNvPr id="122" name="Freeform 17">
                <a:extLst>
                  <a:ext uri="{FF2B5EF4-FFF2-40B4-BE49-F238E27FC236}">
                    <a16:creationId xmlns:a16="http://schemas.microsoft.com/office/drawing/2014/main" id="{48EBF937-5BBF-4D79-8878-CC2D5581A4CA}"/>
                  </a:ext>
                </a:extLst>
              </p:cNvPr>
              <p:cNvSpPr>
                <a:spLocks/>
              </p:cNvSpPr>
              <p:nvPr/>
            </p:nvSpPr>
            <p:spPr bwMode="auto">
              <a:xfrm>
                <a:off x="6929438" y="3468688"/>
                <a:ext cx="180975" cy="179388"/>
              </a:xfrm>
              <a:custGeom>
                <a:avLst/>
                <a:gdLst>
                  <a:gd name="T0" fmla="*/ 13 w 71"/>
                  <a:gd name="T1" fmla="*/ 13 h 70"/>
                  <a:gd name="T2" fmla="*/ 13 w 71"/>
                  <a:gd name="T3" fmla="*/ 58 h 70"/>
                  <a:gd name="T4" fmla="*/ 58 w 71"/>
                  <a:gd name="T5" fmla="*/ 58 h 70"/>
                  <a:gd name="T6" fmla="*/ 58 w 71"/>
                  <a:gd name="T7" fmla="*/ 13 h 70"/>
                  <a:gd name="T8" fmla="*/ 13 w 71"/>
                  <a:gd name="T9" fmla="*/ 13 h 70"/>
                </a:gdLst>
                <a:ahLst/>
                <a:cxnLst>
                  <a:cxn ang="0">
                    <a:pos x="T0" y="T1"/>
                  </a:cxn>
                  <a:cxn ang="0">
                    <a:pos x="T2" y="T3"/>
                  </a:cxn>
                  <a:cxn ang="0">
                    <a:pos x="T4" y="T5"/>
                  </a:cxn>
                  <a:cxn ang="0">
                    <a:pos x="T6" y="T7"/>
                  </a:cxn>
                  <a:cxn ang="0">
                    <a:pos x="T8" y="T9"/>
                  </a:cxn>
                </a:cxnLst>
                <a:rect l="0" t="0" r="r" b="b"/>
                <a:pathLst>
                  <a:path w="71" h="70">
                    <a:moveTo>
                      <a:pt x="13" y="13"/>
                    </a:moveTo>
                    <a:cubicBezTo>
                      <a:pt x="0" y="25"/>
                      <a:pt x="0" y="45"/>
                      <a:pt x="13" y="58"/>
                    </a:cubicBezTo>
                    <a:cubicBezTo>
                      <a:pt x="25" y="70"/>
                      <a:pt x="46" y="70"/>
                      <a:pt x="58" y="58"/>
                    </a:cubicBezTo>
                    <a:cubicBezTo>
                      <a:pt x="71" y="45"/>
                      <a:pt x="71" y="25"/>
                      <a:pt x="58" y="13"/>
                    </a:cubicBezTo>
                    <a:cubicBezTo>
                      <a:pt x="46" y="0"/>
                      <a:pt x="25" y="0"/>
                      <a:pt x="13" y="13"/>
                    </a:cubicBezTo>
                    <a:close/>
                  </a:path>
                </a:pathLst>
              </a:custGeom>
              <a:solidFill>
                <a:srgbClr val="F472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latinLnBrk="0">
                  <a:defRPr/>
                </a:pPr>
                <a:endParaRPr lang="en-US" sz="1836" kern="0">
                  <a:solidFill>
                    <a:sysClr val="windowText" lastClr="000000"/>
                  </a:solidFill>
                  <a:latin typeface="Segoe UI"/>
                </a:endParaRPr>
              </a:p>
            </p:txBody>
          </p:sp>
          <p:sp>
            <p:nvSpPr>
              <p:cNvPr id="123" name="Freeform 18">
                <a:extLst>
                  <a:ext uri="{FF2B5EF4-FFF2-40B4-BE49-F238E27FC236}">
                    <a16:creationId xmlns:a16="http://schemas.microsoft.com/office/drawing/2014/main" id="{CB4D2A91-F46E-497E-8092-CA5204B2EC93}"/>
                  </a:ext>
                </a:extLst>
              </p:cNvPr>
              <p:cNvSpPr>
                <a:spLocks noEditPoints="1"/>
              </p:cNvSpPr>
              <p:nvPr/>
            </p:nvSpPr>
            <p:spPr bwMode="auto">
              <a:xfrm>
                <a:off x="6970713" y="3443288"/>
                <a:ext cx="131763" cy="65088"/>
              </a:xfrm>
              <a:custGeom>
                <a:avLst/>
                <a:gdLst>
                  <a:gd name="T0" fmla="*/ 50 w 52"/>
                  <a:gd name="T1" fmla="*/ 15 h 25"/>
                  <a:gd name="T2" fmla="*/ 5 w 52"/>
                  <a:gd name="T3" fmla="*/ 5 h 25"/>
                  <a:gd name="T4" fmla="*/ 4 w 52"/>
                  <a:gd name="T5" fmla="*/ 6 h 25"/>
                  <a:gd name="T6" fmla="*/ 2 w 52"/>
                  <a:gd name="T7" fmla="*/ 7 h 25"/>
                  <a:gd name="T8" fmla="*/ 2 w 52"/>
                  <a:gd name="T9" fmla="*/ 14 h 25"/>
                  <a:gd name="T10" fmla="*/ 7 w 52"/>
                  <a:gd name="T11" fmla="*/ 16 h 25"/>
                  <a:gd name="T12" fmla="*/ 7 w 52"/>
                  <a:gd name="T13" fmla="*/ 16 h 25"/>
                  <a:gd name="T14" fmla="*/ 7 w 52"/>
                  <a:gd name="T15" fmla="*/ 16 h 25"/>
                  <a:gd name="T16" fmla="*/ 42 w 52"/>
                  <a:gd name="T17" fmla="*/ 23 h 25"/>
                  <a:gd name="T18" fmla="*/ 50 w 52"/>
                  <a:gd name="T19" fmla="*/ 23 h 25"/>
                  <a:gd name="T20" fmla="*/ 50 w 52"/>
                  <a:gd name="T21" fmla="*/ 15 h 25"/>
                  <a:gd name="T22" fmla="*/ 9 w 52"/>
                  <a:gd name="T23" fmla="*/ 15 h 25"/>
                  <a:gd name="T24" fmla="*/ 9 w 52"/>
                  <a:gd name="T25" fmla="*/ 15 h 25"/>
                  <a:gd name="T26" fmla="*/ 9 w 52"/>
                  <a:gd name="T27" fmla="*/ 1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2" h="25">
                    <a:moveTo>
                      <a:pt x="50" y="15"/>
                    </a:moveTo>
                    <a:cubicBezTo>
                      <a:pt x="38" y="3"/>
                      <a:pt x="20" y="0"/>
                      <a:pt x="5" y="5"/>
                    </a:cubicBezTo>
                    <a:cubicBezTo>
                      <a:pt x="4" y="5"/>
                      <a:pt x="4" y="6"/>
                      <a:pt x="4" y="6"/>
                    </a:cubicBezTo>
                    <a:cubicBezTo>
                      <a:pt x="3" y="6"/>
                      <a:pt x="3" y="6"/>
                      <a:pt x="2" y="7"/>
                    </a:cubicBezTo>
                    <a:cubicBezTo>
                      <a:pt x="0" y="9"/>
                      <a:pt x="0" y="12"/>
                      <a:pt x="2" y="14"/>
                    </a:cubicBezTo>
                    <a:cubicBezTo>
                      <a:pt x="4" y="16"/>
                      <a:pt x="6" y="16"/>
                      <a:pt x="7" y="16"/>
                    </a:cubicBezTo>
                    <a:cubicBezTo>
                      <a:pt x="7" y="16"/>
                      <a:pt x="7" y="16"/>
                      <a:pt x="7" y="16"/>
                    </a:cubicBezTo>
                    <a:cubicBezTo>
                      <a:pt x="7" y="16"/>
                      <a:pt x="7" y="16"/>
                      <a:pt x="7" y="16"/>
                    </a:cubicBezTo>
                    <a:cubicBezTo>
                      <a:pt x="19" y="11"/>
                      <a:pt x="33" y="13"/>
                      <a:pt x="42" y="23"/>
                    </a:cubicBezTo>
                    <a:cubicBezTo>
                      <a:pt x="44" y="25"/>
                      <a:pt x="48" y="25"/>
                      <a:pt x="50" y="23"/>
                    </a:cubicBezTo>
                    <a:cubicBezTo>
                      <a:pt x="52" y="21"/>
                      <a:pt x="52" y="17"/>
                      <a:pt x="50" y="15"/>
                    </a:cubicBezTo>
                    <a:close/>
                    <a:moveTo>
                      <a:pt x="9" y="15"/>
                    </a:moveTo>
                    <a:cubicBezTo>
                      <a:pt x="9" y="15"/>
                      <a:pt x="9" y="15"/>
                      <a:pt x="9" y="15"/>
                    </a:cubicBezTo>
                    <a:cubicBezTo>
                      <a:pt x="9" y="15"/>
                      <a:pt x="9" y="15"/>
                      <a:pt x="9" y="15"/>
                    </a:cubicBezTo>
                    <a:close/>
                  </a:path>
                </a:pathLst>
              </a:custGeom>
              <a:solidFill>
                <a:srgbClr val="F472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latinLnBrk="0">
                  <a:defRPr/>
                </a:pPr>
                <a:endParaRPr lang="en-US" sz="1836" kern="0">
                  <a:solidFill>
                    <a:sysClr val="windowText" lastClr="000000"/>
                  </a:solidFill>
                  <a:latin typeface="Segoe UI"/>
                </a:endParaRPr>
              </a:p>
            </p:txBody>
          </p:sp>
          <p:sp>
            <p:nvSpPr>
              <p:cNvPr id="124" name="Freeform 19">
                <a:extLst>
                  <a:ext uri="{FF2B5EF4-FFF2-40B4-BE49-F238E27FC236}">
                    <a16:creationId xmlns:a16="http://schemas.microsoft.com/office/drawing/2014/main" id="{B0286B00-E397-4D88-BB06-47BFDD2F1E09}"/>
                  </a:ext>
                </a:extLst>
              </p:cNvPr>
              <p:cNvSpPr>
                <a:spLocks/>
              </p:cNvSpPr>
              <p:nvPr/>
            </p:nvSpPr>
            <p:spPr bwMode="auto">
              <a:xfrm>
                <a:off x="6942138" y="3479800"/>
                <a:ext cx="28575" cy="30163"/>
              </a:xfrm>
              <a:custGeom>
                <a:avLst/>
                <a:gdLst>
                  <a:gd name="T0" fmla="*/ 2 w 11"/>
                  <a:gd name="T1" fmla="*/ 10 h 12"/>
                  <a:gd name="T2" fmla="*/ 9 w 11"/>
                  <a:gd name="T3" fmla="*/ 10 h 12"/>
                  <a:gd name="T4" fmla="*/ 9 w 11"/>
                  <a:gd name="T5" fmla="*/ 2 h 12"/>
                  <a:gd name="T6" fmla="*/ 4 w 11"/>
                  <a:gd name="T7" fmla="*/ 1 h 12"/>
                  <a:gd name="T8" fmla="*/ 3 w 11"/>
                  <a:gd name="T9" fmla="*/ 1 h 12"/>
                  <a:gd name="T10" fmla="*/ 2 w 11"/>
                  <a:gd name="T11" fmla="*/ 2 h 12"/>
                  <a:gd name="T12" fmla="*/ 2 w 11"/>
                  <a:gd name="T13" fmla="*/ 10 h 12"/>
                </a:gdLst>
                <a:ahLst/>
                <a:cxnLst>
                  <a:cxn ang="0">
                    <a:pos x="T0" y="T1"/>
                  </a:cxn>
                  <a:cxn ang="0">
                    <a:pos x="T2" y="T3"/>
                  </a:cxn>
                  <a:cxn ang="0">
                    <a:pos x="T4" y="T5"/>
                  </a:cxn>
                  <a:cxn ang="0">
                    <a:pos x="T6" y="T7"/>
                  </a:cxn>
                  <a:cxn ang="0">
                    <a:pos x="T8" y="T9"/>
                  </a:cxn>
                  <a:cxn ang="0">
                    <a:pos x="T10" y="T11"/>
                  </a:cxn>
                  <a:cxn ang="0">
                    <a:pos x="T12" y="T13"/>
                  </a:cxn>
                </a:cxnLst>
                <a:rect l="0" t="0" r="r" b="b"/>
                <a:pathLst>
                  <a:path w="11" h="12">
                    <a:moveTo>
                      <a:pt x="2" y="10"/>
                    </a:moveTo>
                    <a:cubicBezTo>
                      <a:pt x="4" y="12"/>
                      <a:pt x="7" y="12"/>
                      <a:pt x="9" y="10"/>
                    </a:cubicBezTo>
                    <a:cubicBezTo>
                      <a:pt x="11" y="8"/>
                      <a:pt x="11" y="4"/>
                      <a:pt x="9" y="2"/>
                    </a:cubicBezTo>
                    <a:cubicBezTo>
                      <a:pt x="8" y="1"/>
                      <a:pt x="6" y="0"/>
                      <a:pt x="4" y="1"/>
                    </a:cubicBezTo>
                    <a:cubicBezTo>
                      <a:pt x="4" y="1"/>
                      <a:pt x="3" y="1"/>
                      <a:pt x="3" y="1"/>
                    </a:cubicBezTo>
                    <a:cubicBezTo>
                      <a:pt x="3" y="1"/>
                      <a:pt x="2" y="2"/>
                      <a:pt x="2" y="2"/>
                    </a:cubicBezTo>
                    <a:cubicBezTo>
                      <a:pt x="0" y="4"/>
                      <a:pt x="0" y="8"/>
                      <a:pt x="2" y="10"/>
                    </a:cubicBezTo>
                    <a:close/>
                  </a:path>
                </a:pathLst>
              </a:custGeom>
              <a:solidFill>
                <a:srgbClr val="F472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latinLnBrk="0">
                  <a:defRPr/>
                </a:pPr>
                <a:endParaRPr lang="en-US" sz="1836" kern="0">
                  <a:solidFill>
                    <a:sysClr val="windowText" lastClr="000000"/>
                  </a:solidFill>
                  <a:latin typeface="Segoe UI"/>
                </a:endParaRPr>
              </a:p>
            </p:txBody>
          </p:sp>
        </p:grpSp>
        <p:grpSp>
          <p:nvGrpSpPr>
            <p:cNvPr id="94" name="Group 93">
              <a:extLst>
                <a:ext uri="{FF2B5EF4-FFF2-40B4-BE49-F238E27FC236}">
                  <a16:creationId xmlns:a16="http://schemas.microsoft.com/office/drawing/2014/main" id="{E75CB1CC-E809-44AC-AB98-828140406323}"/>
                </a:ext>
              </a:extLst>
            </p:cNvPr>
            <p:cNvGrpSpPr>
              <a:grpSpLocks noChangeAspect="1"/>
            </p:cNvGrpSpPr>
            <p:nvPr/>
          </p:nvGrpSpPr>
          <p:grpSpPr>
            <a:xfrm>
              <a:off x="7536284" y="3225322"/>
              <a:ext cx="738351" cy="740796"/>
              <a:chOff x="7050088" y="3657600"/>
              <a:chExt cx="479425" cy="481013"/>
            </a:xfrm>
          </p:grpSpPr>
          <p:sp>
            <p:nvSpPr>
              <p:cNvPr id="106" name="Freeform 20">
                <a:extLst>
                  <a:ext uri="{FF2B5EF4-FFF2-40B4-BE49-F238E27FC236}">
                    <a16:creationId xmlns:a16="http://schemas.microsoft.com/office/drawing/2014/main" id="{6C855B2E-7FF6-4B9C-B8FC-73B7CA9429A0}"/>
                  </a:ext>
                </a:extLst>
              </p:cNvPr>
              <p:cNvSpPr>
                <a:spLocks/>
              </p:cNvSpPr>
              <p:nvPr/>
            </p:nvSpPr>
            <p:spPr bwMode="auto">
              <a:xfrm>
                <a:off x="7050088" y="3854450"/>
                <a:ext cx="479425" cy="87313"/>
              </a:xfrm>
              <a:custGeom>
                <a:avLst/>
                <a:gdLst>
                  <a:gd name="T0" fmla="*/ 11 w 189"/>
                  <a:gd name="T1" fmla="*/ 33 h 34"/>
                  <a:gd name="T2" fmla="*/ 1 w 189"/>
                  <a:gd name="T3" fmla="*/ 25 h 34"/>
                  <a:gd name="T4" fmla="*/ 1 w 189"/>
                  <a:gd name="T5" fmla="*/ 25 h 34"/>
                  <a:gd name="T6" fmla="*/ 9 w 189"/>
                  <a:gd name="T7" fmla="*/ 15 h 34"/>
                  <a:gd name="T8" fmla="*/ 178 w 189"/>
                  <a:gd name="T9" fmla="*/ 0 h 34"/>
                  <a:gd name="T10" fmla="*/ 188 w 189"/>
                  <a:gd name="T11" fmla="*/ 9 h 34"/>
                  <a:gd name="T12" fmla="*/ 188 w 189"/>
                  <a:gd name="T13" fmla="*/ 9 h 34"/>
                  <a:gd name="T14" fmla="*/ 180 w 189"/>
                  <a:gd name="T15" fmla="*/ 18 h 34"/>
                  <a:gd name="T16" fmla="*/ 11 w 189"/>
                  <a:gd name="T17"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34">
                    <a:moveTo>
                      <a:pt x="11" y="33"/>
                    </a:moveTo>
                    <a:cubicBezTo>
                      <a:pt x="4" y="34"/>
                      <a:pt x="1" y="30"/>
                      <a:pt x="1" y="25"/>
                    </a:cubicBezTo>
                    <a:cubicBezTo>
                      <a:pt x="1" y="25"/>
                      <a:pt x="1" y="25"/>
                      <a:pt x="1" y="25"/>
                    </a:cubicBezTo>
                    <a:cubicBezTo>
                      <a:pt x="0" y="20"/>
                      <a:pt x="2" y="16"/>
                      <a:pt x="9" y="15"/>
                    </a:cubicBezTo>
                    <a:cubicBezTo>
                      <a:pt x="178" y="0"/>
                      <a:pt x="178" y="0"/>
                      <a:pt x="178" y="0"/>
                    </a:cubicBezTo>
                    <a:cubicBezTo>
                      <a:pt x="185" y="0"/>
                      <a:pt x="188" y="4"/>
                      <a:pt x="188" y="9"/>
                    </a:cubicBezTo>
                    <a:cubicBezTo>
                      <a:pt x="188" y="9"/>
                      <a:pt x="188" y="9"/>
                      <a:pt x="188" y="9"/>
                    </a:cubicBezTo>
                    <a:cubicBezTo>
                      <a:pt x="189" y="14"/>
                      <a:pt x="187" y="18"/>
                      <a:pt x="180" y="18"/>
                    </a:cubicBezTo>
                    <a:lnTo>
                      <a:pt x="11" y="33"/>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latinLnBrk="0">
                  <a:defRPr/>
                </a:pPr>
                <a:endParaRPr lang="en-US" sz="1836" kern="0">
                  <a:solidFill>
                    <a:sysClr val="windowText" lastClr="000000"/>
                  </a:solidFill>
                  <a:latin typeface="Segoe UI"/>
                </a:endParaRPr>
              </a:p>
            </p:txBody>
          </p:sp>
          <p:sp>
            <p:nvSpPr>
              <p:cNvPr id="107" name="Freeform 21">
                <a:extLst>
                  <a:ext uri="{FF2B5EF4-FFF2-40B4-BE49-F238E27FC236}">
                    <a16:creationId xmlns:a16="http://schemas.microsoft.com/office/drawing/2014/main" id="{D1A4DC7F-A03F-4C92-A327-016250D3A253}"/>
                  </a:ext>
                </a:extLst>
              </p:cNvPr>
              <p:cNvSpPr>
                <a:spLocks/>
              </p:cNvSpPr>
              <p:nvPr/>
            </p:nvSpPr>
            <p:spPr bwMode="auto">
              <a:xfrm>
                <a:off x="7085013" y="3744913"/>
                <a:ext cx="409575" cy="306388"/>
              </a:xfrm>
              <a:custGeom>
                <a:avLst/>
                <a:gdLst>
                  <a:gd name="T0" fmla="*/ 6 w 161"/>
                  <a:gd name="T1" fmla="*/ 18 h 120"/>
                  <a:gd name="T2" fmla="*/ 3 w 161"/>
                  <a:gd name="T3" fmla="*/ 6 h 120"/>
                  <a:gd name="T4" fmla="*/ 3 w 161"/>
                  <a:gd name="T5" fmla="*/ 6 h 120"/>
                  <a:gd name="T6" fmla="*/ 16 w 161"/>
                  <a:gd name="T7" fmla="*/ 4 h 120"/>
                  <a:gd name="T8" fmla="*/ 155 w 161"/>
                  <a:gd name="T9" fmla="*/ 101 h 120"/>
                  <a:gd name="T10" fmla="*/ 158 w 161"/>
                  <a:gd name="T11" fmla="*/ 114 h 120"/>
                  <a:gd name="T12" fmla="*/ 158 w 161"/>
                  <a:gd name="T13" fmla="*/ 114 h 120"/>
                  <a:gd name="T14" fmla="*/ 145 w 161"/>
                  <a:gd name="T15" fmla="*/ 116 h 120"/>
                  <a:gd name="T16" fmla="*/ 6 w 161"/>
                  <a:gd name="T17" fmla="*/ 18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1" h="120">
                    <a:moveTo>
                      <a:pt x="6" y="18"/>
                    </a:moveTo>
                    <a:cubicBezTo>
                      <a:pt x="0" y="14"/>
                      <a:pt x="1" y="10"/>
                      <a:pt x="3" y="6"/>
                    </a:cubicBezTo>
                    <a:cubicBezTo>
                      <a:pt x="3" y="6"/>
                      <a:pt x="3" y="6"/>
                      <a:pt x="3" y="6"/>
                    </a:cubicBezTo>
                    <a:cubicBezTo>
                      <a:pt x="6" y="2"/>
                      <a:pt x="10" y="0"/>
                      <a:pt x="16" y="4"/>
                    </a:cubicBezTo>
                    <a:cubicBezTo>
                      <a:pt x="155" y="101"/>
                      <a:pt x="155" y="101"/>
                      <a:pt x="155" y="101"/>
                    </a:cubicBezTo>
                    <a:cubicBezTo>
                      <a:pt x="161" y="105"/>
                      <a:pt x="160" y="110"/>
                      <a:pt x="158" y="114"/>
                    </a:cubicBezTo>
                    <a:cubicBezTo>
                      <a:pt x="158" y="114"/>
                      <a:pt x="158" y="114"/>
                      <a:pt x="158" y="114"/>
                    </a:cubicBezTo>
                    <a:cubicBezTo>
                      <a:pt x="155" y="118"/>
                      <a:pt x="151" y="120"/>
                      <a:pt x="145" y="116"/>
                    </a:cubicBezTo>
                    <a:lnTo>
                      <a:pt x="6" y="18"/>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latinLnBrk="0">
                  <a:defRPr/>
                </a:pPr>
                <a:endParaRPr lang="en-US" sz="1836" kern="0">
                  <a:solidFill>
                    <a:sysClr val="windowText" lastClr="000000"/>
                  </a:solidFill>
                  <a:latin typeface="Segoe UI"/>
                </a:endParaRPr>
              </a:p>
            </p:txBody>
          </p:sp>
          <p:sp>
            <p:nvSpPr>
              <p:cNvPr id="108" name="Freeform 22">
                <a:extLst>
                  <a:ext uri="{FF2B5EF4-FFF2-40B4-BE49-F238E27FC236}">
                    <a16:creationId xmlns:a16="http://schemas.microsoft.com/office/drawing/2014/main" id="{294CF1C8-7CFD-463C-8B63-A62896DA9AF1}"/>
                  </a:ext>
                </a:extLst>
              </p:cNvPr>
              <p:cNvSpPr>
                <a:spLocks/>
              </p:cNvSpPr>
              <p:nvPr/>
            </p:nvSpPr>
            <p:spPr bwMode="auto">
              <a:xfrm>
                <a:off x="7207250" y="3663950"/>
                <a:ext cx="165100" cy="468313"/>
              </a:xfrm>
              <a:custGeom>
                <a:avLst/>
                <a:gdLst>
                  <a:gd name="T0" fmla="*/ 2 w 65"/>
                  <a:gd name="T1" fmla="*/ 12 h 184"/>
                  <a:gd name="T2" fmla="*/ 8 w 65"/>
                  <a:gd name="T3" fmla="*/ 1 h 184"/>
                  <a:gd name="T4" fmla="*/ 8 w 65"/>
                  <a:gd name="T5" fmla="*/ 1 h 184"/>
                  <a:gd name="T6" fmla="*/ 19 w 65"/>
                  <a:gd name="T7" fmla="*/ 7 h 184"/>
                  <a:gd name="T8" fmla="*/ 63 w 65"/>
                  <a:gd name="T9" fmla="*/ 172 h 184"/>
                  <a:gd name="T10" fmla="*/ 57 w 65"/>
                  <a:gd name="T11" fmla="*/ 183 h 184"/>
                  <a:gd name="T12" fmla="*/ 57 w 65"/>
                  <a:gd name="T13" fmla="*/ 183 h 184"/>
                  <a:gd name="T14" fmla="*/ 46 w 65"/>
                  <a:gd name="T15" fmla="*/ 176 h 184"/>
                  <a:gd name="T16" fmla="*/ 2 w 65"/>
                  <a:gd name="T17" fmla="*/ 12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184">
                    <a:moveTo>
                      <a:pt x="2" y="12"/>
                    </a:moveTo>
                    <a:cubicBezTo>
                      <a:pt x="0" y="5"/>
                      <a:pt x="3" y="2"/>
                      <a:pt x="8" y="1"/>
                    </a:cubicBezTo>
                    <a:cubicBezTo>
                      <a:pt x="8" y="1"/>
                      <a:pt x="8" y="1"/>
                      <a:pt x="8" y="1"/>
                    </a:cubicBezTo>
                    <a:cubicBezTo>
                      <a:pt x="13" y="0"/>
                      <a:pt x="17" y="1"/>
                      <a:pt x="19" y="7"/>
                    </a:cubicBezTo>
                    <a:cubicBezTo>
                      <a:pt x="63" y="172"/>
                      <a:pt x="63" y="172"/>
                      <a:pt x="63" y="172"/>
                    </a:cubicBezTo>
                    <a:cubicBezTo>
                      <a:pt x="65" y="178"/>
                      <a:pt x="62" y="181"/>
                      <a:pt x="57" y="183"/>
                    </a:cubicBezTo>
                    <a:cubicBezTo>
                      <a:pt x="57" y="183"/>
                      <a:pt x="57" y="183"/>
                      <a:pt x="57" y="183"/>
                    </a:cubicBezTo>
                    <a:cubicBezTo>
                      <a:pt x="52" y="184"/>
                      <a:pt x="48" y="183"/>
                      <a:pt x="46" y="176"/>
                    </a:cubicBezTo>
                    <a:lnTo>
                      <a:pt x="2" y="12"/>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latinLnBrk="0">
                  <a:defRPr/>
                </a:pPr>
                <a:endParaRPr lang="en-US" sz="1836" kern="0">
                  <a:solidFill>
                    <a:sysClr val="windowText" lastClr="000000"/>
                  </a:solidFill>
                  <a:latin typeface="Segoe UI"/>
                </a:endParaRPr>
              </a:p>
            </p:txBody>
          </p:sp>
          <p:sp>
            <p:nvSpPr>
              <p:cNvPr id="109" name="Freeform 23">
                <a:extLst>
                  <a:ext uri="{FF2B5EF4-FFF2-40B4-BE49-F238E27FC236}">
                    <a16:creationId xmlns:a16="http://schemas.microsoft.com/office/drawing/2014/main" id="{60B59464-6152-4F28-8CC3-12F9E2623D03}"/>
                  </a:ext>
                </a:extLst>
              </p:cNvPr>
              <p:cNvSpPr>
                <a:spLocks/>
              </p:cNvSpPr>
              <p:nvPr/>
            </p:nvSpPr>
            <p:spPr bwMode="auto">
              <a:xfrm>
                <a:off x="7169150" y="3673475"/>
                <a:ext cx="241300" cy="446088"/>
              </a:xfrm>
              <a:custGeom>
                <a:avLst/>
                <a:gdLst>
                  <a:gd name="T0" fmla="*/ 75 w 95"/>
                  <a:gd name="T1" fmla="*/ 7 h 175"/>
                  <a:gd name="T2" fmla="*/ 87 w 95"/>
                  <a:gd name="T3" fmla="*/ 3 h 175"/>
                  <a:gd name="T4" fmla="*/ 87 w 95"/>
                  <a:gd name="T5" fmla="*/ 3 h 175"/>
                  <a:gd name="T6" fmla="*/ 92 w 95"/>
                  <a:gd name="T7" fmla="*/ 15 h 175"/>
                  <a:gd name="T8" fmla="*/ 20 w 95"/>
                  <a:gd name="T9" fmla="*/ 169 h 175"/>
                  <a:gd name="T10" fmla="*/ 8 w 95"/>
                  <a:gd name="T11" fmla="*/ 173 h 175"/>
                  <a:gd name="T12" fmla="*/ 8 w 95"/>
                  <a:gd name="T13" fmla="*/ 173 h 175"/>
                  <a:gd name="T14" fmla="*/ 3 w 95"/>
                  <a:gd name="T15" fmla="*/ 161 h 175"/>
                  <a:gd name="T16" fmla="*/ 75 w 95"/>
                  <a:gd name="T17" fmla="*/ 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175">
                    <a:moveTo>
                      <a:pt x="75" y="7"/>
                    </a:moveTo>
                    <a:cubicBezTo>
                      <a:pt x="78" y="1"/>
                      <a:pt x="83" y="0"/>
                      <a:pt x="87" y="3"/>
                    </a:cubicBezTo>
                    <a:cubicBezTo>
                      <a:pt x="87" y="3"/>
                      <a:pt x="87" y="3"/>
                      <a:pt x="87" y="3"/>
                    </a:cubicBezTo>
                    <a:cubicBezTo>
                      <a:pt x="92" y="5"/>
                      <a:pt x="95" y="8"/>
                      <a:pt x="92" y="15"/>
                    </a:cubicBezTo>
                    <a:cubicBezTo>
                      <a:pt x="20" y="169"/>
                      <a:pt x="20" y="169"/>
                      <a:pt x="20" y="169"/>
                    </a:cubicBezTo>
                    <a:cubicBezTo>
                      <a:pt x="17" y="175"/>
                      <a:pt x="12" y="175"/>
                      <a:pt x="8" y="173"/>
                    </a:cubicBezTo>
                    <a:cubicBezTo>
                      <a:pt x="8" y="173"/>
                      <a:pt x="8" y="173"/>
                      <a:pt x="8" y="173"/>
                    </a:cubicBezTo>
                    <a:cubicBezTo>
                      <a:pt x="3" y="171"/>
                      <a:pt x="0" y="167"/>
                      <a:pt x="3" y="161"/>
                    </a:cubicBezTo>
                    <a:lnTo>
                      <a:pt x="75" y="7"/>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latinLnBrk="0">
                  <a:defRPr/>
                </a:pPr>
                <a:endParaRPr lang="en-US" sz="1836" kern="0">
                  <a:solidFill>
                    <a:sysClr val="windowText" lastClr="000000"/>
                  </a:solidFill>
                  <a:latin typeface="Segoe UI"/>
                </a:endParaRPr>
              </a:p>
            </p:txBody>
          </p:sp>
          <p:sp>
            <p:nvSpPr>
              <p:cNvPr id="110" name="Freeform 24">
                <a:extLst>
                  <a:ext uri="{FF2B5EF4-FFF2-40B4-BE49-F238E27FC236}">
                    <a16:creationId xmlns:a16="http://schemas.microsoft.com/office/drawing/2014/main" id="{B81ACC52-10AE-4A0C-BEF2-75F9A6DE539E}"/>
                  </a:ext>
                </a:extLst>
              </p:cNvPr>
              <p:cNvSpPr>
                <a:spLocks/>
              </p:cNvSpPr>
              <p:nvPr/>
            </p:nvSpPr>
            <p:spPr bwMode="auto">
              <a:xfrm>
                <a:off x="7067550" y="3778250"/>
                <a:ext cx="444500" cy="239713"/>
              </a:xfrm>
              <a:custGeom>
                <a:avLst/>
                <a:gdLst>
                  <a:gd name="T0" fmla="*/ 161 w 175"/>
                  <a:gd name="T1" fmla="*/ 3 h 94"/>
                  <a:gd name="T2" fmla="*/ 173 w 175"/>
                  <a:gd name="T3" fmla="*/ 7 h 94"/>
                  <a:gd name="T4" fmla="*/ 173 w 175"/>
                  <a:gd name="T5" fmla="*/ 7 h 94"/>
                  <a:gd name="T6" fmla="*/ 168 w 175"/>
                  <a:gd name="T7" fmla="*/ 19 h 94"/>
                  <a:gd name="T8" fmla="*/ 14 w 175"/>
                  <a:gd name="T9" fmla="*/ 91 h 94"/>
                  <a:gd name="T10" fmla="*/ 2 w 175"/>
                  <a:gd name="T11" fmla="*/ 86 h 94"/>
                  <a:gd name="T12" fmla="*/ 2 w 175"/>
                  <a:gd name="T13" fmla="*/ 86 h 94"/>
                  <a:gd name="T14" fmla="*/ 7 w 175"/>
                  <a:gd name="T15" fmla="*/ 74 h 94"/>
                  <a:gd name="T16" fmla="*/ 161 w 175"/>
                  <a:gd name="T17" fmla="*/ 3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5" h="94">
                    <a:moveTo>
                      <a:pt x="161" y="3"/>
                    </a:moveTo>
                    <a:cubicBezTo>
                      <a:pt x="167" y="0"/>
                      <a:pt x="171" y="2"/>
                      <a:pt x="173" y="7"/>
                    </a:cubicBezTo>
                    <a:cubicBezTo>
                      <a:pt x="173" y="7"/>
                      <a:pt x="173" y="7"/>
                      <a:pt x="173" y="7"/>
                    </a:cubicBezTo>
                    <a:cubicBezTo>
                      <a:pt x="175" y="12"/>
                      <a:pt x="175" y="16"/>
                      <a:pt x="168" y="19"/>
                    </a:cubicBezTo>
                    <a:cubicBezTo>
                      <a:pt x="14" y="91"/>
                      <a:pt x="14" y="91"/>
                      <a:pt x="14" y="91"/>
                    </a:cubicBezTo>
                    <a:cubicBezTo>
                      <a:pt x="8" y="94"/>
                      <a:pt x="4" y="91"/>
                      <a:pt x="2" y="86"/>
                    </a:cubicBezTo>
                    <a:cubicBezTo>
                      <a:pt x="2" y="86"/>
                      <a:pt x="2" y="86"/>
                      <a:pt x="2" y="86"/>
                    </a:cubicBezTo>
                    <a:cubicBezTo>
                      <a:pt x="0" y="82"/>
                      <a:pt x="0" y="77"/>
                      <a:pt x="7" y="74"/>
                    </a:cubicBezTo>
                    <a:lnTo>
                      <a:pt x="161" y="3"/>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latinLnBrk="0">
                  <a:defRPr/>
                </a:pPr>
                <a:endParaRPr lang="en-US" sz="1836" kern="0">
                  <a:solidFill>
                    <a:sysClr val="windowText" lastClr="000000"/>
                  </a:solidFill>
                  <a:latin typeface="Segoe UI"/>
                </a:endParaRPr>
              </a:p>
            </p:txBody>
          </p:sp>
          <p:sp>
            <p:nvSpPr>
              <p:cNvPr id="111" name="Freeform 25">
                <a:extLst>
                  <a:ext uri="{FF2B5EF4-FFF2-40B4-BE49-F238E27FC236}">
                    <a16:creationId xmlns:a16="http://schemas.microsoft.com/office/drawing/2014/main" id="{5C38FECA-1619-45BC-821C-FFB42A1E84A2}"/>
                  </a:ext>
                </a:extLst>
              </p:cNvPr>
              <p:cNvSpPr>
                <a:spLocks/>
              </p:cNvSpPr>
              <p:nvPr/>
            </p:nvSpPr>
            <p:spPr bwMode="auto">
              <a:xfrm>
                <a:off x="7054850" y="3813175"/>
                <a:ext cx="469900" cy="166688"/>
              </a:xfrm>
              <a:custGeom>
                <a:avLst/>
                <a:gdLst>
                  <a:gd name="T0" fmla="*/ 177 w 185"/>
                  <a:gd name="T1" fmla="*/ 46 h 65"/>
                  <a:gd name="T2" fmla="*/ 183 w 185"/>
                  <a:gd name="T3" fmla="*/ 57 h 65"/>
                  <a:gd name="T4" fmla="*/ 183 w 185"/>
                  <a:gd name="T5" fmla="*/ 57 h 65"/>
                  <a:gd name="T6" fmla="*/ 172 w 185"/>
                  <a:gd name="T7" fmla="*/ 63 h 65"/>
                  <a:gd name="T8" fmla="*/ 8 w 185"/>
                  <a:gd name="T9" fmla="*/ 19 h 65"/>
                  <a:gd name="T10" fmla="*/ 2 w 185"/>
                  <a:gd name="T11" fmla="*/ 8 h 65"/>
                  <a:gd name="T12" fmla="*/ 2 w 185"/>
                  <a:gd name="T13" fmla="*/ 8 h 65"/>
                  <a:gd name="T14" fmla="*/ 13 w 185"/>
                  <a:gd name="T15" fmla="*/ 2 h 65"/>
                  <a:gd name="T16" fmla="*/ 177 w 185"/>
                  <a:gd name="T17" fmla="*/ 4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5" h="65">
                    <a:moveTo>
                      <a:pt x="177" y="46"/>
                    </a:moveTo>
                    <a:cubicBezTo>
                      <a:pt x="184" y="48"/>
                      <a:pt x="185" y="52"/>
                      <a:pt x="183" y="57"/>
                    </a:cubicBezTo>
                    <a:cubicBezTo>
                      <a:pt x="183" y="57"/>
                      <a:pt x="183" y="57"/>
                      <a:pt x="183" y="57"/>
                    </a:cubicBezTo>
                    <a:cubicBezTo>
                      <a:pt x="182" y="62"/>
                      <a:pt x="179" y="65"/>
                      <a:pt x="172" y="63"/>
                    </a:cubicBezTo>
                    <a:cubicBezTo>
                      <a:pt x="8" y="19"/>
                      <a:pt x="8" y="19"/>
                      <a:pt x="8" y="19"/>
                    </a:cubicBezTo>
                    <a:cubicBezTo>
                      <a:pt x="1" y="18"/>
                      <a:pt x="0" y="13"/>
                      <a:pt x="2" y="8"/>
                    </a:cubicBezTo>
                    <a:cubicBezTo>
                      <a:pt x="2" y="8"/>
                      <a:pt x="2" y="8"/>
                      <a:pt x="2" y="8"/>
                    </a:cubicBezTo>
                    <a:cubicBezTo>
                      <a:pt x="3" y="4"/>
                      <a:pt x="6" y="0"/>
                      <a:pt x="13" y="2"/>
                    </a:cubicBezTo>
                    <a:lnTo>
                      <a:pt x="177" y="46"/>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latinLnBrk="0">
                  <a:defRPr/>
                </a:pPr>
                <a:endParaRPr lang="en-US" sz="1836" kern="0">
                  <a:solidFill>
                    <a:sysClr val="windowText" lastClr="000000"/>
                  </a:solidFill>
                  <a:latin typeface="Segoe UI"/>
                </a:endParaRPr>
              </a:p>
            </p:txBody>
          </p:sp>
          <p:sp>
            <p:nvSpPr>
              <p:cNvPr id="112" name="Freeform 26">
                <a:extLst>
                  <a:ext uri="{FF2B5EF4-FFF2-40B4-BE49-F238E27FC236}">
                    <a16:creationId xmlns:a16="http://schemas.microsoft.com/office/drawing/2014/main" id="{1775DA1C-DFD9-4615-906C-FD94C61BBBC3}"/>
                  </a:ext>
                </a:extLst>
              </p:cNvPr>
              <p:cNvSpPr>
                <a:spLocks/>
              </p:cNvSpPr>
              <p:nvPr/>
            </p:nvSpPr>
            <p:spPr bwMode="auto">
              <a:xfrm>
                <a:off x="7135813" y="3690938"/>
                <a:ext cx="307975" cy="411163"/>
              </a:xfrm>
              <a:custGeom>
                <a:avLst/>
                <a:gdLst>
                  <a:gd name="T0" fmla="*/ 117 w 121"/>
                  <a:gd name="T1" fmla="*/ 145 h 161"/>
                  <a:gd name="T2" fmla="*/ 114 w 121"/>
                  <a:gd name="T3" fmla="*/ 158 h 161"/>
                  <a:gd name="T4" fmla="*/ 114 w 121"/>
                  <a:gd name="T5" fmla="*/ 158 h 161"/>
                  <a:gd name="T6" fmla="*/ 102 w 121"/>
                  <a:gd name="T7" fmla="*/ 156 h 161"/>
                  <a:gd name="T8" fmla="*/ 4 w 121"/>
                  <a:gd name="T9" fmla="*/ 16 h 161"/>
                  <a:gd name="T10" fmla="*/ 7 w 121"/>
                  <a:gd name="T11" fmla="*/ 4 h 161"/>
                  <a:gd name="T12" fmla="*/ 7 w 121"/>
                  <a:gd name="T13" fmla="*/ 4 h 161"/>
                  <a:gd name="T14" fmla="*/ 19 w 121"/>
                  <a:gd name="T15" fmla="*/ 6 h 161"/>
                  <a:gd name="T16" fmla="*/ 117 w 121"/>
                  <a:gd name="T17" fmla="*/ 145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161">
                    <a:moveTo>
                      <a:pt x="117" y="145"/>
                    </a:moveTo>
                    <a:cubicBezTo>
                      <a:pt x="121" y="151"/>
                      <a:pt x="119" y="155"/>
                      <a:pt x="114" y="158"/>
                    </a:cubicBezTo>
                    <a:cubicBezTo>
                      <a:pt x="114" y="158"/>
                      <a:pt x="114" y="158"/>
                      <a:pt x="114" y="158"/>
                    </a:cubicBezTo>
                    <a:cubicBezTo>
                      <a:pt x="110" y="161"/>
                      <a:pt x="106" y="161"/>
                      <a:pt x="102" y="156"/>
                    </a:cubicBezTo>
                    <a:cubicBezTo>
                      <a:pt x="4" y="16"/>
                      <a:pt x="4" y="16"/>
                      <a:pt x="4" y="16"/>
                    </a:cubicBezTo>
                    <a:cubicBezTo>
                      <a:pt x="0" y="11"/>
                      <a:pt x="2" y="7"/>
                      <a:pt x="7" y="4"/>
                    </a:cubicBezTo>
                    <a:cubicBezTo>
                      <a:pt x="7" y="4"/>
                      <a:pt x="7" y="4"/>
                      <a:pt x="7" y="4"/>
                    </a:cubicBezTo>
                    <a:cubicBezTo>
                      <a:pt x="11" y="1"/>
                      <a:pt x="15" y="0"/>
                      <a:pt x="19" y="6"/>
                    </a:cubicBezTo>
                    <a:lnTo>
                      <a:pt x="117" y="145"/>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latinLnBrk="0">
                  <a:defRPr/>
                </a:pPr>
                <a:endParaRPr lang="en-US" sz="1836" kern="0">
                  <a:solidFill>
                    <a:sysClr val="windowText" lastClr="000000"/>
                  </a:solidFill>
                  <a:latin typeface="Segoe UI"/>
                </a:endParaRPr>
              </a:p>
            </p:txBody>
          </p:sp>
          <p:sp>
            <p:nvSpPr>
              <p:cNvPr id="113" name="Freeform 27">
                <a:extLst>
                  <a:ext uri="{FF2B5EF4-FFF2-40B4-BE49-F238E27FC236}">
                    <a16:creationId xmlns:a16="http://schemas.microsoft.com/office/drawing/2014/main" id="{7F833776-0809-4FB7-98A0-48F79FDCA0B4}"/>
                  </a:ext>
                </a:extLst>
              </p:cNvPr>
              <p:cNvSpPr>
                <a:spLocks/>
              </p:cNvSpPr>
              <p:nvPr/>
            </p:nvSpPr>
            <p:spPr bwMode="auto">
              <a:xfrm>
                <a:off x="7245350" y="3657600"/>
                <a:ext cx="88900" cy="481013"/>
              </a:xfrm>
              <a:custGeom>
                <a:avLst/>
                <a:gdLst>
                  <a:gd name="T0" fmla="*/ 19 w 35"/>
                  <a:gd name="T1" fmla="*/ 179 h 188"/>
                  <a:gd name="T2" fmla="*/ 9 w 35"/>
                  <a:gd name="T3" fmla="*/ 187 h 188"/>
                  <a:gd name="T4" fmla="*/ 9 w 35"/>
                  <a:gd name="T5" fmla="*/ 187 h 188"/>
                  <a:gd name="T6" fmla="*/ 1 w 35"/>
                  <a:gd name="T7" fmla="*/ 178 h 188"/>
                  <a:gd name="T8" fmla="*/ 16 w 35"/>
                  <a:gd name="T9" fmla="*/ 8 h 188"/>
                  <a:gd name="T10" fmla="*/ 26 w 35"/>
                  <a:gd name="T11" fmla="*/ 0 h 188"/>
                  <a:gd name="T12" fmla="*/ 26 w 35"/>
                  <a:gd name="T13" fmla="*/ 0 h 188"/>
                  <a:gd name="T14" fmla="*/ 34 w 35"/>
                  <a:gd name="T15" fmla="*/ 10 h 188"/>
                  <a:gd name="T16" fmla="*/ 19 w 35"/>
                  <a:gd name="T17" fmla="*/ 179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188">
                    <a:moveTo>
                      <a:pt x="19" y="179"/>
                    </a:moveTo>
                    <a:cubicBezTo>
                      <a:pt x="18" y="186"/>
                      <a:pt x="14" y="188"/>
                      <a:pt x="9" y="187"/>
                    </a:cubicBezTo>
                    <a:cubicBezTo>
                      <a:pt x="9" y="187"/>
                      <a:pt x="9" y="187"/>
                      <a:pt x="9" y="187"/>
                    </a:cubicBezTo>
                    <a:cubicBezTo>
                      <a:pt x="4" y="187"/>
                      <a:pt x="0" y="185"/>
                      <a:pt x="1" y="178"/>
                    </a:cubicBezTo>
                    <a:cubicBezTo>
                      <a:pt x="16" y="8"/>
                      <a:pt x="16" y="8"/>
                      <a:pt x="16" y="8"/>
                    </a:cubicBezTo>
                    <a:cubicBezTo>
                      <a:pt x="17" y="1"/>
                      <a:pt x="21" y="0"/>
                      <a:pt x="26" y="0"/>
                    </a:cubicBezTo>
                    <a:cubicBezTo>
                      <a:pt x="26" y="0"/>
                      <a:pt x="26" y="0"/>
                      <a:pt x="26" y="0"/>
                    </a:cubicBezTo>
                    <a:cubicBezTo>
                      <a:pt x="31" y="0"/>
                      <a:pt x="35" y="3"/>
                      <a:pt x="34" y="10"/>
                    </a:cubicBezTo>
                    <a:lnTo>
                      <a:pt x="19" y="179"/>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latinLnBrk="0">
                  <a:defRPr/>
                </a:pPr>
                <a:endParaRPr lang="en-US" sz="1836" kern="0">
                  <a:solidFill>
                    <a:sysClr val="windowText" lastClr="000000"/>
                  </a:solidFill>
                  <a:latin typeface="Segoe UI"/>
                </a:endParaRPr>
              </a:p>
            </p:txBody>
          </p:sp>
          <p:sp>
            <p:nvSpPr>
              <p:cNvPr id="114" name="Freeform 28">
                <a:extLst>
                  <a:ext uri="{FF2B5EF4-FFF2-40B4-BE49-F238E27FC236}">
                    <a16:creationId xmlns:a16="http://schemas.microsoft.com/office/drawing/2014/main" id="{8752B16F-7340-455A-8471-693770864726}"/>
                  </a:ext>
                </a:extLst>
              </p:cNvPr>
              <p:cNvSpPr>
                <a:spLocks/>
              </p:cNvSpPr>
              <p:nvPr/>
            </p:nvSpPr>
            <p:spPr bwMode="auto">
              <a:xfrm>
                <a:off x="7107238" y="3714750"/>
                <a:ext cx="365125" cy="365125"/>
              </a:xfrm>
              <a:custGeom>
                <a:avLst/>
                <a:gdLst>
                  <a:gd name="T0" fmla="*/ 18 w 143"/>
                  <a:gd name="T1" fmla="*/ 138 h 143"/>
                  <a:gd name="T2" fmla="*/ 5 w 143"/>
                  <a:gd name="T3" fmla="*/ 138 h 143"/>
                  <a:gd name="T4" fmla="*/ 5 w 143"/>
                  <a:gd name="T5" fmla="*/ 138 h 143"/>
                  <a:gd name="T6" fmla="*/ 5 w 143"/>
                  <a:gd name="T7" fmla="*/ 125 h 143"/>
                  <a:gd name="T8" fmla="*/ 125 w 143"/>
                  <a:gd name="T9" fmla="*/ 5 h 143"/>
                  <a:gd name="T10" fmla="*/ 138 w 143"/>
                  <a:gd name="T11" fmla="*/ 5 h 143"/>
                  <a:gd name="T12" fmla="*/ 138 w 143"/>
                  <a:gd name="T13" fmla="*/ 5 h 143"/>
                  <a:gd name="T14" fmla="*/ 138 w 143"/>
                  <a:gd name="T15" fmla="*/ 18 h 143"/>
                  <a:gd name="T16" fmla="*/ 18 w 143"/>
                  <a:gd name="T17" fmla="*/ 138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3" h="143">
                    <a:moveTo>
                      <a:pt x="18" y="138"/>
                    </a:moveTo>
                    <a:cubicBezTo>
                      <a:pt x="13" y="143"/>
                      <a:pt x="9" y="142"/>
                      <a:pt x="5" y="138"/>
                    </a:cubicBezTo>
                    <a:cubicBezTo>
                      <a:pt x="5" y="138"/>
                      <a:pt x="5" y="138"/>
                      <a:pt x="5" y="138"/>
                    </a:cubicBezTo>
                    <a:cubicBezTo>
                      <a:pt x="1" y="135"/>
                      <a:pt x="0" y="130"/>
                      <a:pt x="5" y="125"/>
                    </a:cubicBezTo>
                    <a:cubicBezTo>
                      <a:pt x="125" y="5"/>
                      <a:pt x="125" y="5"/>
                      <a:pt x="125" y="5"/>
                    </a:cubicBezTo>
                    <a:cubicBezTo>
                      <a:pt x="130" y="0"/>
                      <a:pt x="134" y="2"/>
                      <a:pt x="138" y="5"/>
                    </a:cubicBezTo>
                    <a:cubicBezTo>
                      <a:pt x="138" y="5"/>
                      <a:pt x="138" y="5"/>
                      <a:pt x="138" y="5"/>
                    </a:cubicBezTo>
                    <a:cubicBezTo>
                      <a:pt x="142" y="9"/>
                      <a:pt x="143" y="13"/>
                      <a:pt x="138" y="18"/>
                    </a:cubicBezTo>
                    <a:lnTo>
                      <a:pt x="18" y="138"/>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latinLnBrk="0">
                  <a:defRPr/>
                </a:pPr>
                <a:endParaRPr lang="en-US" sz="1836" kern="0">
                  <a:solidFill>
                    <a:sysClr val="windowText" lastClr="000000"/>
                  </a:solidFill>
                  <a:latin typeface="Segoe UI"/>
                </a:endParaRPr>
              </a:p>
            </p:txBody>
          </p:sp>
          <p:sp>
            <p:nvSpPr>
              <p:cNvPr id="115" name="Freeform 29">
                <a:extLst>
                  <a:ext uri="{FF2B5EF4-FFF2-40B4-BE49-F238E27FC236}">
                    <a16:creationId xmlns:a16="http://schemas.microsoft.com/office/drawing/2014/main" id="{AFD312C5-14D5-4471-BFFD-3611342B918B}"/>
                  </a:ext>
                </a:extLst>
              </p:cNvPr>
              <p:cNvSpPr>
                <a:spLocks/>
              </p:cNvSpPr>
              <p:nvPr/>
            </p:nvSpPr>
            <p:spPr bwMode="auto">
              <a:xfrm>
                <a:off x="7059613" y="3665538"/>
                <a:ext cx="460375" cy="461963"/>
              </a:xfrm>
              <a:custGeom>
                <a:avLst/>
                <a:gdLst>
                  <a:gd name="T0" fmla="*/ 149 w 181"/>
                  <a:gd name="T1" fmla="*/ 149 h 181"/>
                  <a:gd name="T2" fmla="*/ 32 w 181"/>
                  <a:gd name="T3" fmla="*/ 149 h 181"/>
                  <a:gd name="T4" fmla="*/ 32 w 181"/>
                  <a:gd name="T5" fmla="*/ 32 h 181"/>
                  <a:gd name="T6" fmla="*/ 149 w 181"/>
                  <a:gd name="T7" fmla="*/ 32 h 181"/>
                  <a:gd name="T8" fmla="*/ 149 w 181"/>
                  <a:gd name="T9" fmla="*/ 149 h 181"/>
                </a:gdLst>
                <a:ahLst/>
                <a:cxnLst>
                  <a:cxn ang="0">
                    <a:pos x="T0" y="T1"/>
                  </a:cxn>
                  <a:cxn ang="0">
                    <a:pos x="T2" y="T3"/>
                  </a:cxn>
                  <a:cxn ang="0">
                    <a:pos x="T4" y="T5"/>
                  </a:cxn>
                  <a:cxn ang="0">
                    <a:pos x="T6" y="T7"/>
                  </a:cxn>
                  <a:cxn ang="0">
                    <a:pos x="T8" y="T9"/>
                  </a:cxn>
                </a:cxnLst>
                <a:rect l="0" t="0" r="r" b="b"/>
                <a:pathLst>
                  <a:path w="181" h="181">
                    <a:moveTo>
                      <a:pt x="149" y="149"/>
                    </a:moveTo>
                    <a:cubicBezTo>
                      <a:pt x="117" y="181"/>
                      <a:pt x="64" y="181"/>
                      <a:pt x="32" y="149"/>
                    </a:cubicBezTo>
                    <a:cubicBezTo>
                      <a:pt x="0" y="117"/>
                      <a:pt x="0" y="65"/>
                      <a:pt x="32" y="32"/>
                    </a:cubicBezTo>
                    <a:cubicBezTo>
                      <a:pt x="64" y="0"/>
                      <a:pt x="117" y="0"/>
                      <a:pt x="149" y="32"/>
                    </a:cubicBezTo>
                    <a:cubicBezTo>
                      <a:pt x="181" y="65"/>
                      <a:pt x="181" y="117"/>
                      <a:pt x="149" y="149"/>
                    </a:cubicBez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latinLnBrk="0">
                  <a:defRPr/>
                </a:pPr>
                <a:endParaRPr lang="en-US" sz="1836" kern="0">
                  <a:solidFill>
                    <a:sysClr val="windowText" lastClr="000000"/>
                  </a:solidFill>
                  <a:latin typeface="Segoe UI"/>
                </a:endParaRPr>
              </a:p>
            </p:txBody>
          </p:sp>
        </p:grpSp>
        <p:grpSp>
          <p:nvGrpSpPr>
            <p:cNvPr id="95" name="Group 94">
              <a:extLst>
                <a:ext uri="{FF2B5EF4-FFF2-40B4-BE49-F238E27FC236}">
                  <a16:creationId xmlns:a16="http://schemas.microsoft.com/office/drawing/2014/main" id="{81E9EBC6-7823-4595-BED9-717428BDD968}"/>
                </a:ext>
              </a:extLst>
            </p:cNvPr>
            <p:cNvGrpSpPr>
              <a:grpSpLocks noChangeAspect="1"/>
            </p:cNvGrpSpPr>
            <p:nvPr/>
          </p:nvGrpSpPr>
          <p:grpSpPr>
            <a:xfrm>
              <a:off x="7044797" y="3129984"/>
              <a:ext cx="486529" cy="486529"/>
              <a:chOff x="6680200" y="3740150"/>
              <a:chExt cx="315913" cy="315913"/>
            </a:xfrm>
          </p:grpSpPr>
          <p:sp>
            <p:nvSpPr>
              <p:cNvPr id="96" name="Freeform 30">
                <a:extLst>
                  <a:ext uri="{FF2B5EF4-FFF2-40B4-BE49-F238E27FC236}">
                    <a16:creationId xmlns:a16="http://schemas.microsoft.com/office/drawing/2014/main" id="{82EF4623-1C16-4703-824E-6082BEB5CD21}"/>
                  </a:ext>
                </a:extLst>
              </p:cNvPr>
              <p:cNvSpPr>
                <a:spLocks/>
              </p:cNvSpPr>
              <p:nvPr/>
            </p:nvSpPr>
            <p:spPr bwMode="auto">
              <a:xfrm>
                <a:off x="6680200" y="3870325"/>
                <a:ext cx="315913" cy="55563"/>
              </a:xfrm>
              <a:custGeom>
                <a:avLst/>
                <a:gdLst>
                  <a:gd name="T0" fmla="*/ 7 w 124"/>
                  <a:gd name="T1" fmla="*/ 22 h 22"/>
                  <a:gd name="T2" fmla="*/ 0 w 124"/>
                  <a:gd name="T3" fmla="*/ 16 h 22"/>
                  <a:gd name="T4" fmla="*/ 0 w 124"/>
                  <a:gd name="T5" fmla="*/ 16 h 22"/>
                  <a:gd name="T6" fmla="*/ 6 w 124"/>
                  <a:gd name="T7" fmla="*/ 10 h 22"/>
                  <a:gd name="T8" fmla="*/ 117 w 124"/>
                  <a:gd name="T9" fmla="*/ 0 h 22"/>
                  <a:gd name="T10" fmla="*/ 124 w 124"/>
                  <a:gd name="T11" fmla="*/ 5 h 22"/>
                  <a:gd name="T12" fmla="*/ 124 w 124"/>
                  <a:gd name="T13" fmla="*/ 5 h 22"/>
                  <a:gd name="T14" fmla="*/ 118 w 124"/>
                  <a:gd name="T15" fmla="*/ 12 h 22"/>
                  <a:gd name="T16" fmla="*/ 7 w 124"/>
                  <a:gd name="T17"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4" h="22">
                    <a:moveTo>
                      <a:pt x="7" y="22"/>
                    </a:moveTo>
                    <a:cubicBezTo>
                      <a:pt x="2" y="22"/>
                      <a:pt x="0" y="19"/>
                      <a:pt x="0" y="16"/>
                    </a:cubicBezTo>
                    <a:cubicBezTo>
                      <a:pt x="0" y="16"/>
                      <a:pt x="0" y="16"/>
                      <a:pt x="0" y="16"/>
                    </a:cubicBezTo>
                    <a:cubicBezTo>
                      <a:pt x="0" y="13"/>
                      <a:pt x="1" y="10"/>
                      <a:pt x="6" y="10"/>
                    </a:cubicBezTo>
                    <a:cubicBezTo>
                      <a:pt x="117" y="0"/>
                      <a:pt x="117" y="0"/>
                      <a:pt x="117" y="0"/>
                    </a:cubicBezTo>
                    <a:cubicBezTo>
                      <a:pt x="122" y="0"/>
                      <a:pt x="123" y="2"/>
                      <a:pt x="124" y="5"/>
                    </a:cubicBezTo>
                    <a:cubicBezTo>
                      <a:pt x="124" y="5"/>
                      <a:pt x="124" y="5"/>
                      <a:pt x="124" y="5"/>
                    </a:cubicBezTo>
                    <a:cubicBezTo>
                      <a:pt x="124" y="9"/>
                      <a:pt x="123" y="11"/>
                      <a:pt x="118" y="12"/>
                    </a:cubicBezTo>
                    <a:lnTo>
                      <a:pt x="7" y="22"/>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latinLnBrk="0">
                  <a:defRPr/>
                </a:pPr>
                <a:endParaRPr lang="en-US" sz="1836" kern="0">
                  <a:solidFill>
                    <a:sysClr val="windowText" lastClr="000000"/>
                  </a:solidFill>
                  <a:latin typeface="Segoe UI"/>
                </a:endParaRPr>
              </a:p>
            </p:txBody>
          </p:sp>
          <p:sp>
            <p:nvSpPr>
              <p:cNvPr id="97" name="Freeform 31">
                <a:extLst>
                  <a:ext uri="{FF2B5EF4-FFF2-40B4-BE49-F238E27FC236}">
                    <a16:creationId xmlns:a16="http://schemas.microsoft.com/office/drawing/2014/main" id="{DB397A4D-393C-4257-B7B5-1E54215595FA}"/>
                  </a:ext>
                </a:extLst>
              </p:cNvPr>
              <p:cNvSpPr>
                <a:spLocks/>
              </p:cNvSpPr>
              <p:nvPr/>
            </p:nvSpPr>
            <p:spPr bwMode="auto">
              <a:xfrm>
                <a:off x="6702425" y="3795713"/>
                <a:ext cx="269875" cy="201613"/>
              </a:xfrm>
              <a:custGeom>
                <a:avLst/>
                <a:gdLst>
                  <a:gd name="T0" fmla="*/ 4 w 106"/>
                  <a:gd name="T1" fmla="*/ 12 h 79"/>
                  <a:gd name="T2" fmla="*/ 2 w 106"/>
                  <a:gd name="T3" fmla="*/ 4 h 79"/>
                  <a:gd name="T4" fmla="*/ 2 w 106"/>
                  <a:gd name="T5" fmla="*/ 4 h 79"/>
                  <a:gd name="T6" fmla="*/ 10 w 106"/>
                  <a:gd name="T7" fmla="*/ 3 h 79"/>
                  <a:gd name="T8" fmla="*/ 102 w 106"/>
                  <a:gd name="T9" fmla="*/ 67 h 79"/>
                  <a:gd name="T10" fmla="*/ 104 w 106"/>
                  <a:gd name="T11" fmla="*/ 75 h 79"/>
                  <a:gd name="T12" fmla="*/ 104 w 106"/>
                  <a:gd name="T13" fmla="*/ 75 h 79"/>
                  <a:gd name="T14" fmla="*/ 95 w 106"/>
                  <a:gd name="T15" fmla="*/ 77 h 79"/>
                  <a:gd name="T16" fmla="*/ 4 w 106"/>
                  <a:gd name="T17" fmla="*/ 12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6" h="79">
                    <a:moveTo>
                      <a:pt x="4" y="12"/>
                    </a:moveTo>
                    <a:cubicBezTo>
                      <a:pt x="0" y="10"/>
                      <a:pt x="0" y="7"/>
                      <a:pt x="2" y="4"/>
                    </a:cubicBezTo>
                    <a:cubicBezTo>
                      <a:pt x="2" y="4"/>
                      <a:pt x="2" y="4"/>
                      <a:pt x="2" y="4"/>
                    </a:cubicBezTo>
                    <a:cubicBezTo>
                      <a:pt x="4" y="2"/>
                      <a:pt x="7" y="0"/>
                      <a:pt x="10" y="3"/>
                    </a:cubicBezTo>
                    <a:cubicBezTo>
                      <a:pt x="102" y="67"/>
                      <a:pt x="102" y="67"/>
                      <a:pt x="102" y="67"/>
                    </a:cubicBezTo>
                    <a:cubicBezTo>
                      <a:pt x="106" y="70"/>
                      <a:pt x="105" y="73"/>
                      <a:pt x="104" y="75"/>
                    </a:cubicBezTo>
                    <a:cubicBezTo>
                      <a:pt x="104" y="75"/>
                      <a:pt x="104" y="75"/>
                      <a:pt x="104" y="75"/>
                    </a:cubicBezTo>
                    <a:cubicBezTo>
                      <a:pt x="102" y="78"/>
                      <a:pt x="99" y="79"/>
                      <a:pt x="95" y="77"/>
                    </a:cubicBezTo>
                    <a:lnTo>
                      <a:pt x="4" y="12"/>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latinLnBrk="0">
                  <a:defRPr/>
                </a:pPr>
                <a:endParaRPr lang="en-US" sz="1836" kern="0">
                  <a:solidFill>
                    <a:sysClr val="windowText" lastClr="000000"/>
                  </a:solidFill>
                  <a:latin typeface="Segoe UI"/>
                </a:endParaRPr>
              </a:p>
            </p:txBody>
          </p:sp>
          <p:sp>
            <p:nvSpPr>
              <p:cNvPr id="98" name="Freeform 32">
                <a:extLst>
                  <a:ext uri="{FF2B5EF4-FFF2-40B4-BE49-F238E27FC236}">
                    <a16:creationId xmlns:a16="http://schemas.microsoft.com/office/drawing/2014/main" id="{6B0F6675-9744-470F-BC4E-F5979710BB00}"/>
                  </a:ext>
                </a:extLst>
              </p:cNvPr>
              <p:cNvSpPr>
                <a:spLocks/>
              </p:cNvSpPr>
              <p:nvPr/>
            </p:nvSpPr>
            <p:spPr bwMode="auto">
              <a:xfrm>
                <a:off x="6781800" y="3741738"/>
                <a:ext cx="109538" cy="309563"/>
              </a:xfrm>
              <a:custGeom>
                <a:avLst/>
                <a:gdLst>
                  <a:gd name="T0" fmla="*/ 2 w 43"/>
                  <a:gd name="T1" fmla="*/ 8 h 121"/>
                  <a:gd name="T2" fmla="*/ 6 w 43"/>
                  <a:gd name="T3" fmla="*/ 1 h 121"/>
                  <a:gd name="T4" fmla="*/ 6 w 43"/>
                  <a:gd name="T5" fmla="*/ 1 h 121"/>
                  <a:gd name="T6" fmla="*/ 13 w 43"/>
                  <a:gd name="T7" fmla="*/ 5 h 121"/>
                  <a:gd name="T8" fmla="*/ 42 w 43"/>
                  <a:gd name="T9" fmla="*/ 113 h 121"/>
                  <a:gd name="T10" fmla="*/ 38 w 43"/>
                  <a:gd name="T11" fmla="*/ 121 h 121"/>
                  <a:gd name="T12" fmla="*/ 38 w 43"/>
                  <a:gd name="T13" fmla="*/ 121 h 121"/>
                  <a:gd name="T14" fmla="*/ 31 w 43"/>
                  <a:gd name="T15" fmla="*/ 116 h 121"/>
                  <a:gd name="T16" fmla="*/ 2 w 43"/>
                  <a:gd name="T17" fmla="*/ 8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121">
                    <a:moveTo>
                      <a:pt x="2" y="8"/>
                    </a:moveTo>
                    <a:cubicBezTo>
                      <a:pt x="0" y="4"/>
                      <a:pt x="3" y="2"/>
                      <a:pt x="6" y="1"/>
                    </a:cubicBezTo>
                    <a:cubicBezTo>
                      <a:pt x="6" y="1"/>
                      <a:pt x="6" y="1"/>
                      <a:pt x="6" y="1"/>
                    </a:cubicBezTo>
                    <a:cubicBezTo>
                      <a:pt x="9" y="0"/>
                      <a:pt x="12" y="1"/>
                      <a:pt x="13" y="5"/>
                    </a:cubicBezTo>
                    <a:cubicBezTo>
                      <a:pt x="42" y="113"/>
                      <a:pt x="42" y="113"/>
                      <a:pt x="42" y="113"/>
                    </a:cubicBezTo>
                    <a:cubicBezTo>
                      <a:pt x="43" y="118"/>
                      <a:pt x="41" y="120"/>
                      <a:pt x="38" y="121"/>
                    </a:cubicBezTo>
                    <a:cubicBezTo>
                      <a:pt x="38" y="121"/>
                      <a:pt x="38" y="121"/>
                      <a:pt x="38" y="121"/>
                    </a:cubicBezTo>
                    <a:cubicBezTo>
                      <a:pt x="35" y="121"/>
                      <a:pt x="32" y="121"/>
                      <a:pt x="31" y="116"/>
                    </a:cubicBezTo>
                    <a:lnTo>
                      <a:pt x="2" y="8"/>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latinLnBrk="0">
                  <a:defRPr/>
                </a:pPr>
                <a:endParaRPr lang="en-US" sz="1836" kern="0">
                  <a:solidFill>
                    <a:sysClr val="windowText" lastClr="000000"/>
                  </a:solidFill>
                  <a:latin typeface="Segoe UI"/>
                </a:endParaRPr>
              </a:p>
            </p:txBody>
          </p:sp>
          <p:sp>
            <p:nvSpPr>
              <p:cNvPr id="99" name="Freeform 33">
                <a:extLst>
                  <a:ext uri="{FF2B5EF4-FFF2-40B4-BE49-F238E27FC236}">
                    <a16:creationId xmlns:a16="http://schemas.microsoft.com/office/drawing/2014/main" id="{9FD5D0EB-7009-4A8E-BFB2-AE841EED908B}"/>
                  </a:ext>
                </a:extLst>
              </p:cNvPr>
              <p:cNvSpPr>
                <a:spLocks/>
              </p:cNvSpPr>
              <p:nvPr/>
            </p:nvSpPr>
            <p:spPr bwMode="auto">
              <a:xfrm>
                <a:off x="6759575" y="3749675"/>
                <a:ext cx="157163" cy="293688"/>
              </a:xfrm>
              <a:custGeom>
                <a:avLst/>
                <a:gdLst>
                  <a:gd name="T0" fmla="*/ 49 w 62"/>
                  <a:gd name="T1" fmla="*/ 4 h 115"/>
                  <a:gd name="T2" fmla="*/ 57 w 62"/>
                  <a:gd name="T3" fmla="*/ 2 h 115"/>
                  <a:gd name="T4" fmla="*/ 57 w 62"/>
                  <a:gd name="T5" fmla="*/ 2 h 115"/>
                  <a:gd name="T6" fmla="*/ 60 w 62"/>
                  <a:gd name="T7" fmla="*/ 10 h 115"/>
                  <a:gd name="T8" fmla="*/ 13 w 62"/>
                  <a:gd name="T9" fmla="*/ 111 h 115"/>
                  <a:gd name="T10" fmla="*/ 5 w 62"/>
                  <a:gd name="T11" fmla="*/ 114 h 115"/>
                  <a:gd name="T12" fmla="*/ 5 w 62"/>
                  <a:gd name="T13" fmla="*/ 114 h 115"/>
                  <a:gd name="T14" fmla="*/ 2 w 62"/>
                  <a:gd name="T15" fmla="*/ 106 h 115"/>
                  <a:gd name="T16" fmla="*/ 49 w 62"/>
                  <a:gd name="T17" fmla="*/ 4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115">
                    <a:moveTo>
                      <a:pt x="49" y="4"/>
                    </a:moveTo>
                    <a:cubicBezTo>
                      <a:pt x="51" y="0"/>
                      <a:pt x="54" y="0"/>
                      <a:pt x="57" y="2"/>
                    </a:cubicBezTo>
                    <a:cubicBezTo>
                      <a:pt x="57" y="2"/>
                      <a:pt x="57" y="2"/>
                      <a:pt x="57" y="2"/>
                    </a:cubicBezTo>
                    <a:cubicBezTo>
                      <a:pt x="60" y="3"/>
                      <a:pt x="62" y="5"/>
                      <a:pt x="60" y="10"/>
                    </a:cubicBezTo>
                    <a:cubicBezTo>
                      <a:pt x="13" y="111"/>
                      <a:pt x="13" y="111"/>
                      <a:pt x="13" y="111"/>
                    </a:cubicBezTo>
                    <a:cubicBezTo>
                      <a:pt x="11" y="115"/>
                      <a:pt x="8" y="115"/>
                      <a:pt x="5" y="114"/>
                    </a:cubicBezTo>
                    <a:cubicBezTo>
                      <a:pt x="5" y="114"/>
                      <a:pt x="5" y="114"/>
                      <a:pt x="5" y="114"/>
                    </a:cubicBezTo>
                    <a:cubicBezTo>
                      <a:pt x="2" y="112"/>
                      <a:pt x="0" y="110"/>
                      <a:pt x="2" y="106"/>
                    </a:cubicBezTo>
                    <a:lnTo>
                      <a:pt x="49" y="4"/>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latinLnBrk="0">
                  <a:defRPr/>
                </a:pPr>
                <a:endParaRPr lang="en-US" sz="1836" kern="0">
                  <a:solidFill>
                    <a:sysClr val="windowText" lastClr="000000"/>
                  </a:solidFill>
                  <a:latin typeface="Segoe UI"/>
                </a:endParaRPr>
              </a:p>
            </p:txBody>
          </p:sp>
          <p:sp>
            <p:nvSpPr>
              <p:cNvPr id="100" name="Freeform 34">
                <a:extLst>
                  <a:ext uri="{FF2B5EF4-FFF2-40B4-BE49-F238E27FC236}">
                    <a16:creationId xmlns:a16="http://schemas.microsoft.com/office/drawing/2014/main" id="{D30453D0-3B65-4607-B6ED-B511865132E7}"/>
                  </a:ext>
                </a:extLst>
              </p:cNvPr>
              <p:cNvSpPr>
                <a:spLocks/>
              </p:cNvSpPr>
              <p:nvPr/>
            </p:nvSpPr>
            <p:spPr bwMode="auto">
              <a:xfrm>
                <a:off x="6689725" y="3819525"/>
                <a:ext cx="293688" cy="157163"/>
              </a:xfrm>
              <a:custGeom>
                <a:avLst/>
                <a:gdLst>
                  <a:gd name="T0" fmla="*/ 106 w 115"/>
                  <a:gd name="T1" fmla="*/ 2 h 62"/>
                  <a:gd name="T2" fmla="*/ 114 w 115"/>
                  <a:gd name="T3" fmla="*/ 5 h 62"/>
                  <a:gd name="T4" fmla="*/ 114 w 115"/>
                  <a:gd name="T5" fmla="*/ 5 h 62"/>
                  <a:gd name="T6" fmla="*/ 111 w 115"/>
                  <a:gd name="T7" fmla="*/ 12 h 62"/>
                  <a:gd name="T8" fmla="*/ 10 w 115"/>
                  <a:gd name="T9" fmla="*/ 60 h 62"/>
                  <a:gd name="T10" fmla="*/ 2 w 115"/>
                  <a:gd name="T11" fmla="*/ 57 h 62"/>
                  <a:gd name="T12" fmla="*/ 2 w 115"/>
                  <a:gd name="T13" fmla="*/ 57 h 62"/>
                  <a:gd name="T14" fmla="*/ 5 w 115"/>
                  <a:gd name="T15" fmla="*/ 49 h 62"/>
                  <a:gd name="T16" fmla="*/ 106 w 115"/>
                  <a:gd name="T17" fmla="*/ 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5" h="62">
                    <a:moveTo>
                      <a:pt x="106" y="2"/>
                    </a:moveTo>
                    <a:cubicBezTo>
                      <a:pt x="110" y="0"/>
                      <a:pt x="113" y="2"/>
                      <a:pt x="114" y="5"/>
                    </a:cubicBezTo>
                    <a:cubicBezTo>
                      <a:pt x="114" y="5"/>
                      <a:pt x="114" y="5"/>
                      <a:pt x="114" y="5"/>
                    </a:cubicBezTo>
                    <a:cubicBezTo>
                      <a:pt x="115" y="8"/>
                      <a:pt x="115" y="11"/>
                      <a:pt x="111" y="12"/>
                    </a:cubicBezTo>
                    <a:cubicBezTo>
                      <a:pt x="10" y="60"/>
                      <a:pt x="10" y="60"/>
                      <a:pt x="10" y="60"/>
                    </a:cubicBezTo>
                    <a:cubicBezTo>
                      <a:pt x="5" y="62"/>
                      <a:pt x="3" y="60"/>
                      <a:pt x="2" y="57"/>
                    </a:cubicBezTo>
                    <a:cubicBezTo>
                      <a:pt x="2" y="57"/>
                      <a:pt x="2" y="57"/>
                      <a:pt x="2" y="57"/>
                    </a:cubicBezTo>
                    <a:cubicBezTo>
                      <a:pt x="0" y="54"/>
                      <a:pt x="0" y="51"/>
                      <a:pt x="5" y="49"/>
                    </a:cubicBezTo>
                    <a:lnTo>
                      <a:pt x="106" y="2"/>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latinLnBrk="0">
                  <a:defRPr/>
                </a:pPr>
                <a:endParaRPr lang="en-US" sz="1836" kern="0">
                  <a:solidFill>
                    <a:sysClr val="windowText" lastClr="000000"/>
                  </a:solidFill>
                  <a:latin typeface="Segoe UI"/>
                </a:endParaRPr>
              </a:p>
            </p:txBody>
          </p:sp>
          <p:sp>
            <p:nvSpPr>
              <p:cNvPr id="101" name="Freeform 35">
                <a:extLst>
                  <a:ext uri="{FF2B5EF4-FFF2-40B4-BE49-F238E27FC236}">
                    <a16:creationId xmlns:a16="http://schemas.microsoft.com/office/drawing/2014/main" id="{4E0E1096-42F1-411C-8380-D06FAE650142}"/>
                  </a:ext>
                </a:extLst>
              </p:cNvPr>
              <p:cNvSpPr>
                <a:spLocks/>
              </p:cNvSpPr>
              <p:nvPr/>
            </p:nvSpPr>
            <p:spPr bwMode="auto">
              <a:xfrm>
                <a:off x="6683375" y="3841750"/>
                <a:ext cx="309563" cy="109538"/>
              </a:xfrm>
              <a:custGeom>
                <a:avLst/>
                <a:gdLst>
                  <a:gd name="T0" fmla="*/ 116 w 122"/>
                  <a:gd name="T1" fmla="*/ 30 h 43"/>
                  <a:gd name="T2" fmla="*/ 121 w 122"/>
                  <a:gd name="T3" fmla="*/ 38 h 43"/>
                  <a:gd name="T4" fmla="*/ 121 w 122"/>
                  <a:gd name="T5" fmla="*/ 38 h 43"/>
                  <a:gd name="T6" fmla="*/ 113 w 122"/>
                  <a:gd name="T7" fmla="*/ 42 h 43"/>
                  <a:gd name="T8" fmla="*/ 5 w 122"/>
                  <a:gd name="T9" fmla="*/ 13 h 43"/>
                  <a:gd name="T10" fmla="*/ 1 w 122"/>
                  <a:gd name="T11" fmla="*/ 6 h 43"/>
                  <a:gd name="T12" fmla="*/ 1 w 122"/>
                  <a:gd name="T13" fmla="*/ 6 h 43"/>
                  <a:gd name="T14" fmla="*/ 8 w 122"/>
                  <a:gd name="T15" fmla="*/ 2 h 43"/>
                  <a:gd name="T16" fmla="*/ 116 w 122"/>
                  <a:gd name="T17" fmla="*/ 3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2" h="43">
                    <a:moveTo>
                      <a:pt x="116" y="30"/>
                    </a:moveTo>
                    <a:cubicBezTo>
                      <a:pt x="121" y="32"/>
                      <a:pt x="122" y="35"/>
                      <a:pt x="121" y="38"/>
                    </a:cubicBezTo>
                    <a:cubicBezTo>
                      <a:pt x="121" y="38"/>
                      <a:pt x="121" y="38"/>
                      <a:pt x="121" y="38"/>
                    </a:cubicBezTo>
                    <a:cubicBezTo>
                      <a:pt x="120" y="41"/>
                      <a:pt x="118" y="43"/>
                      <a:pt x="113" y="42"/>
                    </a:cubicBezTo>
                    <a:cubicBezTo>
                      <a:pt x="5" y="13"/>
                      <a:pt x="5" y="13"/>
                      <a:pt x="5" y="13"/>
                    </a:cubicBezTo>
                    <a:cubicBezTo>
                      <a:pt x="1" y="12"/>
                      <a:pt x="0" y="9"/>
                      <a:pt x="1" y="6"/>
                    </a:cubicBezTo>
                    <a:cubicBezTo>
                      <a:pt x="1" y="6"/>
                      <a:pt x="1" y="6"/>
                      <a:pt x="1" y="6"/>
                    </a:cubicBezTo>
                    <a:cubicBezTo>
                      <a:pt x="2" y="3"/>
                      <a:pt x="4" y="0"/>
                      <a:pt x="8" y="2"/>
                    </a:cubicBezTo>
                    <a:lnTo>
                      <a:pt x="116" y="30"/>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latinLnBrk="0">
                  <a:defRPr/>
                </a:pPr>
                <a:endParaRPr lang="en-US" sz="1836" kern="0">
                  <a:solidFill>
                    <a:sysClr val="windowText" lastClr="000000"/>
                  </a:solidFill>
                  <a:latin typeface="Segoe UI"/>
                </a:endParaRPr>
              </a:p>
            </p:txBody>
          </p:sp>
          <p:sp>
            <p:nvSpPr>
              <p:cNvPr id="102" name="Freeform 36">
                <a:extLst>
                  <a:ext uri="{FF2B5EF4-FFF2-40B4-BE49-F238E27FC236}">
                    <a16:creationId xmlns:a16="http://schemas.microsoft.com/office/drawing/2014/main" id="{9C807818-8BF6-47E4-AE97-7208865C50B8}"/>
                  </a:ext>
                </a:extLst>
              </p:cNvPr>
              <p:cNvSpPr>
                <a:spLocks/>
              </p:cNvSpPr>
              <p:nvPr/>
            </p:nvSpPr>
            <p:spPr bwMode="auto">
              <a:xfrm>
                <a:off x="6735763" y="3762375"/>
                <a:ext cx="201613" cy="271463"/>
              </a:xfrm>
              <a:custGeom>
                <a:avLst/>
                <a:gdLst>
                  <a:gd name="T0" fmla="*/ 77 w 79"/>
                  <a:gd name="T1" fmla="*/ 95 h 106"/>
                  <a:gd name="T2" fmla="*/ 75 w 79"/>
                  <a:gd name="T3" fmla="*/ 103 h 106"/>
                  <a:gd name="T4" fmla="*/ 75 w 79"/>
                  <a:gd name="T5" fmla="*/ 103 h 106"/>
                  <a:gd name="T6" fmla="*/ 67 w 79"/>
                  <a:gd name="T7" fmla="*/ 102 h 106"/>
                  <a:gd name="T8" fmla="*/ 3 w 79"/>
                  <a:gd name="T9" fmla="*/ 10 h 106"/>
                  <a:gd name="T10" fmla="*/ 4 w 79"/>
                  <a:gd name="T11" fmla="*/ 2 h 106"/>
                  <a:gd name="T12" fmla="*/ 4 w 79"/>
                  <a:gd name="T13" fmla="*/ 2 h 106"/>
                  <a:gd name="T14" fmla="*/ 13 w 79"/>
                  <a:gd name="T15" fmla="*/ 3 h 106"/>
                  <a:gd name="T16" fmla="*/ 77 w 79"/>
                  <a:gd name="T17" fmla="*/ 9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 h="106">
                    <a:moveTo>
                      <a:pt x="77" y="95"/>
                    </a:moveTo>
                    <a:cubicBezTo>
                      <a:pt x="79" y="99"/>
                      <a:pt x="78" y="102"/>
                      <a:pt x="75" y="103"/>
                    </a:cubicBezTo>
                    <a:cubicBezTo>
                      <a:pt x="75" y="103"/>
                      <a:pt x="75" y="103"/>
                      <a:pt x="75" y="103"/>
                    </a:cubicBezTo>
                    <a:cubicBezTo>
                      <a:pt x="73" y="105"/>
                      <a:pt x="70" y="106"/>
                      <a:pt x="67" y="102"/>
                    </a:cubicBezTo>
                    <a:cubicBezTo>
                      <a:pt x="3" y="10"/>
                      <a:pt x="3" y="10"/>
                      <a:pt x="3" y="10"/>
                    </a:cubicBezTo>
                    <a:cubicBezTo>
                      <a:pt x="0" y="7"/>
                      <a:pt x="2" y="4"/>
                      <a:pt x="4" y="2"/>
                    </a:cubicBezTo>
                    <a:cubicBezTo>
                      <a:pt x="4" y="2"/>
                      <a:pt x="4" y="2"/>
                      <a:pt x="4" y="2"/>
                    </a:cubicBezTo>
                    <a:cubicBezTo>
                      <a:pt x="7" y="0"/>
                      <a:pt x="10" y="0"/>
                      <a:pt x="13" y="3"/>
                    </a:cubicBezTo>
                    <a:lnTo>
                      <a:pt x="77" y="95"/>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latinLnBrk="0">
                  <a:defRPr/>
                </a:pPr>
                <a:endParaRPr lang="en-US" sz="1836" kern="0">
                  <a:solidFill>
                    <a:sysClr val="windowText" lastClr="000000"/>
                  </a:solidFill>
                  <a:latin typeface="Segoe UI"/>
                </a:endParaRPr>
              </a:p>
            </p:txBody>
          </p:sp>
          <p:sp>
            <p:nvSpPr>
              <p:cNvPr id="103" name="Freeform 37">
                <a:extLst>
                  <a:ext uri="{FF2B5EF4-FFF2-40B4-BE49-F238E27FC236}">
                    <a16:creationId xmlns:a16="http://schemas.microsoft.com/office/drawing/2014/main" id="{0D7FFC9A-0F07-44ED-A71D-D06C0A116F54}"/>
                  </a:ext>
                </a:extLst>
              </p:cNvPr>
              <p:cNvSpPr>
                <a:spLocks/>
              </p:cNvSpPr>
              <p:nvPr/>
            </p:nvSpPr>
            <p:spPr bwMode="auto">
              <a:xfrm>
                <a:off x="6810375" y="3740150"/>
                <a:ext cx="55563" cy="315913"/>
              </a:xfrm>
              <a:custGeom>
                <a:avLst/>
                <a:gdLst>
                  <a:gd name="T0" fmla="*/ 12 w 22"/>
                  <a:gd name="T1" fmla="*/ 118 h 124"/>
                  <a:gd name="T2" fmla="*/ 5 w 22"/>
                  <a:gd name="T3" fmla="*/ 123 h 124"/>
                  <a:gd name="T4" fmla="*/ 5 w 22"/>
                  <a:gd name="T5" fmla="*/ 123 h 124"/>
                  <a:gd name="T6" fmla="*/ 0 w 22"/>
                  <a:gd name="T7" fmla="*/ 117 h 124"/>
                  <a:gd name="T8" fmla="*/ 10 w 22"/>
                  <a:gd name="T9" fmla="*/ 5 h 124"/>
                  <a:gd name="T10" fmla="*/ 16 w 22"/>
                  <a:gd name="T11" fmla="*/ 0 h 124"/>
                  <a:gd name="T12" fmla="*/ 16 w 22"/>
                  <a:gd name="T13" fmla="*/ 0 h 124"/>
                  <a:gd name="T14" fmla="*/ 22 w 22"/>
                  <a:gd name="T15" fmla="*/ 6 h 124"/>
                  <a:gd name="T16" fmla="*/ 12 w 22"/>
                  <a:gd name="T17" fmla="*/ 118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 h="124">
                    <a:moveTo>
                      <a:pt x="12" y="118"/>
                    </a:moveTo>
                    <a:cubicBezTo>
                      <a:pt x="11" y="123"/>
                      <a:pt x="9" y="124"/>
                      <a:pt x="5" y="123"/>
                    </a:cubicBezTo>
                    <a:cubicBezTo>
                      <a:pt x="5" y="123"/>
                      <a:pt x="5" y="123"/>
                      <a:pt x="5" y="123"/>
                    </a:cubicBezTo>
                    <a:cubicBezTo>
                      <a:pt x="2" y="123"/>
                      <a:pt x="0" y="122"/>
                      <a:pt x="0" y="117"/>
                    </a:cubicBezTo>
                    <a:cubicBezTo>
                      <a:pt x="10" y="5"/>
                      <a:pt x="10" y="5"/>
                      <a:pt x="10" y="5"/>
                    </a:cubicBezTo>
                    <a:cubicBezTo>
                      <a:pt x="10" y="1"/>
                      <a:pt x="13" y="0"/>
                      <a:pt x="16" y="0"/>
                    </a:cubicBezTo>
                    <a:cubicBezTo>
                      <a:pt x="16" y="0"/>
                      <a:pt x="16" y="0"/>
                      <a:pt x="16" y="0"/>
                    </a:cubicBezTo>
                    <a:cubicBezTo>
                      <a:pt x="20" y="0"/>
                      <a:pt x="22" y="2"/>
                      <a:pt x="22" y="6"/>
                    </a:cubicBezTo>
                    <a:lnTo>
                      <a:pt x="12" y="118"/>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latinLnBrk="0">
                  <a:defRPr/>
                </a:pPr>
                <a:endParaRPr lang="en-US" sz="1836" kern="0">
                  <a:solidFill>
                    <a:sysClr val="windowText" lastClr="000000"/>
                  </a:solidFill>
                  <a:latin typeface="Segoe UI"/>
                </a:endParaRPr>
              </a:p>
            </p:txBody>
          </p:sp>
          <p:sp>
            <p:nvSpPr>
              <p:cNvPr id="104" name="Freeform 38">
                <a:extLst>
                  <a:ext uri="{FF2B5EF4-FFF2-40B4-BE49-F238E27FC236}">
                    <a16:creationId xmlns:a16="http://schemas.microsoft.com/office/drawing/2014/main" id="{B8E542F7-987F-4F32-98A5-F5830BDB8C0A}"/>
                  </a:ext>
                </a:extLst>
              </p:cNvPr>
              <p:cNvSpPr>
                <a:spLocks/>
              </p:cNvSpPr>
              <p:nvPr/>
            </p:nvSpPr>
            <p:spPr bwMode="auto">
              <a:xfrm>
                <a:off x="6718300" y="3778250"/>
                <a:ext cx="239713" cy="239713"/>
              </a:xfrm>
              <a:custGeom>
                <a:avLst/>
                <a:gdLst>
                  <a:gd name="T0" fmla="*/ 11 w 94"/>
                  <a:gd name="T1" fmla="*/ 91 h 94"/>
                  <a:gd name="T2" fmla="*/ 3 w 94"/>
                  <a:gd name="T3" fmla="*/ 91 h 94"/>
                  <a:gd name="T4" fmla="*/ 3 w 94"/>
                  <a:gd name="T5" fmla="*/ 91 h 94"/>
                  <a:gd name="T6" fmla="*/ 3 w 94"/>
                  <a:gd name="T7" fmla="*/ 82 h 94"/>
                  <a:gd name="T8" fmla="*/ 82 w 94"/>
                  <a:gd name="T9" fmla="*/ 3 h 94"/>
                  <a:gd name="T10" fmla="*/ 91 w 94"/>
                  <a:gd name="T11" fmla="*/ 3 h 94"/>
                  <a:gd name="T12" fmla="*/ 91 w 94"/>
                  <a:gd name="T13" fmla="*/ 3 h 94"/>
                  <a:gd name="T14" fmla="*/ 91 w 94"/>
                  <a:gd name="T15" fmla="*/ 11 h 94"/>
                  <a:gd name="T16" fmla="*/ 11 w 94"/>
                  <a:gd name="T17" fmla="*/ 91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 h="94">
                    <a:moveTo>
                      <a:pt x="11" y="91"/>
                    </a:moveTo>
                    <a:cubicBezTo>
                      <a:pt x="8" y="94"/>
                      <a:pt x="5" y="93"/>
                      <a:pt x="3" y="91"/>
                    </a:cubicBezTo>
                    <a:cubicBezTo>
                      <a:pt x="3" y="91"/>
                      <a:pt x="3" y="91"/>
                      <a:pt x="3" y="91"/>
                    </a:cubicBezTo>
                    <a:cubicBezTo>
                      <a:pt x="1" y="88"/>
                      <a:pt x="0" y="85"/>
                      <a:pt x="3" y="82"/>
                    </a:cubicBezTo>
                    <a:cubicBezTo>
                      <a:pt x="82" y="3"/>
                      <a:pt x="82" y="3"/>
                      <a:pt x="82" y="3"/>
                    </a:cubicBezTo>
                    <a:cubicBezTo>
                      <a:pt x="85" y="0"/>
                      <a:pt x="88" y="1"/>
                      <a:pt x="91" y="3"/>
                    </a:cubicBezTo>
                    <a:cubicBezTo>
                      <a:pt x="91" y="3"/>
                      <a:pt x="91" y="3"/>
                      <a:pt x="91" y="3"/>
                    </a:cubicBezTo>
                    <a:cubicBezTo>
                      <a:pt x="93" y="5"/>
                      <a:pt x="94" y="8"/>
                      <a:pt x="91" y="11"/>
                    </a:cubicBezTo>
                    <a:lnTo>
                      <a:pt x="11" y="91"/>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latinLnBrk="0">
                  <a:defRPr/>
                </a:pPr>
                <a:endParaRPr lang="en-US" sz="1836" kern="0">
                  <a:solidFill>
                    <a:sysClr val="windowText" lastClr="000000"/>
                  </a:solidFill>
                  <a:latin typeface="Segoe UI"/>
                </a:endParaRPr>
              </a:p>
            </p:txBody>
          </p:sp>
          <p:sp>
            <p:nvSpPr>
              <p:cNvPr id="105" name="Freeform 39">
                <a:extLst>
                  <a:ext uri="{FF2B5EF4-FFF2-40B4-BE49-F238E27FC236}">
                    <a16:creationId xmlns:a16="http://schemas.microsoft.com/office/drawing/2014/main" id="{B261AE1F-03DC-4176-81A8-E0D7497531F7}"/>
                  </a:ext>
                </a:extLst>
              </p:cNvPr>
              <p:cNvSpPr>
                <a:spLocks/>
              </p:cNvSpPr>
              <p:nvPr/>
            </p:nvSpPr>
            <p:spPr bwMode="auto">
              <a:xfrm>
                <a:off x="6684963" y="3744913"/>
                <a:ext cx="306388" cy="303213"/>
              </a:xfrm>
              <a:custGeom>
                <a:avLst/>
                <a:gdLst>
                  <a:gd name="T0" fmla="*/ 98 w 120"/>
                  <a:gd name="T1" fmla="*/ 98 h 119"/>
                  <a:gd name="T2" fmla="*/ 21 w 120"/>
                  <a:gd name="T3" fmla="*/ 98 h 119"/>
                  <a:gd name="T4" fmla="*/ 21 w 120"/>
                  <a:gd name="T5" fmla="*/ 21 h 119"/>
                  <a:gd name="T6" fmla="*/ 98 w 120"/>
                  <a:gd name="T7" fmla="*/ 21 h 119"/>
                  <a:gd name="T8" fmla="*/ 98 w 120"/>
                  <a:gd name="T9" fmla="*/ 98 h 119"/>
                </a:gdLst>
                <a:ahLst/>
                <a:cxnLst>
                  <a:cxn ang="0">
                    <a:pos x="T0" y="T1"/>
                  </a:cxn>
                  <a:cxn ang="0">
                    <a:pos x="T2" y="T3"/>
                  </a:cxn>
                  <a:cxn ang="0">
                    <a:pos x="T4" y="T5"/>
                  </a:cxn>
                  <a:cxn ang="0">
                    <a:pos x="T6" y="T7"/>
                  </a:cxn>
                  <a:cxn ang="0">
                    <a:pos x="T8" y="T9"/>
                  </a:cxn>
                </a:cxnLst>
                <a:rect l="0" t="0" r="r" b="b"/>
                <a:pathLst>
                  <a:path w="120" h="119">
                    <a:moveTo>
                      <a:pt x="98" y="98"/>
                    </a:moveTo>
                    <a:cubicBezTo>
                      <a:pt x="77" y="119"/>
                      <a:pt x="43" y="119"/>
                      <a:pt x="21" y="98"/>
                    </a:cubicBezTo>
                    <a:cubicBezTo>
                      <a:pt x="0" y="77"/>
                      <a:pt x="0" y="43"/>
                      <a:pt x="21" y="21"/>
                    </a:cubicBezTo>
                    <a:cubicBezTo>
                      <a:pt x="43" y="0"/>
                      <a:pt x="77" y="0"/>
                      <a:pt x="98" y="21"/>
                    </a:cubicBezTo>
                    <a:cubicBezTo>
                      <a:pt x="120" y="43"/>
                      <a:pt x="120" y="77"/>
                      <a:pt x="98" y="98"/>
                    </a:cubicBez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latinLnBrk="0">
                  <a:defRPr/>
                </a:pPr>
                <a:endParaRPr lang="en-US" sz="1836" kern="0">
                  <a:solidFill>
                    <a:sysClr val="windowText" lastClr="000000"/>
                  </a:solidFill>
                  <a:latin typeface="Segoe UI"/>
                </a:endParaRPr>
              </a:p>
            </p:txBody>
          </p:sp>
        </p:grpSp>
      </p:grpSp>
      <p:sp>
        <p:nvSpPr>
          <p:cNvPr id="131" name="TextBox 130">
            <a:extLst>
              <a:ext uri="{FF2B5EF4-FFF2-40B4-BE49-F238E27FC236}">
                <a16:creationId xmlns:a16="http://schemas.microsoft.com/office/drawing/2014/main" id="{3265BD61-2C47-4F88-9611-0C3394512EE2}"/>
              </a:ext>
            </a:extLst>
          </p:cNvPr>
          <p:cNvSpPr txBox="1"/>
          <p:nvPr/>
        </p:nvSpPr>
        <p:spPr>
          <a:xfrm>
            <a:off x="6549554" y="1366271"/>
            <a:ext cx="2867060" cy="958583"/>
          </a:xfrm>
          <a:prstGeom prst="rect">
            <a:avLst/>
          </a:prstGeom>
          <a:noFill/>
        </p:spPr>
        <p:txBody>
          <a:bodyPr wrap="square" rtlCol="0">
            <a:spAutoFit/>
          </a:bodyPr>
          <a:lstStyle/>
          <a:p>
            <a:pPr defTabSz="932597" latinLnBrk="0">
              <a:defRPr/>
            </a:pPr>
            <a:r>
              <a:rPr lang="en-US" sz="1836" kern="0" dirty="0">
                <a:solidFill>
                  <a:sysClr val="windowText" lastClr="000000"/>
                </a:solidFill>
                <a:latin typeface="Segoe UI"/>
              </a:rPr>
              <a:t>Messaging between components of your application</a:t>
            </a:r>
          </a:p>
        </p:txBody>
      </p:sp>
      <p:grpSp>
        <p:nvGrpSpPr>
          <p:cNvPr id="132" name="Group 131">
            <a:extLst>
              <a:ext uri="{FF2B5EF4-FFF2-40B4-BE49-F238E27FC236}">
                <a16:creationId xmlns:a16="http://schemas.microsoft.com/office/drawing/2014/main" id="{8AF6FFC2-A952-456F-805E-3B308DC9263F}"/>
              </a:ext>
            </a:extLst>
          </p:cNvPr>
          <p:cNvGrpSpPr/>
          <p:nvPr/>
        </p:nvGrpSpPr>
        <p:grpSpPr>
          <a:xfrm>
            <a:off x="10461300" y="3780308"/>
            <a:ext cx="638084" cy="1232710"/>
            <a:chOff x="10987652" y="2836591"/>
            <a:chExt cx="638084" cy="1232710"/>
          </a:xfrm>
        </p:grpSpPr>
        <p:pic>
          <p:nvPicPr>
            <p:cNvPr id="133" name="Picture 132">
              <a:extLst>
                <a:ext uri="{FF2B5EF4-FFF2-40B4-BE49-F238E27FC236}">
                  <a16:creationId xmlns:a16="http://schemas.microsoft.com/office/drawing/2014/main" id="{1DC612E9-F78A-4F1B-ABBB-7A1D4329A985}"/>
                </a:ext>
              </a:extLst>
            </p:cNvPr>
            <p:cNvPicPr>
              <a:picLocks noChangeAspect="1"/>
            </p:cNvPicPr>
            <p:nvPr/>
          </p:nvPicPr>
          <p:blipFill>
            <a:blip r:embed="rId8"/>
            <a:stretch>
              <a:fillRect/>
            </a:stretch>
          </p:blipFill>
          <p:spPr>
            <a:xfrm>
              <a:off x="10987652" y="2836591"/>
              <a:ext cx="171782" cy="766408"/>
            </a:xfrm>
            <a:prstGeom prst="rect">
              <a:avLst/>
            </a:prstGeom>
          </p:spPr>
        </p:pic>
        <p:pic>
          <p:nvPicPr>
            <p:cNvPr id="134" name="Picture 133">
              <a:extLst>
                <a:ext uri="{FF2B5EF4-FFF2-40B4-BE49-F238E27FC236}">
                  <a16:creationId xmlns:a16="http://schemas.microsoft.com/office/drawing/2014/main" id="{D87B9372-C2A6-4540-9A66-289C55C52068}"/>
                </a:ext>
              </a:extLst>
            </p:cNvPr>
            <p:cNvPicPr>
              <a:picLocks noChangeAspect="1"/>
            </p:cNvPicPr>
            <p:nvPr/>
          </p:nvPicPr>
          <p:blipFill>
            <a:blip r:embed="rId8"/>
            <a:stretch>
              <a:fillRect/>
            </a:stretch>
          </p:blipFill>
          <p:spPr>
            <a:xfrm>
              <a:off x="11143086" y="2992025"/>
              <a:ext cx="171782" cy="766408"/>
            </a:xfrm>
            <a:prstGeom prst="rect">
              <a:avLst/>
            </a:prstGeom>
          </p:spPr>
        </p:pic>
        <p:pic>
          <p:nvPicPr>
            <p:cNvPr id="135" name="Picture 134">
              <a:extLst>
                <a:ext uri="{FF2B5EF4-FFF2-40B4-BE49-F238E27FC236}">
                  <a16:creationId xmlns:a16="http://schemas.microsoft.com/office/drawing/2014/main" id="{5BAE4702-5D11-4E45-9C63-5B27B7CDB0CC}"/>
                </a:ext>
              </a:extLst>
            </p:cNvPr>
            <p:cNvPicPr>
              <a:picLocks noChangeAspect="1"/>
            </p:cNvPicPr>
            <p:nvPr/>
          </p:nvPicPr>
          <p:blipFill>
            <a:blip r:embed="rId8"/>
            <a:stretch>
              <a:fillRect/>
            </a:stretch>
          </p:blipFill>
          <p:spPr>
            <a:xfrm>
              <a:off x="11298520" y="3147459"/>
              <a:ext cx="171782" cy="766408"/>
            </a:xfrm>
            <a:prstGeom prst="rect">
              <a:avLst/>
            </a:prstGeom>
          </p:spPr>
        </p:pic>
        <p:pic>
          <p:nvPicPr>
            <p:cNvPr id="136" name="Picture 135">
              <a:extLst>
                <a:ext uri="{FF2B5EF4-FFF2-40B4-BE49-F238E27FC236}">
                  <a16:creationId xmlns:a16="http://schemas.microsoft.com/office/drawing/2014/main" id="{ADC519FC-DEC7-46EE-B746-5EDFFAD9CCB2}"/>
                </a:ext>
              </a:extLst>
            </p:cNvPr>
            <p:cNvPicPr>
              <a:picLocks noChangeAspect="1"/>
            </p:cNvPicPr>
            <p:nvPr/>
          </p:nvPicPr>
          <p:blipFill>
            <a:blip r:embed="rId8"/>
            <a:stretch>
              <a:fillRect/>
            </a:stretch>
          </p:blipFill>
          <p:spPr>
            <a:xfrm>
              <a:off x="11453954" y="3302893"/>
              <a:ext cx="171782" cy="766408"/>
            </a:xfrm>
            <a:prstGeom prst="rect">
              <a:avLst/>
            </a:prstGeom>
          </p:spPr>
        </p:pic>
      </p:grpSp>
      <p:sp>
        <p:nvSpPr>
          <p:cNvPr id="137" name="TextBox 136">
            <a:extLst>
              <a:ext uri="{FF2B5EF4-FFF2-40B4-BE49-F238E27FC236}">
                <a16:creationId xmlns:a16="http://schemas.microsoft.com/office/drawing/2014/main" id="{AC1DEE80-8D2B-49F7-AF44-510A1F53F79A}"/>
              </a:ext>
            </a:extLst>
          </p:cNvPr>
          <p:cNvSpPr txBox="1"/>
          <p:nvPr/>
        </p:nvSpPr>
        <p:spPr>
          <a:xfrm>
            <a:off x="9642105" y="1371818"/>
            <a:ext cx="2276474" cy="1534858"/>
          </a:xfrm>
          <a:prstGeom prst="rect">
            <a:avLst/>
          </a:prstGeom>
          <a:noFill/>
        </p:spPr>
        <p:txBody>
          <a:bodyPr wrap="square" rtlCol="0">
            <a:spAutoFit/>
          </a:bodyPr>
          <a:lstStyle/>
          <a:p>
            <a:pPr defTabSz="932597" latinLnBrk="0">
              <a:defRPr/>
            </a:pPr>
            <a:r>
              <a:rPr lang="en-US" sz="1836" kern="0" dirty="0">
                <a:solidFill>
                  <a:sysClr val="windowText" lastClr="000000"/>
                </a:solidFill>
                <a:latin typeface="Segoe UI"/>
              </a:rPr>
              <a:t>Shared file systems option – when your application is already built to use a SMB protocol</a:t>
            </a:r>
          </a:p>
        </p:txBody>
      </p:sp>
      <p:sp>
        <p:nvSpPr>
          <p:cNvPr id="2" name="Rectangle 1">
            <a:extLst>
              <a:ext uri="{FF2B5EF4-FFF2-40B4-BE49-F238E27FC236}">
                <a16:creationId xmlns:a16="http://schemas.microsoft.com/office/drawing/2014/main" id="{640AEB48-D5B2-4633-A658-E6A03F45F4B7}"/>
              </a:ext>
            </a:extLst>
          </p:cNvPr>
          <p:cNvSpPr/>
          <p:nvPr/>
        </p:nvSpPr>
        <p:spPr>
          <a:xfrm>
            <a:off x="312417" y="1313543"/>
            <a:ext cx="2311593" cy="4963886"/>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extLst>
      <p:ext uri="{BB962C8B-B14F-4D97-AF65-F5344CB8AC3E}">
        <p14:creationId xmlns:p14="http://schemas.microsoft.com/office/powerpoint/2010/main" val="32936344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Accent Color: Analyze Image</a:t>
            </a:r>
          </a:p>
        </p:txBody>
      </p:sp>
      <p:pic>
        <p:nvPicPr>
          <p:cNvPr id="3" name="Picture 2"/>
          <p:cNvPicPr>
            <a:picLocks noChangeAspect="1"/>
          </p:cNvPicPr>
          <p:nvPr/>
        </p:nvPicPr>
        <p:blipFill>
          <a:blip r:embed="rId3"/>
          <a:stretch>
            <a:fillRect/>
          </a:stretch>
        </p:blipFill>
        <p:spPr>
          <a:xfrm>
            <a:off x="665162" y="1855333"/>
            <a:ext cx="4562475" cy="3495675"/>
          </a:xfrm>
          <a:prstGeom prst="rect">
            <a:avLst/>
          </a:prstGeom>
        </p:spPr>
      </p:pic>
      <p:grpSp>
        <p:nvGrpSpPr>
          <p:cNvPr id="6" name="Group 5"/>
          <p:cNvGrpSpPr/>
          <p:nvPr/>
        </p:nvGrpSpPr>
        <p:grpSpPr>
          <a:xfrm>
            <a:off x="6353175" y="1028700"/>
            <a:ext cx="4448175" cy="5316537"/>
            <a:chOff x="6943725" y="1028700"/>
            <a:chExt cx="4448175" cy="5316537"/>
          </a:xfrm>
        </p:grpSpPr>
        <p:pic>
          <p:nvPicPr>
            <p:cNvPr id="4" name="Picture 3"/>
            <p:cNvPicPr>
              <a:picLocks noChangeAspect="1"/>
            </p:cNvPicPr>
            <p:nvPr/>
          </p:nvPicPr>
          <p:blipFill>
            <a:blip r:embed="rId4"/>
            <a:stretch>
              <a:fillRect/>
            </a:stretch>
          </p:blipFill>
          <p:spPr>
            <a:xfrm>
              <a:off x="6943725" y="1028700"/>
              <a:ext cx="4419600" cy="3552825"/>
            </a:xfrm>
            <a:prstGeom prst="rect">
              <a:avLst/>
            </a:prstGeom>
          </p:spPr>
        </p:pic>
        <p:pic>
          <p:nvPicPr>
            <p:cNvPr id="5" name="Picture 4"/>
            <p:cNvPicPr>
              <a:picLocks noChangeAspect="1"/>
            </p:cNvPicPr>
            <p:nvPr/>
          </p:nvPicPr>
          <p:blipFill>
            <a:blip r:embed="rId5"/>
            <a:stretch>
              <a:fillRect/>
            </a:stretch>
          </p:blipFill>
          <p:spPr>
            <a:xfrm>
              <a:off x="6943725" y="4525962"/>
              <a:ext cx="4448175" cy="1819275"/>
            </a:xfrm>
            <a:prstGeom prst="rect">
              <a:avLst/>
            </a:prstGeom>
          </p:spPr>
        </p:pic>
      </p:grpSp>
      <p:sp>
        <p:nvSpPr>
          <p:cNvPr id="7" name="Rectangle 6"/>
          <p:cNvSpPr/>
          <p:nvPr/>
        </p:nvSpPr>
        <p:spPr>
          <a:xfrm>
            <a:off x="6353175" y="4238625"/>
            <a:ext cx="3943350" cy="3238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6353175" y="6096000"/>
            <a:ext cx="3943350" cy="3238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6564648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19DF3E19-1097-44CA-A3D1-94611618D116}"/>
              </a:ext>
            </a:extLst>
          </p:cNvPr>
          <p:cNvSpPr>
            <a:spLocks noGrp="1"/>
          </p:cNvSpPr>
          <p:nvPr>
            <p:ph type="title"/>
          </p:nvPr>
        </p:nvSpPr>
        <p:spPr/>
        <p:txBody>
          <a:bodyPr/>
          <a:lstStyle/>
          <a:p>
            <a:r>
              <a:rPr lang="en-US" dirty="0"/>
              <a:t>2. Data Acquisition and Understanding </a:t>
            </a:r>
          </a:p>
        </p:txBody>
      </p:sp>
      <p:sp>
        <p:nvSpPr>
          <p:cNvPr id="12" name="Text Placeholder 11">
            <a:extLst>
              <a:ext uri="{FF2B5EF4-FFF2-40B4-BE49-F238E27FC236}">
                <a16:creationId xmlns:a16="http://schemas.microsoft.com/office/drawing/2014/main" id="{90B2F514-6D47-4CCD-87D0-52C73EE56C3A}"/>
              </a:ext>
            </a:extLst>
          </p:cNvPr>
          <p:cNvSpPr>
            <a:spLocks noGrp="1"/>
          </p:cNvSpPr>
          <p:nvPr>
            <p:ph type="body" sz="quarter" idx="12"/>
          </p:nvPr>
        </p:nvSpPr>
        <p:spPr/>
        <p:txBody>
          <a:bodyPr/>
          <a:lstStyle/>
          <a:p>
            <a:r>
              <a:rPr lang="en-US" dirty="0"/>
              <a:t>Data Science Tools</a:t>
            </a:r>
          </a:p>
        </p:txBody>
      </p:sp>
      <p:sp>
        <p:nvSpPr>
          <p:cNvPr id="10" name="Content Placeholder 9">
            <a:extLst>
              <a:ext uri="{FF2B5EF4-FFF2-40B4-BE49-F238E27FC236}">
                <a16:creationId xmlns:a16="http://schemas.microsoft.com/office/drawing/2014/main" id="{63350E4B-27BD-436C-A0F2-A32373FC52CE}"/>
              </a:ext>
            </a:extLst>
          </p:cNvPr>
          <p:cNvSpPr>
            <a:spLocks noGrp="1"/>
          </p:cNvSpPr>
          <p:nvPr>
            <p:ph idx="1"/>
          </p:nvPr>
        </p:nvSpPr>
        <p:spPr/>
        <p:txBody>
          <a:bodyPr/>
          <a:lstStyle/>
          <a:p>
            <a:r>
              <a:rPr lang="en-US" dirty="0"/>
              <a:t>A hyper-scale repository for big data analytics workloads</a:t>
            </a:r>
          </a:p>
        </p:txBody>
      </p:sp>
      <p:sp>
        <p:nvSpPr>
          <p:cNvPr id="11" name="Text Placeholder 10">
            <a:extLst>
              <a:ext uri="{FF2B5EF4-FFF2-40B4-BE49-F238E27FC236}">
                <a16:creationId xmlns:a16="http://schemas.microsoft.com/office/drawing/2014/main" id="{FB0549AA-99CD-423D-BBA3-7CA78EE18F09}"/>
              </a:ext>
            </a:extLst>
          </p:cNvPr>
          <p:cNvSpPr>
            <a:spLocks noGrp="1"/>
          </p:cNvSpPr>
          <p:nvPr>
            <p:ph type="body" sz="quarter" idx="10"/>
          </p:nvPr>
        </p:nvSpPr>
        <p:spPr/>
        <p:txBody>
          <a:bodyPr/>
          <a:lstStyle/>
          <a:p>
            <a:r>
              <a:rPr lang="en-US" dirty="0"/>
              <a:t>Store data</a:t>
            </a:r>
          </a:p>
        </p:txBody>
      </p:sp>
      <p:grpSp>
        <p:nvGrpSpPr>
          <p:cNvPr id="2" name="Group 1">
            <a:extLst>
              <a:ext uri="{FF2B5EF4-FFF2-40B4-BE49-F238E27FC236}">
                <a16:creationId xmlns:a16="http://schemas.microsoft.com/office/drawing/2014/main" id="{7912FB9A-2B13-45CE-9EBB-3802AD413DD0}"/>
              </a:ext>
            </a:extLst>
          </p:cNvPr>
          <p:cNvGrpSpPr/>
          <p:nvPr/>
        </p:nvGrpSpPr>
        <p:grpSpPr>
          <a:xfrm>
            <a:off x="1076316" y="1904585"/>
            <a:ext cx="10039369" cy="2784005"/>
            <a:chOff x="2163786" y="1904585"/>
            <a:chExt cx="10039369" cy="2784005"/>
          </a:xfrm>
        </p:grpSpPr>
        <p:grpSp>
          <p:nvGrpSpPr>
            <p:cNvPr id="7" name="Group 6">
              <a:extLst>
                <a:ext uri="{FF2B5EF4-FFF2-40B4-BE49-F238E27FC236}">
                  <a16:creationId xmlns:a16="http://schemas.microsoft.com/office/drawing/2014/main" id="{5C150B3D-9419-49F4-A33E-EFA074A45DF8}"/>
                </a:ext>
              </a:extLst>
            </p:cNvPr>
            <p:cNvGrpSpPr/>
            <p:nvPr/>
          </p:nvGrpSpPr>
          <p:grpSpPr>
            <a:xfrm>
              <a:off x="2163786" y="2657632"/>
              <a:ext cx="1001557" cy="641373"/>
              <a:chOff x="787287" y="2926584"/>
              <a:chExt cx="1070933" cy="685800"/>
            </a:xfrm>
          </p:grpSpPr>
          <p:sp>
            <p:nvSpPr>
              <p:cNvPr id="8" name="Rectangle 7">
                <a:extLst>
                  <a:ext uri="{FF2B5EF4-FFF2-40B4-BE49-F238E27FC236}">
                    <a16:creationId xmlns:a16="http://schemas.microsoft.com/office/drawing/2014/main" id="{4A2C5373-9AD6-4B8F-AB32-D6D41E5644CF}"/>
                  </a:ext>
                </a:extLst>
              </p:cNvPr>
              <p:cNvSpPr/>
              <p:nvPr>
                <p:custDataLst>
                  <p:tags r:id="rId8"/>
                </p:custDataLst>
              </p:nvPr>
            </p:nvSpPr>
            <p:spPr bwMode="auto">
              <a:xfrm>
                <a:off x="787287" y="2926584"/>
                <a:ext cx="1070933" cy="685800"/>
              </a:xfrm>
              <a:prstGeom prst="rect">
                <a:avLst/>
              </a:prstGeom>
              <a:solidFill>
                <a:srgbClr val="FFFFFF"/>
              </a:solidFill>
              <a:ln w="3175" cap="flat" cmpd="sng" algn="ctr">
                <a:solidFill>
                  <a:srgbClr val="0078D7"/>
                </a:solidFill>
                <a:prstDash val="solid"/>
                <a:miter lim="800000"/>
                <a:headEnd type="none" w="med" len="med"/>
                <a:tailEnd type="none" w="med" len="med"/>
              </a:ln>
              <a:effectLst/>
            </p:spPr>
            <p:txBody>
              <a:bodyPr rot="0" spcFirstLastPara="0" vertOverflow="overflow" horzOverflow="overflow" vert="horz" wrap="square" lIns="68580" tIns="45720" rIns="68580" bIns="45720" numCol="1" spcCol="0" rtlCol="0" fromWordArt="0" anchor="b" anchorCtr="0" forceAA="0" compatLnSpc="1">
                <a:prstTxWarp prst="textNoShape">
                  <a:avLst/>
                </a:prstTxWarp>
                <a:noAutofit/>
              </a:bodyPr>
              <a:lstStyle/>
              <a:p>
                <a:pPr marL="0" marR="0" lvl="0" indent="0" algn="ctr" defTabSz="932472"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78D7"/>
                    </a:solidFill>
                    <a:effectLst/>
                    <a:uLnTx/>
                    <a:uFillTx/>
                    <a:latin typeface="Segoe UI"/>
                    <a:ea typeface="+mn-ea"/>
                    <a:cs typeface="+mn-cs"/>
                  </a:rPr>
                  <a:t>LOB Applications</a:t>
                </a:r>
              </a:p>
            </p:txBody>
          </p:sp>
          <p:sp>
            <p:nvSpPr>
              <p:cNvPr id="13" name="Round Diagonal Corner Rectangle 53">
                <a:extLst>
                  <a:ext uri="{FF2B5EF4-FFF2-40B4-BE49-F238E27FC236}">
                    <a16:creationId xmlns:a16="http://schemas.microsoft.com/office/drawing/2014/main" id="{902E7D49-2A14-4916-BE70-6CD9AF9BE7C4}"/>
                  </a:ext>
                </a:extLst>
              </p:cNvPr>
              <p:cNvSpPr/>
              <p:nvPr/>
            </p:nvSpPr>
            <p:spPr bwMode="auto">
              <a:xfrm>
                <a:off x="1225625" y="2973815"/>
                <a:ext cx="239150" cy="272214"/>
              </a:xfrm>
              <a:custGeom>
                <a:avLst/>
                <a:gdLst/>
                <a:ahLst/>
                <a:cxnLst/>
                <a:rect l="l" t="t" r="r" b="b"/>
                <a:pathLst>
                  <a:path w="3235820" h="3683194">
                    <a:moveTo>
                      <a:pt x="595560" y="650095"/>
                    </a:moveTo>
                    <a:lnTo>
                      <a:pt x="1886300" y="650095"/>
                    </a:lnTo>
                    <a:lnTo>
                      <a:pt x="1886300" y="1018395"/>
                    </a:lnTo>
                    <a:lnTo>
                      <a:pt x="595560" y="1018395"/>
                    </a:lnTo>
                    <a:close/>
                    <a:moveTo>
                      <a:pt x="2054321" y="226077"/>
                    </a:moveTo>
                    <a:lnTo>
                      <a:pt x="520579" y="233218"/>
                    </a:lnTo>
                    <a:cubicBezTo>
                      <a:pt x="362905" y="233218"/>
                      <a:pt x="242283" y="270202"/>
                      <a:pt x="235081" y="524949"/>
                    </a:cubicBezTo>
                    <a:lnTo>
                      <a:pt x="235081" y="3449976"/>
                    </a:lnTo>
                    <a:lnTo>
                      <a:pt x="2715242" y="3449976"/>
                    </a:lnTo>
                    <a:cubicBezTo>
                      <a:pt x="2937738" y="3478785"/>
                      <a:pt x="3000739" y="3319364"/>
                      <a:pt x="3000739" y="3158245"/>
                    </a:cubicBezTo>
                    <a:lnTo>
                      <a:pt x="3000739" y="1068756"/>
                    </a:lnTo>
                    <a:lnTo>
                      <a:pt x="2242421" y="1068756"/>
                    </a:lnTo>
                    <a:cubicBezTo>
                      <a:pt x="2138537" y="1068756"/>
                      <a:pt x="2054321" y="984540"/>
                      <a:pt x="2054321" y="880655"/>
                    </a:cubicBezTo>
                    <a:close/>
                    <a:moveTo>
                      <a:pt x="334033" y="0"/>
                    </a:moveTo>
                    <a:lnTo>
                      <a:pt x="2218267" y="0"/>
                    </a:lnTo>
                    <a:lnTo>
                      <a:pt x="3235820" y="939280"/>
                    </a:lnTo>
                    <a:lnTo>
                      <a:pt x="3235820" y="3349162"/>
                    </a:lnTo>
                    <a:cubicBezTo>
                      <a:pt x="3235820" y="3533642"/>
                      <a:pt x="3086268" y="3683194"/>
                      <a:pt x="2901788" y="3683194"/>
                    </a:cubicBezTo>
                    <a:lnTo>
                      <a:pt x="0" y="3683194"/>
                    </a:lnTo>
                    <a:lnTo>
                      <a:pt x="0" y="334033"/>
                    </a:lnTo>
                    <a:cubicBezTo>
                      <a:pt x="0" y="149553"/>
                      <a:pt x="149553" y="0"/>
                      <a:pt x="334033" y="0"/>
                    </a:cubicBezTo>
                    <a:close/>
                  </a:path>
                </a:pathLst>
              </a:cu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800" b="0" i="0" u="none" strike="noStrike" kern="0" cap="none" spc="-50" normalizeH="0" baseline="0" noProof="0" dirty="0">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nvGrpSpPr>
            <p:cNvPr id="14" name="Group 13">
              <a:extLst>
                <a:ext uri="{FF2B5EF4-FFF2-40B4-BE49-F238E27FC236}">
                  <a16:creationId xmlns:a16="http://schemas.microsoft.com/office/drawing/2014/main" id="{51D234EF-8C27-432B-9455-48AA0097B9D3}"/>
                </a:ext>
              </a:extLst>
            </p:cNvPr>
            <p:cNvGrpSpPr/>
            <p:nvPr/>
          </p:nvGrpSpPr>
          <p:grpSpPr>
            <a:xfrm>
              <a:off x="3223729" y="1973814"/>
              <a:ext cx="1001557" cy="641373"/>
              <a:chOff x="1589220" y="3614946"/>
              <a:chExt cx="1070933" cy="685800"/>
            </a:xfrm>
          </p:grpSpPr>
          <p:sp>
            <p:nvSpPr>
              <p:cNvPr id="15" name="Rectangle 14">
                <a:extLst>
                  <a:ext uri="{FF2B5EF4-FFF2-40B4-BE49-F238E27FC236}">
                    <a16:creationId xmlns:a16="http://schemas.microsoft.com/office/drawing/2014/main" id="{CCEB0F9E-1806-4EF1-87DA-3760DFEAFE15}"/>
                  </a:ext>
                </a:extLst>
              </p:cNvPr>
              <p:cNvSpPr/>
              <p:nvPr>
                <p:custDataLst>
                  <p:tags r:id="rId7"/>
                </p:custDataLst>
              </p:nvPr>
            </p:nvSpPr>
            <p:spPr bwMode="auto">
              <a:xfrm>
                <a:off x="1589220" y="3614946"/>
                <a:ext cx="1070933" cy="685800"/>
              </a:xfrm>
              <a:prstGeom prst="rect">
                <a:avLst/>
              </a:prstGeom>
              <a:solidFill>
                <a:srgbClr val="FFFFFF"/>
              </a:solidFill>
              <a:ln w="3175" cap="flat" cmpd="sng" algn="ctr">
                <a:solidFill>
                  <a:srgbClr val="0078D7"/>
                </a:solidFill>
                <a:prstDash val="solid"/>
                <a:miter lim="800000"/>
                <a:headEnd type="none" w="med" len="med"/>
                <a:tailEnd type="none" w="med" len="med"/>
              </a:ln>
              <a:effectLst/>
            </p:spPr>
            <p:txBody>
              <a:bodyPr rot="0" spcFirstLastPara="0" vertOverflow="overflow" horzOverflow="overflow" vert="horz" wrap="square" lIns="68580" tIns="45720" rIns="68580" bIns="45720" numCol="1" spcCol="0" rtlCol="0" fromWordArt="0" anchor="b" anchorCtr="0" forceAA="0" compatLnSpc="1">
                <a:prstTxWarp prst="textNoShape">
                  <a:avLst/>
                </a:prstTxWarp>
                <a:noAutofit/>
              </a:bodyPr>
              <a:lstStyle/>
              <a:p>
                <a:pPr marL="0" marR="0" lvl="0" indent="0" algn="ctr" defTabSz="932472"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78D7"/>
                    </a:solidFill>
                    <a:effectLst/>
                    <a:uLnTx/>
                    <a:uFillTx/>
                    <a:latin typeface="Segoe UI"/>
                    <a:ea typeface="+mn-ea"/>
                    <a:cs typeface="+mn-cs"/>
                  </a:rPr>
                  <a:t>Social</a:t>
                </a:r>
              </a:p>
            </p:txBody>
          </p:sp>
          <p:sp>
            <p:nvSpPr>
              <p:cNvPr id="16" name="Freeform 13">
                <a:extLst>
                  <a:ext uri="{FF2B5EF4-FFF2-40B4-BE49-F238E27FC236}">
                    <a16:creationId xmlns:a16="http://schemas.microsoft.com/office/drawing/2014/main" id="{389B1F37-E503-467B-8320-4E3B061B8D10}"/>
                  </a:ext>
                </a:extLst>
              </p:cNvPr>
              <p:cNvSpPr>
                <a:spLocks noChangeAspect="1" noEditPoints="1"/>
              </p:cNvSpPr>
              <p:nvPr/>
            </p:nvSpPr>
            <p:spPr bwMode="black">
              <a:xfrm>
                <a:off x="1907537" y="3679555"/>
                <a:ext cx="434298" cy="401077"/>
              </a:xfrm>
              <a:custGeom>
                <a:avLst/>
                <a:gdLst>
                  <a:gd name="T0" fmla="*/ 344 w 414"/>
                  <a:gd name="T1" fmla="*/ 55 h 353"/>
                  <a:gd name="T2" fmla="*/ 296 w 414"/>
                  <a:gd name="T3" fmla="*/ 9 h 353"/>
                  <a:gd name="T4" fmla="*/ 206 w 414"/>
                  <a:gd name="T5" fmla="*/ 45 h 353"/>
                  <a:gd name="T6" fmla="*/ 0 w 414"/>
                  <a:gd name="T7" fmla="*/ 174 h 353"/>
                  <a:gd name="T8" fmla="*/ 158 w 414"/>
                  <a:gd name="T9" fmla="*/ 278 h 353"/>
                  <a:gd name="T10" fmla="*/ 160 w 414"/>
                  <a:gd name="T11" fmla="*/ 278 h 353"/>
                  <a:gd name="T12" fmla="*/ 160 w 414"/>
                  <a:gd name="T13" fmla="*/ 332 h 353"/>
                  <a:gd name="T14" fmla="*/ 133 w 414"/>
                  <a:gd name="T15" fmla="*/ 337 h 353"/>
                  <a:gd name="T16" fmla="*/ 128 w 414"/>
                  <a:gd name="T17" fmla="*/ 347 h 353"/>
                  <a:gd name="T18" fmla="*/ 137 w 414"/>
                  <a:gd name="T19" fmla="*/ 352 h 353"/>
                  <a:gd name="T20" fmla="*/ 137 w 414"/>
                  <a:gd name="T21" fmla="*/ 352 h 353"/>
                  <a:gd name="T22" fmla="*/ 176 w 414"/>
                  <a:gd name="T23" fmla="*/ 346 h 353"/>
                  <a:gd name="T24" fmla="*/ 215 w 414"/>
                  <a:gd name="T25" fmla="*/ 352 h 353"/>
                  <a:gd name="T26" fmla="*/ 218 w 414"/>
                  <a:gd name="T27" fmla="*/ 352 h 353"/>
                  <a:gd name="T28" fmla="*/ 224 w 414"/>
                  <a:gd name="T29" fmla="*/ 347 h 353"/>
                  <a:gd name="T30" fmla="*/ 245 w 414"/>
                  <a:gd name="T31" fmla="*/ 352 h 353"/>
                  <a:gd name="T32" fmla="*/ 248 w 414"/>
                  <a:gd name="T33" fmla="*/ 352 h 353"/>
                  <a:gd name="T34" fmla="*/ 255 w 414"/>
                  <a:gd name="T35" fmla="*/ 347 h 353"/>
                  <a:gd name="T36" fmla="*/ 250 w 414"/>
                  <a:gd name="T37" fmla="*/ 337 h 353"/>
                  <a:gd name="T38" fmla="*/ 207 w 414"/>
                  <a:gd name="T39" fmla="*/ 331 h 353"/>
                  <a:gd name="T40" fmla="*/ 207 w 414"/>
                  <a:gd name="T41" fmla="*/ 271 h 353"/>
                  <a:gd name="T42" fmla="*/ 343 w 414"/>
                  <a:gd name="T43" fmla="*/ 112 h 353"/>
                  <a:gd name="T44" fmla="*/ 414 w 414"/>
                  <a:gd name="T45" fmla="*/ 83 h 353"/>
                  <a:gd name="T46" fmla="*/ 344 w 414"/>
                  <a:gd name="T47" fmla="*/ 55 h 353"/>
                  <a:gd name="T48" fmla="*/ 192 w 414"/>
                  <a:gd name="T49" fmla="*/ 332 h 353"/>
                  <a:gd name="T50" fmla="*/ 192 w 414"/>
                  <a:gd name="T51" fmla="*/ 332 h 353"/>
                  <a:gd name="T52" fmla="*/ 191 w 414"/>
                  <a:gd name="T53" fmla="*/ 332 h 353"/>
                  <a:gd name="T54" fmla="*/ 176 w 414"/>
                  <a:gd name="T55" fmla="*/ 331 h 353"/>
                  <a:gd name="T56" fmla="*/ 175 w 414"/>
                  <a:gd name="T57" fmla="*/ 331 h 353"/>
                  <a:gd name="T58" fmla="*/ 175 w 414"/>
                  <a:gd name="T59" fmla="*/ 277 h 353"/>
                  <a:gd name="T60" fmla="*/ 192 w 414"/>
                  <a:gd name="T61" fmla="*/ 275 h 353"/>
                  <a:gd name="T62" fmla="*/ 192 w 414"/>
                  <a:gd name="T63" fmla="*/ 332 h 353"/>
                  <a:gd name="T64" fmla="*/ 286 w 414"/>
                  <a:gd name="T65" fmla="*/ 82 h 353"/>
                  <a:gd name="T66" fmla="*/ 271 w 414"/>
                  <a:gd name="T67" fmla="*/ 67 h 353"/>
                  <a:gd name="T68" fmla="*/ 286 w 414"/>
                  <a:gd name="T69" fmla="*/ 52 h 353"/>
                  <a:gd name="T70" fmla="*/ 301 w 414"/>
                  <a:gd name="T71" fmla="*/ 67 h 353"/>
                  <a:gd name="T72" fmla="*/ 286 w 414"/>
                  <a:gd name="T73" fmla="*/ 82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14" h="353">
                    <a:moveTo>
                      <a:pt x="344" y="55"/>
                    </a:moveTo>
                    <a:cubicBezTo>
                      <a:pt x="336" y="33"/>
                      <a:pt x="319" y="16"/>
                      <a:pt x="296" y="9"/>
                    </a:cubicBezTo>
                    <a:cubicBezTo>
                      <a:pt x="263" y="0"/>
                      <a:pt x="228" y="11"/>
                      <a:pt x="206" y="45"/>
                    </a:cubicBezTo>
                    <a:cubicBezTo>
                      <a:pt x="145" y="140"/>
                      <a:pt x="71" y="200"/>
                      <a:pt x="0" y="174"/>
                    </a:cubicBezTo>
                    <a:cubicBezTo>
                      <a:pt x="0" y="174"/>
                      <a:pt x="50" y="278"/>
                      <a:pt x="158" y="278"/>
                    </a:cubicBezTo>
                    <a:cubicBezTo>
                      <a:pt x="159" y="278"/>
                      <a:pt x="160" y="278"/>
                      <a:pt x="160" y="278"/>
                    </a:cubicBezTo>
                    <a:cubicBezTo>
                      <a:pt x="160" y="332"/>
                      <a:pt x="160" y="332"/>
                      <a:pt x="160" y="332"/>
                    </a:cubicBezTo>
                    <a:cubicBezTo>
                      <a:pt x="150" y="333"/>
                      <a:pt x="140" y="335"/>
                      <a:pt x="133" y="337"/>
                    </a:cubicBezTo>
                    <a:cubicBezTo>
                      <a:pt x="129" y="339"/>
                      <a:pt x="127" y="343"/>
                      <a:pt x="128" y="347"/>
                    </a:cubicBezTo>
                    <a:cubicBezTo>
                      <a:pt x="129" y="351"/>
                      <a:pt x="134" y="353"/>
                      <a:pt x="137" y="352"/>
                    </a:cubicBezTo>
                    <a:cubicBezTo>
                      <a:pt x="137" y="352"/>
                      <a:pt x="137" y="352"/>
                      <a:pt x="137" y="352"/>
                    </a:cubicBezTo>
                    <a:cubicBezTo>
                      <a:pt x="147" y="348"/>
                      <a:pt x="161" y="346"/>
                      <a:pt x="176" y="346"/>
                    </a:cubicBezTo>
                    <a:cubicBezTo>
                      <a:pt x="192" y="346"/>
                      <a:pt x="206" y="348"/>
                      <a:pt x="215" y="352"/>
                    </a:cubicBezTo>
                    <a:cubicBezTo>
                      <a:pt x="216" y="352"/>
                      <a:pt x="217" y="352"/>
                      <a:pt x="218" y="352"/>
                    </a:cubicBezTo>
                    <a:cubicBezTo>
                      <a:pt x="221" y="352"/>
                      <a:pt x="223" y="350"/>
                      <a:pt x="224" y="347"/>
                    </a:cubicBezTo>
                    <a:cubicBezTo>
                      <a:pt x="232" y="348"/>
                      <a:pt x="240" y="350"/>
                      <a:pt x="245" y="352"/>
                    </a:cubicBezTo>
                    <a:cubicBezTo>
                      <a:pt x="246" y="352"/>
                      <a:pt x="247" y="352"/>
                      <a:pt x="248" y="352"/>
                    </a:cubicBezTo>
                    <a:cubicBezTo>
                      <a:pt x="251" y="352"/>
                      <a:pt x="254" y="350"/>
                      <a:pt x="255" y="347"/>
                    </a:cubicBezTo>
                    <a:cubicBezTo>
                      <a:pt x="256" y="343"/>
                      <a:pt x="254" y="339"/>
                      <a:pt x="250" y="337"/>
                    </a:cubicBezTo>
                    <a:cubicBezTo>
                      <a:pt x="239" y="334"/>
                      <a:pt x="224" y="331"/>
                      <a:pt x="207" y="331"/>
                    </a:cubicBezTo>
                    <a:cubicBezTo>
                      <a:pt x="207" y="271"/>
                      <a:pt x="207" y="271"/>
                      <a:pt x="207" y="271"/>
                    </a:cubicBezTo>
                    <a:cubicBezTo>
                      <a:pt x="283" y="251"/>
                      <a:pt x="323" y="185"/>
                      <a:pt x="343" y="112"/>
                    </a:cubicBezTo>
                    <a:cubicBezTo>
                      <a:pt x="414" y="83"/>
                      <a:pt x="414" y="83"/>
                      <a:pt x="414" y="83"/>
                    </a:cubicBezTo>
                    <a:lnTo>
                      <a:pt x="344" y="55"/>
                    </a:lnTo>
                    <a:close/>
                    <a:moveTo>
                      <a:pt x="192" y="332"/>
                    </a:moveTo>
                    <a:cubicBezTo>
                      <a:pt x="192" y="332"/>
                      <a:pt x="192" y="332"/>
                      <a:pt x="192" y="332"/>
                    </a:cubicBezTo>
                    <a:cubicBezTo>
                      <a:pt x="192" y="332"/>
                      <a:pt x="192" y="332"/>
                      <a:pt x="191" y="332"/>
                    </a:cubicBezTo>
                    <a:cubicBezTo>
                      <a:pt x="187" y="331"/>
                      <a:pt x="181" y="331"/>
                      <a:pt x="176" y="331"/>
                    </a:cubicBezTo>
                    <a:cubicBezTo>
                      <a:pt x="176" y="331"/>
                      <a:pt x="176" y="331"/>
                      <a:pt x="175" y="331"/>
                    </a:cubicBezTo>
                    <a:cubicBezTo>
                      <a:pt x="175" y="277"/>
                      <a:pt x="175" y="277"/>
                      <a:pt x="175" y="277"/>
                    </a:cubicBezTo>
                    <a:cubicBezTo>
                      <a:pt x="181" y="276"/>
                      <a:pt x="187" y="276"/>
                      <a:pt x="192" y="275"/>
                    </a:cubicBezTo>
                    <a:lnTo>
                      <a:pt x="192" y="332"/>
                    </a:lnTo>
                    <a:close/>
                    <a:moveTo>
                      <a:pt x="286" y="82"/>
                    </a:moveTo>
                    <a:cubicBezTo>
                      <a:pt x="278" y="82"/>
                      <a:pt x="271" y="75"/>
                      <a:pt x="271" y="67"/>
                    </a:cubicBezTo>
                    <a:cubicBezTo>
                      <a:pt x="271" y="59"/>
                      <a:pt x="278" y="52"/>
                      <a:pt x="286" y="52"/>
                    </a:cubicBezTo>
                    <a:cubicBezTo>
                      <a:pt x="294" y="52"/>
                      <a:pt x="301" y="59"/>
                      <a:pt x="301" y="67"/>
                    </a:cubicBezTo>
                    <a:cubicBezTo>
                      <a:pt x="301" y="75"/>
                      <a:pt x="294" y="82"/>
                      <a:pt x="286" y="82"/>
                    </a:cubicBezTo>
                    <a:close/>
                  </a:path>
                </a:pathLst>
              </a:custGeom>
              <a:solidFill>
                <a:srgbClr val="0078D7"/>
              </a:solidFill>
              <a:ln w="10795" cap="flat" cmpd="sng" algn="ctr">
                <a:noFill/>
                <a:prstDash val="solid"/>
                <a:headEnd type="none" w="med" len="med"/>
                <a:tailEnd type="none" w="med" len="med"/>
              </a:ln>
              <a:effectLst/>
            </p:spPr>
            <p:txBody>
              <a:bodyPr vert="horz" wrap="square" lIns="89642" tIns="89642" rIns="89642" bIns="89642" numCol="1" rtlCol="0" anchor="ctr" anchorCtr="0" compatLnSpc="1">
                <a:prstTxWarp prst="textNoShape">
                  <a:avLst/>
                </a:prstTxWarp>
              </a:bodyPr>
              <a:lstStyle/>
              <a:p>
                <a:pPr marL="0" marR="0" lvl="0" indent="0" defTabSz="711705" eaLnBrk="1" fontAlgn="auto" latinLnBrk="0" hangingPunct="1">
                  <a:lnSpc>
                    <a:spcPct val="100000"/>
                  </a:lnSpc>
                  <a:spcBef>
                    <a:spcPts val="0"/>
                  </a:spcBef>
                  <a:spcAft>
                    <a:spcPts val="0"/>
                  </a:spcAft>
                  <a:buClrTx/>
                  <a:buSzTx/>
                  <a:buFontTx/>
                  <a:buNone/>
                  <a:tabLst/>
                  <a:defRPr/>
                </a:pPr>
                <a:endParaRPr kumimoji="0" lang="en-US" sz="900" b="0" i="0" u="none" strike="noStrike" kern="0" cap="none" spc="-118" normalizeH="0" baseline="0" noProof="0" dirty="0">
                  <a:ln>
                    <a:noFill/>
                  </a:ln>
                  <a:solidFill>
                    <a:srgbClr val="505050"/>
                  </a:solidFill>
                  <a:effectLst/>
                  <a:uLnTx/>
                  <a:uFillTx/>
                  <a:latin typeface="Segoe UI"/>
                  <a:ea typeface="+mn-ea"/>
                  <a:cs typeface="+mn-cs"/>
                </a:endParaRPr>
              </a:p>
            </p:txBody>
          </p:sp>
        </p:grpSp>
        <p:sp>
          <p:nvSpPr>
            <p:cNvPr id="17" name="Rectangle 16">
              <a:extLst>
                <a:ext uri="{FF2B5EF4-FFF2-40B4-BE49-F238E27FC236}">
                  <a16:creationId xmlns:a16="http://schemas.microsoft.com/office/drawing/2014/main" id="{407FC0CF-D9D4-4110-A560-7036F6D46194}"/>
                </a:ext>
              </a:extLst>
            </p:cNvPr>
            <p:cNvSpPr/>
            <p:nvPr>
              <p:custDataLst>
                <p:tags r:id="rId1"/>
              </p:custDataLst>
            </p:nvPr>
          </p:nvSpPr>
          <p:spPr bwMode="auto">
            <a:xfrm>
              <a:off x="2163786" y="1973814"/>
              <a:ext cx="1001557" cy="641373"/>
            </a:xfrm>
            <a:prstGeom prst="rect">
              <a:avLst/>
            </a:prstGeom>
            <a:solidFill>
              <a:srgbClr val="FFFFFF"/>
            </a:solidFill>
            <a:ln w="3175" cap="flat" cmpd="sng" algn="ctr">
              <a:solidFill>
                <a:srgbClr val="0078D7"/>
              </a:solidFill>
              <a:prstDash val="solid"/>
              <a:miter lim="800000"/>
              <a:headEnd type="none" w="med" len="med"/>
              <a:tailEnd type="none" w="med" len="med"/>
            </a:ln>
            <a:effectLst/>
          </p:spPr>
          <p:txBody>
            <a:bodyPr rot="0" spcFirstLastPara="0" vertOverflow="overflow" horzOverflow="overflow" vert="horz" wrap="square" lIns="68580" tIns="45720" rIns="68580" bIns="45720" numCol="1" spcCol="0" rtlCol="0" fromWordArt="0" anchor="b" anchorCtr="0" forceAA="0" compatLnSpc="1">
              <a:prstTxWarp prst="textNoShape">
                <a:avLst/>
              </a:prstTxWarp>
              <a:noAutofit/>
            </a:bodyPr>
            <a:lstStyle/>
            <a:p>
              <a:pPr marL="0" marR="0" lvl="0" indent="0" algn="ctr" defTabSz="932472"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78D7"/>
                  </a:solidFill>
                  <a:effectLst/>
                  <a:uLnTx/>
                  <a:uFillTx/>
                  <a:latin typeface="Segoe UI"/>
                  <a:ea typeface="+mn-ea"/>
                  <a:cs typeface="+mn-cs"/>
                </a:rPr>
                <a:t>Devices</a:t>
              </a:r>
            </a:p>
          </p:txBody>
        </p:sp>
        <p:grpSp>
          <p:nvGrpSpPr>
            <p:cNvPr id="18" name="Group 17">
              <a:extLst>
                <a:ext uri="{FF2B5EF4-FFF2-40B4-BE49-F238E27FC236}">
                  <a16:creationId xmlns:a16="http://schemas.microsoft.com/office/drawing/2014/main" id="{6419A0BF-45DB-4DF6-8473-F87672DB2276}"/>
                </a:ext>
              </a:extLst>
            </p:cNvPr>
            <p:cNvGrpSpPr/>
            <p:nvPr/>
          </p:nvGrpSpPr>
          <p:grpSpPr>
            <a:xfrm>
              <a:off x="2360768" y="2064960"/>
              <a:ext cx="607592" cy="319133"/>
              <a:chOff x="2769908" y="1409697"/>
              <a:chExt cx="1965320" cy="890690"/>
            </a:xfrm>
            <a:solidFill>
              <a:srgbClr val="0078D7"/>
            </a:solidFill>
          </p:grpSpPr>
          <p:sp>
            <p:nvSpPr>
              <p:cNvPr id="19" name="Round Same Side Corner Rectangle 11">
                <a:extLst>
                  <a:ext uri="{FF2B5EF4-FFF2-40B4-BE49-F238E27FC236}">
                    <a16:creationId xmlns:a16="http://schemas.microsoft.com/office/drawing/2014/main" id="{C4B026F7-1284-40D0-9CF0-7E0DE383625D}"/>
                  </a:ext>
                </a:extLst>
              </p:cNvPr>
              <p:cNvSpPr/>
              <p:nvPr/>
            </p:nvSpPr>
            <p:spPr>
              <a:xfrm>
                <a:off x="3138524" y="1579153"/>
                <a:ext cx="998086" cy="721234"/>
              </a:xfrm>
              <a:custGeom>
                <a:avLst/>
                <a:gdLst/>
                <a:ahLst/>
                <a:cxnLst/>
                <a:rect l="l" t="t" r="r" b="b"/>
                <a:pathLst>
                  <a:path w="997825" h="721233">
                    <a:moveTo>
                      <a:pt x="386303" y="632863"/>
                    </a:moveTo>
                    <a:lnTo>
                      <a:pt x="361994" y="673949"/>
                    </a:lnTo>
                    <a:lnTo>
                      <a:pt x="635830" y="673949"/>
                    </a:lnTo>
                    <a:lnTo>
                      <a:pt x="611521" y="632863"/>
                    </a:lnTo>
                    <a:close/>
                    <a:moveTo>
                      <a:pt x="74549" y="554146"/>
                    </a:moveTo>
                    <a:lnTo>
                      <a:pt x="923276" y="554146"/>
                    </a:lnTo>
                    <a:lnTo>
                      <a:pt x="997825" y="680147"/>
                    </a:lnTo>
                    <a:lnTo>
                      <a:pt x="997380" y="680147"/>
                    </a:lnTo>
                    <a:lnTo>
                      <a:pt x="997380" y="721233"/>
                    </a:lnTo>
                    <a:lnTo>
                      <a:pt x="443" y="721233"/>
                    </a:lnTo>
                    <a:lnTo>
                      <a:pt x="443" y="680147"/>
                    </a:lnTo>
                    <a:lnTo>
                      <a:pt x="0" y="680147"/>
                    </a:lnTo>
                    <a:close/>
                    <a:moveTo>
                      <a:pt x="107888" y="28997"/>
                    </a:moveTo>
                    <a:lnTo>
                      <a:pt x="107888" y="517611"/>
                    </a:lnTo>
                    <a:lnTo>
                      <a:pt x="889938" y="517611"/>
                    </a:lnTo>
                    <a:lnTo>
                      <a:pt x="889938" y="28997"/>
                    </a:lnTo>
                    <a:close/>
                    <a:moveTo>
                      <a:pt x="102530" y="0"/>
                    </a:moveTo>
                    <a:lnTo>
                      <a:pt x="895294" y="0"/>
                    </a:lnTo>
                    <a:cubicBezTo>
                      <a:pt x="909799" y="0"/>
                      <a:pt x="921556" y="11760"/>
                      <a:pt x="921556" y="26269"/>
                    </a:cubicBezTo>
                    <a:lnTo>
                      <a:pt x="921556" y="541850"/>
                    </a:lnTo>
                    <a:lnTo>
                      <a:pt x="76268" y="541850"/>
                    </a:lnTo>
                    <a:lnTo>
                      <a:pt x="76268" y="26269"/>
                    </a:lnTo>
                    <a:cubicBezTo>
                      <a:pt x="76268" y="11760"/>
                      <a:pt x="88025" y="0"/>
                      <a:pt x="102530" y="0"/>
                    </a:cubicBezTo>
                    <a:close/>
                  </a:path>
                </a:pathLst>
              </a:custGeom>
              <a:grpFill/>
              <a:ln w="25400" cap="flat" cmpd="sng" algn="ctr">
                <a:noFill/>
                <a:prstDash val="solid"/>
              </a:ln>
              <a:effectLst/>
            </p:spPr>
            <p:txBody>
              <a:bodyPr lIns="43940" rIns="0" rtlCol="0" anchor="ctr"/>
              <a:lstStyle>
                <a:defPPr>
                  <a:defRPr lang="en-US"/>
                </a:defPPr>
                <a:lvl1pPr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1pPr>
                <a:lvl2pPr marL="465138" indent="-7938"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2pPr>
                <a:lvl3pPr marL="931863" indent="-17463"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3pPr>
                <a:lvl4pPr marL="1398588" indent="-26988"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4pPr>
                <a:lvl5pPr marL="1865313" indent="-36513"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9pPr>
              </a:lstStyle>
              <a:p>
                <a:pPr marL="0" marR="0" lvl="0" indent="0" algn="l" defTabSz="878727" rtl="0" eaLnBrk="0" fontAlgn="base" latinLnBrk="0" hangingPunct="0">
                  <a:lnSpc>
                    <a:spcPct val="100000"/>
                  </a:lnSpc>
                  <a:spcBef>
                    <a:spcPct val="0"/>
                  </a:spcBef>
                  <a:spcAft>
                    <a:spcPct val="0"/>
                  </a:spcAft>
                  <a:buClrTx/>
                  <a:buSzTx/>
                  <a:buFontTx/>
                  <a:buNone/>
                  <a:tabLst/>
                  <a:defRPr/>
                </a:pPr>
                <a:endParaRPr kumimoji="0" lang="en-US" sz="480" b="0" i="0" u="none" strike="noStrike" kern="0" cap="none" spc="0" normalizeH="0" baseline="0" noProof="0" dirty="0">
                  <a:ln>
                    <a:noFill/>
                  </a:ln>
                  <a:solidFill>
                    <a:srgbClr val="107C10"/>
                  </a:solidFill>
                  <a:effectLst/>
                  <a:uLnTx/>
                  <a:uFillTx/>
                  <a:latin typeface="Segoe"/>
                  <a:ea typeface="MS PGothic" panose="020B0600070205080204" pitchFamily="34" charset="-128"/>
                  <a:cs typeface="+mn-cs"/>
                </a:endParaRPr>
              </a:p>
            </p:txBody>
          </p:sp>
          <p:sp>
            <p:nvSpPr>
              <p:cNvPr id="20" name="Rounded Rectangle 223">
                <a:extLst>
                  <a:ext uri="{FF2B5EF4-FFF2-40B4-BE49-F238E27FC236}">
                    <a16:creationId xmlns:a16="http://schemas.microsoft.com/office/drawing/2014/main" id="{22E5AB5A-D8B7-44DA-85E2-283AD2DA56FE}"/>
                  </a:ext>
                </a:extLst>
              </p:cNvPr>
              <p:cNvSpPr/>
              <p:nvPr/>
            </p:nvSpPr>
            <p:spPr bwMode="auto">
              <a:xfrm>
                <a:off x="2769908" y="1409697"/>
                <a:ext cx="368615" cy="648352"/>
              </a:xfrm>
              <a:custGeom>
                <a:avLst/>
                <a:gdLst/>
                <a:ahLst/>
                <a:cxnLst/>
                <a:rect l="l" t="t" r="r" b="b"/>
                <a:pathLst>
                  <a:path w="3657600" h="6434945">
                    <a:moveTo>
                      <a:pt x="1828801" y="5761924"/>
                    </a:moveTo>
                    <a:cubicBezTo>
                      <a:pt x="1694209" y="5761924"/>
                      <a:pt x="1585101" y="5871032"/>
                      <a:pt x="1585101" y="6005624"/>
                    </a:cubicBezTo>
                    <a:cubicBezTo>
                      <a:pt x="1585101" y="6140216"/>
                      <a:pt x="1694209" y="6249324"/>
                      <a:pt x="1828801" y="6249324"/>
                    </a:cubicBezTo>
                    <a:cubicBezTo>
                      <a:pt x="1963393" y="6249324"/>
                      <a:pt x="2072501" y="6140216"/>
                      <a:pt x="2072501" y="6005624"/>
                    </a:cubicBezTo>
                    <a:cubicBezTo>
                      <a:pt x="2072501" y="5871032"/>
                      <a:pt x="1963393" y="5761924"/>
                      <a:pt x="1828801" y="5761924"/>
                    </a:cubicBezTo>
                    <a:close/>
                    <a:moveTo>
                      <a:pt x="367260" y="607233"/>
                    </a:moveTo>
                    <a:lnTo>
                      <a:pt x="367260" y="5543030"/>
                    </a:lnTo>
                    <a:lnTo>
                      <a:pt x="3290341" y="5543030"/>
                    </a:lnTo>
                    <a:lnTo>
                      <a:pt x="3290341" y="607233"/>
                    </a:lnTo>
                    <a:close/>
                    <a:moveTo>
                      <a:pt x="1097280" y="257182"/>
                    </a:moveTo>
                    <a:cubicBezTo>
                      <a:pt x="1072030" y="257182"/>
                      <a:pt x="1051560" y="277652"/>
                      <a:pt x="1051560" y="302902"/>
                    </a:cubicBezTo>
                    <a:cubicBezTo>
                      <a:pt x="1051560" y="328152"/>
                      <a:pt x="1072030" y="348622"/>
                      <a:pt x="1097280" y="348622"/>
                    </a:cubicBezTo>
                    <a:lnTo>
                      <a:pt x="2560320" y="348622"/>
                    </a:lnTo>
                    <a:cubicBezTo>
                      <a:pt x="2585570" y="348622"/>
                      <a:pt x="2606040" y="328152"/>
                      <a:pt x="2606040" y="302902"/>
                    </a:cubicBezTo>
                    <a:cubicBezTo>
                      <a:pt x="2606040" y="277652"/>
                      <a:pt x="2585570" y="257182"/>
                      <a:pt x="2560320" y="257182"/>
                    </a:cubicBezTo>
                    <a:close/>
                    <a:moveTo>
                      <a:pt x="609612" y="0"/>
                    </a:moveTo>
                    <a:lnTo>
                      <a:pt x="3047988" y="0"/>
                    </a:lnTo>
                    <a:cubicBezTo>
                      <a:pt x="3384667" y="0"/>
                      <a:pt x="3657600" y="272933"/>
                      <a:pt x="3657600" y="609612"/>
                    </a:cubicBezTo>
                    <a:lnTo>
                      <a:pt x="3657600" y="5825333"/>
                    </a:lnTo>
                    <a:cubicBezTo>
                      <a:pt x="3657600" y="6162012"/>
                      <a:pt x="3384667" y="6434945"/>
                      <a:pt x="3047988" y="6434945"/>
                    </a:cubicBezTo>
                    <a:lnTo>
                      <a:pt x="609612" y="6434945"/>
                    </a:lnTo>
                    <a:cubicBezTo>
                      <a:pt x="272933" y="6434945"/>
                      <a:pt x="0" y="6162012"/>
                      <a:pt x="0" y="5825333"/>
                    </a:cubicBezTo>
                    <a:lnTo>
                      <a:pt x="0" y="609612"/>
                    </a:lnTo>
                    <a:cubicBezTo>
                      <a:pt x="0" y="272933"/>
                      <a:pt x="272933" y="0"/>
                      <a:pt x="609612" y="0"/>
                    </a:cubicBezTo>
                    <a:close/>
                  </a:path>
                </a:pathLst>
              </a:custGeom>
              <a:grpFill/>
              <a:ln w="9525" cap="flat" cmpd="sng" algn="ctr">
                <a:noFill/>
                <a:prstDash val="solid"/>
                <a:headEnd type="none" w="med" len="med"/>
                <a:tailEnd type="none" w="med" len="med"/>
              </a:ln>
              <a:effectLst/>
            </p:spPr>
            <p:txBody>
              <a:bodyPr rot="0" spcFirstLastPara="0" vert="horz" wrap="square" lIns="43940" tIns="43940" rIns="0" bIns="87880" numCol="1" spcCol="0" rtlCol="0" fromWordArt="0" anchor="b" anchorCtr="0" forceAA="0" compatLnSpc="1">
                <a:prstTxWarp prst="textNoShape">
                  <a:avLst/>
                </a:prstTxWarp>
                <a:noAutofit/>
              </a:bodyPr>
              <a:lstStyle>
                <a:defPPr>
                  <a:defRPr lang="en-US"/>
                </a:defPPr>
                <a:lvl1pPr algn="l" defTabSz="931863" rtl="0" eaLnBrk="0" fontAlgn="base" hangingPunct="0">
                  <a:spcBef>
                    <a:spcPct val="0"/>
                  </a:spcBef>
                  <a:spcAft>
                    <a:spcPct val="0"/>
                  </a:spcAft>
                  <a:defRPr kern="1200">
                    <a:solidFill>
                      <a:schemeClr val="lt1"/>
                    </a:solidFill>
                    <a:latin typeface="+mn-lt"/>
                    <a:ea typeface="+mn-ea"/>
                    <a:cs typeface="+mn-cs"/>
                  </a:defRPr>
                </a:lvl1pPr>
                <a:lvl2pPr marL="465138" indent="-7938" algn="l" defTabSz="931863" rtl="0" eaLnBrk="0" fontAlgn="base" hangingPunct="0">
                  <a:spcBef>
                    <a:spcPct val="0"/>
                  </a:spcBef>
                  <a:spcAft>
                    <a:spcPct val="0"/>
                  </a:spcAft>
                  <a:defRPr kern="1200">
                    <a:solidFill>
                      <a:schemeClr val="lt1"/>
                    </a:solidFill>
                    <a:latin typeface="+mn-lt"/>
                    <a:ea typeface="+mn-ea"/>
                    <a:cs typeface="+mn-cs"/>
                  </a:defRPr>
                </a:lvl2pPr>
                <a:lvl3pPr marL="931863" indent="-17463" algn="l" defTabSz="931863" rtl="0" eaLnBrk="0" fontAlgn="base" hangingPunct="0">
                  <a:spcBef>
                    <a:spcPct val="0"/>
                  </a:spcBef>
                  <a:spcAft>
                    <a:spcPct val="0"/>
                  </a:spcAft>
                  <a:defRPr kern="1200">
                    <a:solidFill>
                      <a:schemeClr val="lt1"/>
                    </a:solidFill>
                    <a:latin typeface="+mn-lt"/>
                    <a:ea typeface="+mn-ea"/>
                    <a:cs typeface="+mn-cs"/>
                  </a:defRPr>
                </a:lvl3pPr>
                <a:lvl4pPr marL="1398588" indent="-26988" algn="l" defTabSz="931863" rtl="0" eaLnBrk="0" fontAlgn="base" hangingPunct="0">
                  <a:spcBef>
                    <a:spcPct val="0"/>
                  </a:spcBef>
                  <a:spcAft>
                    <a:spcPct val="0"/>
                  </a:spcAft>
                  <a:defRPr kern="1200">
                    <a:solidFill>
                      <a:schemeClr val="lt1"/>
                    </a:solidFill>
                    <a:latin typeface="+mn-lt"/>
                    <a:ea typeface="+mn-ea"/>
                    <a:cs typeface="+mn-cs"/>
                  </a:defRPr>
                </a:lvl4pPr>
                <a:lvl5pPr marL="1865313" indent="-36513" algn="l" defTabSz="931863"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marL="0" marR="0" lvl="0" indent="0" algn="l" defTabSz="878438" rtl="0" eaLnBrk="0" fontAlgn="base" latinLnBrk="0" hangingPunct="0">
                  <a:lnSpc>
                    <a:spcPct val="100000"/>
                  </a:lnSpc>
                  <a:spcBef>
                    <a:spcPct val="0"/>
                  </a:spcBef>
                  <a:spcAft>
                    <a:spcPct val="0"/>
                  </a:spcAft>
                  <a:buClrTx/>
                  <a:buSzTx/>
                  <a:buFontTx/>
                  <a:buNone/>
                  <a:tabLst/>
                  <a:defRPr/>
                </a:pPr>
                <a:endParaRPr kumimoji="0" lang="en-US" sz="480" b="0" i="0" u="none" strike="noStrike" kern="1200" cap="none" spc="-48" normalizeH="0" baseline="0" noProof="0" dirty="0">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sp>
            <p:nvSpPr>
              <p:cNvPr id="21" name="Rounded Rectangle 6">
                <a:extLst>
                  <a:ext uri="{FF2B5EF4-FFF2-40B4-BE49-F238E27FC236}">
                    <a16:creationId xmlns:a16="http://schemas.microsoft.com/office/drawing/2014/main" id="{7F24EE18-7C61-4E80-B554-075D0A431A14}"/>
                  </a:ext>
                </a:extLst>
              </p:cNvPr>
              <p:cNvSpPr/>
              <p:nvPr/>
            </p:nvSpPr>
            <p:spPr bwMode="auto">
              <a:xfrm rot="16200000">
                <a:off x="4229657" y="1440678"/>
                <a:ext cx="404402" cy="606741"/>
              </a:xfrm>
              <a:custGeom>
                <a:avLst/>
                <a:gdLst/>
                <a:ahLst/>
                <a:cxnLst/>
                <a:rect l="l" t="t" r="r" b="b"/>
                <a:pathLst>
                  <a:path w="3286897" h="4658497">
                    <a:moveTo>
                      <a:pt x="1600200" y="4382531"/>
                    </a:moveTo>
                    <a:cubicBezTo>
                      <a:pt x="1600200" y="4367744"/>
                      <a:pt x="1588213" y="4355757"/>
                      <a:pt x="1573426" y="4355757"/>
                    </a:cubicBezTo>
                    <a:lnTo>
                      <a:pt x="811428" y="4355757"/>
                    </a:lnTo>
                    <a:cubicBezTo>
                      <a:pt x="796641" y="4355757"/>
                      <a:pt x="784654" y="4367744"/>
                      <a:pt x="784654" y="4382531"/>
                    </a:cubicBezTo>
                    <a:lnTo>
                      <a:pt x="784654" y="4489621"/>
                    </a:lnTo>
                    <a:cubicBezTo>
                      <a:pt x="784654" y="4504408"/>
                      <a:pt x="796641" y="4516395"/>
                      <a:pt x="811428" y="4516395"/>
                    </a:cubicBezTo>
                    <a:lnTo>
                      <a:pt x="1573426" y="4516395"/>
                    </a:lnTo>
                    <a:cubicBezTo>
                      <a:pt x="1588213" y="4516395"/>
                      <a:pt x="1600200" y="4504408"/>
                      <a:pt x="1600200" y="4489621"/>
                    </a:cubicBezTo>
                    <a:close/>
                    <a:moveTo>
                      <a:pt x="2502243" y="4382531"/>
                    </a:moveTo>
                    <a:cubicBezTo>
                      <a:pt x="2502243" y="4367744"/>
                      <a:pt x="2490256" y="4355757"/>
                      <a:pt x="2475469" y="4355757"/>
                    </a:cubicBezTo>
                    <a:lnTo>
                      <a:pt x="1713471" y="4355757"/>
                    </a:lnTo>
                    <a:cubicBezTo>
                      <a:pt x="1698684" y="4355757"/>
                      <a:pt x="1686697" y="4367744"/>
                      <a:pt x="1686697" y="4382531"/>
                    </a:cubicBezTo>
                    <a:lnTo>
                      <a:pt x="1686697" y="4489621"/>
                    </a:lnTo>
                    <a:cubicBezTo>
                      <a:pt x="1686697" y="4504408"/>
                      <a:pt x="1698684" y="4516395"/>
                      <a:pt x="1713471" y="4516395"/>
                    </a:cubicBezTo>
                    <a:lnTo>
                      <a:pt x="2475469" y="4516395"/>
                    </a:lnTo>
                    <a:cubicBezTo>
                      <a:pt x="2490256" y="4516395"/>
                      <a:pt x="2502243" y="4504408"/>
                      <a:pt x="2502243" y="4489621"/>
                    </a:cubicBezTo>
                    <a:close/>
                    <a:moveTo>
                      <a:pt x="3021231" y="480896"/>
                    </a:moveTo>
                    <a:cubicBezTo>
                      <a:pt x="3021231" y="375524"/>
                      <a:pt x="2935811" y="290104"/>
                      <a:pt x="2830439" y="290104"/>
                    </a:cubicBezTo>
                    <a:lnTo>
                      <a:pt x="444108" y="290104"/>
                    </a:lnTo>
                    <a:cubicBezTo>
                      <a:pt x="338736" y="290104"/>
                      <a:pt x="253316" y="375524"/>
                      <a:pt x="253316" y="480896"/>
                    </a:cubicBezTo>
                    <a:lnTo>
                      <a:pt x="253316" y="4029043"/>
                    </a:lnTo>
                    <a:cubicBezTo>
                      <a:pt x="253316" y="4134415"/>
                      <a:pt x="338736" y="4219835"/>
                      <a:pt x="444108" y="4219835"/>
                    </a:cubicBezTo>
                    <a:lnTo>
                      <a:pt x="2830439" y="4219835"/>
                    </a:lnTo>
                    <a:cubicBezTo>
                      <a:pt x="2935811" y="4219835"/>
                      <a:pt x="3021231" y="4134415"/>
                      <a:pt x="3021231" y="4029043"/>
                    </a:cubicBezTo>
                    <a:close/>
                    <a:moveTo>
                      <a:pt x="3286897" y="226566"/>
                    </a:moveTo>
                    <a:lnTo>
                      <a:pt x="3286897" y="4431931"/>
                    </a:lnTo>
                    <a:cubicBezTo>
                      <a:pt x="3286897" y="4557060"/>
                      <a:pt x="3185460" y="4658497"/>
                      <a:pt x="3060331" y="4658497"/>
                    </a:cubicBezTo>
                    <a:lnTo>
                      <a:pt x="226566" y="4658497"/>
                    </a:lnTo>
                    <a:cubicBezTo>
                      <a:pt x="101437" y="4658497"/>
                      <a:pt x="0" y="4557060"/>
                      <a:pt x="0" y="4431931"/>
                    </a:cubicBezTo>
                    <a:lnTo>
                      <a:pt x="0" y="226566"/>
                    </a:lnTo>
                    <a:cubicBezTo>
                      <a:pt x="0" y="101437"/>
                      <a:pt x="101437" y="0"/>
                      <a:pt x="226566" y="0"/>
                    </a:cubicBezTo>
                    <a:lnTo>
                      <a:pt x="3060331" y="0"/>
                    </a:lnTo>
                    <a:cubicBezTo>
                      <a:pt x="3185460" y="0"/>
                      <a:pt x="3286897" y="101437"/>
                      <a:pt x="3286897" y="226566"/>
                    </a:cubicBezTo>
                    <a:close/>
                  </a:path>
                </a:pathLst>
              </a:custGeom>
              <a:grpFill/>
              <a:ln w="10795" cap="flat" cmpd="sng" algn="ctr">
                <a:noFill/>
                <a:prstDash val="solid"/>
                <a:headEnd type="none" w="med" len="med"/>
                <a:tailEnd type="none" w="med" len="med"/>
              </a:ln>
              <a:effectLst/>
            </p:spPr>
            <p:txBody>
              <a:bodyPr vert="horz" wrap="square" lIns="43940" tIns="43938" rIns="0" bIns="43938" numCol="1" rtlCol="0" anchor="ctr" anchorCtr="0" compatLnSpc="1">
                <a:prstTxWarp prst="textNoShape">
                  <a:avLst/>
                </a:prstTxWarp>
              </a:bodyPr>
              <a:lstStyle>
                <a:defPPr>
                  <a:defRPr lang="en-US"/>
                </a:defPPr>
                <a:lvl1pPr algn="l" defTabSz="931863" rtl="0" eaLnBrk="0" fontAlgn="base" hangingPunct="0">
                  <a:spcBef>
                    <a:spcPct val="0"/>
                  </a:spcBef>
                  <a:spcAft>
                    <a:spcPct val="0"/>
                  </a:spcAft>
                  <a:defRPr kern="1200">
                    <a:solidFill>
                      <a:schemeClr val="lt1"/>
                    </a:solidFill>
                    <a:latin typeface="+mn-lt"/>
                    <a:ea typeface="+mn-ea"/>
                    <a:cs typeface="+mn-cs"/>
                  </a:defRPr>
                </a:lvl1pPr>
                <a:lvl2pPr marL="465138" indent="-7938" algn="l" defTabSz="931863" rtl="0" eaLnBrk="0" fontAlgn="base" hangingPunct="0">
                  <a:spcBef>
                    <a:spcPct val="0"/>
                  </a:spcBef>
                  <a:spcAft>
                    <a:spcPct val="0"/>
                  </a:spcAft>
                  <a:defRPr kern="1200">
                    <a:solidFill>
                      <a:schemeClr val="lt1"/>
                    </a:solidFill>
                    <a:latin typeface="+mn-lt"/>
                    <a:ea typeface="+mn-ea"/>
                    <a:cs typeface="+mn-cs"/>
                  </a:defRPr>
                </a:lvl2pPr>
                <a:lvl3pPr marL="931863" indent="-17463" algn="l" defTabSz="931863" rtl="0" eaLnBrk="0" fontAlgn="base" hangingPunct="0">
                  <a:spcBef>
                    <a:spcPct val="0"/>
                  </a:spcBef>
                  <a:spcAft>
                    <a:spcPct val="0"/>
                  </a:spcAft>
                  <a:defRPr kern="1200">
                    <a:solidFill>
                      <a:schemeClr val="lt1"/>
                    </a:solidFill>
                    <a:latin typeface="+mn-lt"/>
                    <a:ea typeface="+mn-ea"/>
                    <a:cs typeface="+mn-cs"/>
                  </a:defRPr>
                </a:lvl3pPr>
                <a:lvl4pPr marL="1398588" indent="-26988" algn="l" defTabSz="931863" rtl="0" eaLnBrk="0" fontAlgn="base" hangingPunct="0">
                  <a:spcBef>
                    <a:spcPct val="0"/>
                  </a:spcBef>
                  <a:spcAft>
                    <a:spcPct val="0"/>
                  </a:spcAft>
                  <a:defRPr kern="1200">
                    <a:solidFill>
                      <a:schemeClr val="lt1"/>
                    </a:solidFill>
                    <a:latin typeface="+mn-lt"/>
                    <a:ea typeface="+mn-ea"/>
                    <a:cs typeface="+mn-cs"/>
                  </a:defRPr>
                </a:lvl4pPr>
                <a:lvl5pPr marL="1865313" indent="-36513" algn="l" defTabSz="931863"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marL="0" marR="0" lvl="0" indent="0" algn="l" defTabSz="790848" rtl="0" eaLnBrk="0" fontAlgn="base" latinLnBrk="0" hangingPunct="0">
                  <a:lnSpc>
                    <a:spcPct val="100000"/>
                  </a:lnSpc>
                  <a:spcBef>
                    <a:spcPct val="0"/>
                  </a:spcBef>
                  <a:spcAft>
                    <a:spcPct val="0"/>
                  </a:spcAft>
                  <a:buClrTx/>
                  <a:buSzTx/>
                  <a:buFontTx/>
                  <a:buNone/>
                  <a:tabLst/>
                  <a:defRPr/>
                </a:pPr>
                <a:endParaRPr kumimoji="0" lang="en-US" sz="480" b="0" i="0" u="none" strike="noStrike" kern="1200" cap="none" spc="-129" normalizeH="0" baseline="0" noProof="0" dirty="0">
                  <a:ln>
                    <a:noFill/>
                  </a:ln>
                  <a:gradFill>
                    <a:gsLst>
                      <a:gs pos="0">
                        <a:srgbClr val="FFFFFF"/>
                      </a:gs>
                      <a:gs pos="100000">
                        <a:srgbClr val="FFFFFF"/>
                      </a:gs>
                    </a:gsLst>
                    <a:lin ang="5400000" scaled="0"/>
                  </a:gradFill>
                  <a:effectLst/>
                  <a:uLnTx/>
                  <a:uFillTx/>
                  <a:latin typeface="Segoe Light" pitchFamily="34" charset="0"/>
                  <a:ea typeface="+mn-ea"/>
                  <a:cs typeface="+mn-cs"/>
                </a:endParaRPr>
              </a:p>
            </p:txBody>
          </p:sp>
        </p:grpSp>
        <p:grpSp>
          <p:nvGrpSpPr>
            <p:cNvPr id="22" name="Group 21">
              <a:extLst>
                <a:ext uri="{FF2B5EF4-FFF2-40B4-BE49-F238E27FC236}">
                  <a16:creationId xmlns:a16="http://schemas.microsoft.com/office/drawing/2014/main" id="{E2866F52-5A8A-49D7-88E1-0C73300C34C6}"/>
                </a:ext>
              </a:extLst>
            </p:cNvPr>
            <p:cNvGrpSpPr/>
            <p:nvPr/>
          </p:nvGrpSpPr>
          <p:grpSpPr>
            <a:xfrm>
              <a:off x="3223729" y="4025268"/>
              <a:ext cx="1001557" cy="641373"/>
              <a:chOff x="787287" y="5120138"/>
              <a:chExt cx="1070933" cy="685800"/>
            </a:xfrm>
          </p:grpSpPr>
          <p:sp>
            <p:nvSpPr>
              <p:cNvPr id="23" name="Rectangle 22">
                <a:extLst>
                  <a:ext uri="{FF2B5EF4-FFF2-40B4-BE49-F238E27FC236}">
                    <a16:creationId xmlns:a16="http://schemas.microsoft.com/office/drawing/2014/main" id="{A2C6D9DC-E368-44FD-A6AC-5A7CD577C1AB}"/>
                  </a:ext>
                </a:extLst>
              </p:cNvPr>
              <p:cNvSpPr/>
              <p:nvPr>
                <p:custDataLst>
                  <p:tags r:id="rId6"/>
                </p:custDataLst>
              </p:nvPr>
            </p:nvSpPr>
            <p:spPr bwMode="auto">
              <a:xfrm>
                <a:off x="787287" y="5120138"/>
                <a:ext cx="1070933" cy="685800"/>
              </a:xfrm>
              <a:prstGeom prst="rect">
                <a:avLst/>
              </a:prstGeom>
              <a:solidFill>
                <a:srgbClr val="FFFFFF"/>
              </a:solidFill>
              <a:ln w="3175" cap="flat" cmpd="sng" algn="ctr">
                <a:solidFill>
                  <a:srgbClr val="0078D7"/>
                </a:solidFill>
                <a:prstDash val="solid"/>
                <a:miter lim="800000"/>
                <a:headEnd type="none" w="med" len="med"/>
                <a:tailEnd type="none" w="med" len="med"/>
              </a:ln>
              <a:effectLst/>
            </p:spPr>
            <p:txBody>
              <a:bodyPr rot="0" spcFirstLastPara="0" vertOverflow="overflow" horzOverflow="overflow" vert="horz" wrap="square" lIns="68580" tIns="45720" rIns="68580" bIns="45720" numCol="1" spcCol="0" rtlCol="0" fromWordArt="0" anchor="b" anchorCtr="0" forceAA="0" compatLnSpc="1">
                <a:prstTxWarp prst="textNoShape">
                  <a:avLst/>
                </a:prstTxWarp>
                <a:noAutofit/>
              </a:bodyPr>
              <a:lstStyle/>
              <a:p>
                <a:pPr marL="0" marR="0" lvl="0" indent="0" algn="ctr" defTabSz="932472"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78D7"/>
                    </a:solidFill>
                    <a:effectLst/>
                    <a:uLnTx/>
                    <a:uFillTx/>
                    <a:latin typeface="Segoe UI"/>
                    <a:ea typeface="+mn-ea"/>
                    <a:cs typeface="+mn-cs"/>
                  </a:rPr>
                  <a:t>Clickstream</a:t>
                </a:r>
              </a:p>
            </p:txBody>
          </p:sp>
          <p:sp>
            <p:nvSpPr>
              <p:cNvPr id="24" name="Freeform 215">
                <a:extLst>
                  <a:ext uri="{FF2B5EF4-FFF2-40B4-BE49-F238E27FC236}">
                    <a16:creationId xmlns:a16="http://schemas.microsoft.com/office/drawing/2014/main" id="{B109FC5E-8668-4487-A0C4-5EA13259474E}"/>
                  </a:ext>
                </a:extLst>
              </p:cNvPr>
              <p:cNvSpPr/>
              <p:nvPr/>
            </p:nvSpPr>
            <p:spPr bwMode="auto">
              <a:xfrm>
                <a:off x="1150008" y="5241702"/>
                <a:ext cx="345491" cy="345489"/>
              </a:xfrm>
              <a:custGeom>
                <a:avLst/>
                <a:gdLst/>
                <a:ahLst/>
                <a:cxnLst/>
                <a:rect l="l" t="t" r="r" b="b"/>
                <a:pathLst>
                  <a:path w="3771688" h="3771678">
                    <a:moveTo>
                      <a:pt x="1170813" y="2357992"/>
                    </a:moveTo>
                    <a:cubicBezTo>
                      <a:pt x="1111992" y="2382777"/>
                      <a:pt x="1047346" y="2396330"/>
                      <a:pt x="979535" y="2396330"/>
                    </a:cubicBezTo>
                    <a:lnTo>
                      <a:pt x="966453" y="2395012"/>
                    </a:lnTo>
                    <a:cubicBezTo>
                      <a:pt x="883319" y="2612303"/>
                      <a:pt x="833420" y="2858368"/>
                      <a:pt x="826353" y="3135160"/>
                    </a:cubicBezTo>
                    <a:cubicBezTo>
                      <a:pt x="1111538" y="3378474"/>
                      <a:pt x="1481600" y="3524821"/>
                      <a:pt x="1885843" y="3524821"/>
                    </a:cubicBezTo>
                    <a:cubicBezTo>
                      <a:pt x="2339009" y="3524821"/>
                      <a:pt x="2749219" y="3340908"/>
                      <a:pt x="3045852" y="3043597"/>
                    </a:cubicBezTo>
                    <a:cubicBezTo>
                      <a:pt x="2805887" y="3038579"/>
                      <a:pt x="2587112" y="3013186"/>
                      <a:pt x="2388278" y="2969814"/>
                    </a:cubicBezTo>
                    <a:cubicBezTo>
                      <a:pt x="2331347" y="3055619"/>
                      <a:pt x="2233838" y="3112082"/>
                      <a:pt x="2123141" y="3112082"/>
                    </a:cubicBezTo>
                    <a:cubicBezTo>
                      <a:pt x="1947210" y="3112082"/>
                      <a:pt x="1804590" y="2969463"/>
                      <a:pt x="1804590" y="2793533"/>
                    </a:cubicBezTo>
                    <a:lnTo>
                      <a:pt x="1805949" y="2780055"/>
                    </a:lnTo>
                    <a:cubicBezTo>
                      <a:pt x="1549285" y="2666155"/>
                      <a:pt x="1340216" y="2518864"/>
                      <a:pt x="1170813" y="2357992"/>
                    </a:cubicBezTo>
                    <a:close/>
                    <a:moveTo>
                      <a:pt x="1917963" y="1269900"/>
                    </a:moveTo>
                    <a:cubicBezTo>
                      <a:pt x="1742858" y="1377541"/>
                      <a:pt x="1571623" y="1510227"/>
                      <a:pt x="1421807" y="1673923"/>
                    </a:cubicBezTo>
                    <a:cubicBezTo>
                      <a:pt x="1458137" y="1740622"/>
                      <a:pt x="1477533" y="1817212"/>
                      <a:pt x="1477533" y="1898333"/>
                    </a:cubicBezTo>
                    <a:cubicBezTo>
                      <a:pt x="1477533" y="1995213"/>
                      <a:pt x="1449869" y="2085631"/>
                      <a:pt x="1400834" y="2161383"/>
                    </a:cubicBezTo>
                    <a:cubicBezTo>
                      <a:pt x="1556230" y="2298906"/>
                      <a:pt x="1738753" y="2424541"/>
                      <a:pt x="1949562" y="2526931"/>
                    </a:cubicBezTo>
                    <a:cubicBezTo>
                      <a:pt x="1999298" y="2493937"/>
                      <a:pt x="2059006" y="2474984"/>
                      <a:pt x="2123141" y="2474984"/>
                    </a:cubicBezTo>
                    <a:cubicBezTo>
                      <a:pt x="2266947" y="2474984"/>
                      <a:pt x="2388496" y="2570273"/>
                      <a:pt x="2426612" y="2701602"/>
                    </a:cubicBezTo>
                    <a:cubicBezTo>
                      <a:pt x="2672548" y="2766286"/>
                      <a:pt x="2946719" y="2800378"/>
                      <a:pt x="3250025" y="2793803"/>
                    </a:cubicBezTo>
                    <a:cubicBezTo>
                      <a:pt x="3324551" y="2682855"/>
                      <a:pt x="3385478" y="2562082"/>
                      <a:pt x="3429138" y="2433348"/>
                    </a:cubicBezTo>
                    <a:cubicBezTo>
                      <a:pt x="3338857" y="2361270"/>
                      <a:pt x="3226294" y="2282273"/>
                      <a:pt x="3097462" y="2192900"/>
                    </a:cubicBezTo>
                    <a:cubicBezTo>
                      <a:pt x="3035056" y="2253619"/>
                      <a:pt x="2949762" y="2290655"/>
                      <a:pt x="2855817" y="2290655"/>
                    </a:cubicBezTo>
                    <a:cubicBezTo>
                      <a:pt x="2662639" y="2290655"/>
                      <a:pt x="2506038" y="2134055"/>
                      <a:pt x="2506038" y="1940878"/>
                    </a:cubicBezTo>
                    <a:cubicBezTo>
                      <a:pt x="2506038" y="1888016"/>
                      <a:pt x="2517765" y="1837892"/>
                      <a:pt x="2539677" y="1793396"/>
                    </a:cubicBezTo>
                    <a:cubicBezTo>
                      <a:pt x="2341462" y="1643986"/>
                      <a:pt x="2130574" y="1471504"/>
                      <a:pt x="1917963" y="1269900"/>
                    </a:cubicBezTo>
                    <a:close/>
                    <a:moveTo>
                      <a:pt x="513102" y="991965"/>
                    </a:moveTo>
                    <a:cubicBezTo>
                      <a:pt x="344394" y="1248586"/>
                      <a:pt x="246856" y="1555822"/>
                      <a:pt x="246856" y="1885839"/>
                    </a:cubicBezTo>
                    <a:cubicBezTo>
                      <a:pt x="246856" y="2228384"/>
                      <a:pt x="351940" y="2546384"/>
                      <a:pt x="531953" y="2809142"/>
                    </a:cubicBezTo>
                    <a:cubicBezTo>
                      <a:pt x="549141" y="2611547"/>
                      <a:pt x="584950" y="2428200"/>
                      <a:pt x="638399" y="2259547"/>
                    </a:cubicBezTo>
                    <a:cubicBezTo>
                      <a:pt x="541504" y="2169601"/>
                      <a:pt x="481537" y="2040970"/>
                      <a:pt x="481537" y="1898333"/>
                    </a:cubicBezTo>
                    <a:cubicBezTo>
                      <a:pt x="481537" y="1763870"/>
                      <a:pt x="534828" y="1641853"/>
                      <a:pt x="621976" y="1552767"/>
                    </a:cubicBezTo>
                    <a:cubicBezTo>
                      <a:pt x="525006" y="1308454"/>
                      <a:pt x="497710" y="1099531"/>
                      <a:pt x="513102" y="991965"/>
                    </a:cubicBezTo>
                    <a:close/>
                    <a:moveTo>
                      <a:pt x="3156081" y="850671"/>
                    </a:moveTo>
                    <a:cubicBezTo>
                      <a:pt x="2974938" y="846231"/>
                      <a:pt x="2570313" y="925816"/>
                      <a:pt x="2149056" y="1140246"/>
                    </a:cubicBezTo>
                    <a:cubicBezTo>
                      <a:pt x="2305862" y="1298314"/>
                      <a:pt x="2480556" y="1465085"/>
                      <a:pt x="2679283" y="1640508"/>
                    </a:cubicBezTo>
                    <a:cubicBezTo>
                      <a:pt x="2730538" y="1608663"/>
                      <a:pt x="2791127" y="1591101"/>
                      <a:pt x="2855817" y="1591101"/>
                    </a:cubicBezTo>
                    <a:cubicBezTo>
                      <a:pt x="3048995" y="1591101"/>
                      <a:pt x="3205596" y="1747701"/>
                      <a:pt x="3205596" y="1940878"/>
                    </a:cubicBezTo>
                    <a:cubicBezTo>
                      <a:pt x="3205596" y="1983725"/>
                      <a:pt x="3197892" y="2024773"/>
                      <a:pt x="3182681" y="2062298"/>
                    </a:cubicBezTo>
                    <a:cubicBezTo>
                      <a:pt x="3274893" y="2136338"/>
                      <a:pt x="3371714" y="2211317"/>
                      <a:pt x="3473137" y="2287690"/>
                    </a:cubicBezTo>
                    <a:cubicBezTo>
                      <a:pt x="3507571" y="2159450"/>
                      <a:pt x="3524830" y="2024660"/>
                      <a:pt x="3524830" y="1885839"/>
                    </a:cubicBezTo>
                    <a:cubicBezTo>
                      <a:pt x="3524830" y="1493128"/>
                      <a:pt x="3386712" y="1132675"/>
                      <a:pt x="3156081" y="850671"/>
                    </a:cubicBezTo>
                    <a:close/>
                    <a:moveTo>
                      <a:pt x="1167372" y="414437"/>
                    </a:moveTo>
                    <a:cubicBezTo>
                      <a:pt x="994754" y="496757"/>
                      <a:pt x="839843" y="609954"/>
                      <a:pt x="709006" y="746596"/>
                    </a:cubicBezTo>
                    <a:cubicBezTo>
                      <a:pt x="656695" y="881549"/>
                      <a:pt x="694723" y="1138245"/>
                      <a:pt x="834094" y="1424446"/>
                    </a:cubicBezTo>
                    <a:cubicBezTo>
                      <a:pt x="879599" y="1407960"/>
                      <a:pt x="928677" y="1400336"/>
                      <a:pt x="979535" y="1400336"/>
                    </a:cubicBezTo>
                    <a:cubicBezTo>
                      <a:pt x="1017560" y="1400336"/>
                      <a:pt x="1054590" y="1404598"/>
                      <a:pt x="1089967" y="1413579"/>
                    </a:cubicBezTo>
                    <a:cubicBezTo>
                      <a:pt x="1244168" y="1226717"/>
                      <a:pt x="1421621" y="1074480"/>
                      <a:pt x="1607991" y="955200"/>
                    </a:cubicBezTo>
                    <a:cubicBezTo>
                      <a:pt x="1457566" y="792176"/>
                      <a:pt x="1309542" y="612523"/>
                      <a:pt x="1167372" y="414437"/>
                    </a:cubicBezTo>
                    <a:close/>
                    <a:moveTo>
                      <a:pt x="1885843" y="246857"/>
                    </a:moveTo>
                    <a:cubicBezTo>
                      <a:pt x="1714273" y="246857"/>
                      <a:pt x="1548861" y="273219"/>
                      <a:pt x="1393510" y="322354"/>
                    </a:cubicBezTo>
                    <a:cubicBezTo>
                      <a:pt x="1529569" y="475615"/>
                      <a:pt x="1675197" y="641640"/>
                      <a:pt x="1842024" y="820292"/>
                    </a:cubicBezTo>
                    <a:cubicBezTo>
                      <a:pt x="2228189" y="624889"/>
                      <a:pt x="2625611" y="560552"/>
                      <a:pt x="2918518" y="613738"/>
                    </a:cubicBezTo>
                    <a:cubicBezTo>
                      <a:pt x="2636954" y="384188"/>
                      <a:pt x="2277437" y="246857"/>
                      <a:pt x="1885843" y="246857"/>
                    </a:cubicBezTo>
                    <a:close/>
                    <a:moveTo>
                      <a:pt x="1885844" y="0"/>
                    </a:moveTo>
                    <a:cubicBezTo>
                      <a:pt x="2927367" y="0"/>
                      <a:pt x="3771688" y="844319"/>
                      <a:pt x="3771688" y="1885839"/>
                    </a:cubicBezTo>
                    <a:cubicBezTo>
                      <a:pt x="3771688" y="2927359"/>
                      <a:pt x="2927367" y="3771678"/>
                      <a:pt x="1885844" y="3771678"/>
                    </a:cubicBezTo>
                    <a:cubicBezTo>
                      <a:pt x="844321" y="3771678"/>
                      <a:pt x="0" y="2927359"/>
                      <a:pt x="0" y="1885839"/>
                    </a:cubicBezTo>
                    <a:cubicBezTo>
                      <a:pt x="0" y="844319"/>
                      <a:pt x="844321" y="0"/>
                      <a:pt x="1885844" y="0"/>
                    </a:cubicBezTo>
                    <a:close/>
                  </a:path>
                </a:pathLst>
              </a:custGeom>
              <a:solidFill>
                <a:srgbClr val="0078D7"/>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grpSp>
        <p:grpSp>
          <p:nvGrpSpPr>
            <p:cNvPr id="25" name="Group 24">
              <a:extLst>
                <a:ext uri="{FF2B5EF4-FFF2-40B4-BE49-F238E27FC236}">
                  <a16:creationId xmlns:a16="http://schemas.microsoft.com/office/drawing/2014/main" id="{4CEEB667-B26D-4666-B27A-6C120E01AF08}"/>
                </a:ext>
              </a:extLst>
            </p:cNvPr>
            <p:cNvGrpSpPr/>
            <p:nvPr/>
          </p:nvGrpSpPr>
          <p:grpSpPr>
            <a:xfrm>
              <a:off x="3223729" y="3341450"/>
              <a:ext cx="1001557" cy="641373"/>
              <a:chOff x="787287" y="4388954"/>
              <a:chExt cx="1070933" cy="685800"/>
            </a:xfrm>
          </p:grpSpPr>
          <p:sp>
            <p:nvSpPr>
              <p:cNvPr id="26" name="Rectangle 25">
                <a:extLst>
                  <a:ext uri="{FF2B5EF4-FFF2-40B4-BE49-F238E27FC236}">
                    <a16:creationId xmlns:a16="http://schemas.microsoft.com/office/drawing/2014/main" id="{1022FB5F-1256-4197-BE02-F4A25EA486DA}"/>
                  </a:ext>
                </a:extLst>
              </p:cNvPr>
              <p:cNvSpPr/>
              <p:nvPr>
                <p:custDataLst>
                  <p:tags r:id="rId5"/>
                </p:custDataLst>
              </p:nvPr>
            </p:nvSpPr>
            <p:spPr bwMode="auto">
              <a:xfrm>
                <a:off x="787287" y="4388954"/>
                <a:ext cx="1070933" cy="685800"/>
              </a:xfrm>
              <a:prstGeom prst="rect">
                <a:avLst/>
              </a:prstGeom>
              <a:solidFill>
                <a:srgbClr val="FFFFFF"/>
              </a:solidFill>
              <a:ln w="3175" cap="flat" cmpd="sng" algn="ctr">
                <a:solidFill>
                  <a:srgbClr val="0078D7"/>
                </a:solidFill>
                <a:prstDash val="solid"/>
                <a:miter lim="800000"/>
                <a:headEnd type="none" w="med" len="med"/>
                <a:tailEnd type="none" w="med" len="med"/>
              </a:ln>
              <a:effectLst/>
            </p:spPr>
            <p:txBody>
              <a:bodyPr rot="0" spcFirstLastPara="0" vertOverflow="overflow" horzOverflow="overflow" vert="horz" wrap="square" lIns="68580" tIns="45720" rIns="68580" bIns="45720" numCol="1" spcCol="0" rtlCol="0" fromWordArt="0" anchor="b" anchorCtr="0" forceAA="0" compatLnSpc="1">
                <a:prstTxWarp prst="textNoShape">
                  <a:avLst/>
                </a:prstTxWarp>
                <a:noAutofit/>
              </a:bodyPr>
              <a:lstStyle/>
              <a:p>
                <a:pPr marL="0" marR="0" lvl="0" indent="0" algn="ctr" defTabSz="932472"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78D7"/>
                    </a:solidFill>
                    <a:effectLst/>
                    <a:uLnTx/>
                    <a:uFillTx/>
                    <a:latin typeface="Segoe UI"/>
                    <a:ea typeface="+mn-ea"/>
                    <a:cs typeface="+mn-cs"/>
                  </a:rPr>
                  <a:t>Sensors</a:t>
                </a:r>
              </a:p>
            </p:txBody>
          </p:sp>
          <p:sp>
            <p:nvSpPr>
              <p:cNvPr id="27" name="Frame 5">
                <a:extLst>
                  <a:ext uri="{FF2B5EF4-FFF2-40B4-BE49-F238E27FC236}">
                    <a16:creationId xmlns:a16="http://schemas.microsoft.com/office/drawing/2014/main" id="{0D71EDA0-FD69-463D-9F70-B5A23E28333E}"/>
                  </a:ext>
                </a:extLst>
              </p:cNvPr>
              <p:cNvSpPr>
                <a:spLocks noChangeAspect="1"/>
              </p:cNvSpPr>
              <p:nvPr/>
            </p:nvSpPr>
            <p:spPr bwMode="auto">
              <a:xfrm>
                <a:off x="1152892" y="4477904"/>
                <a:ext cx="339723" cy="378672"/>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rgbClr val="0078D7"/>
              </a:solidFill>
              <a:ln w="9525" cap="flat" cmpd="sng" algn="ctr">
                <a:noFill/>
                <a:prstDash val="solid"/>
                <a:headEnd type="none" w="med" len="med"/>
                <a:tailEnd type="none" w="med" len="med"/>
              </a:ln>
              <a:effectLst/>
            </p:spPr>
            <p:txBody>
              <a:bodyPr rot="0" spcFirstLastPara="0" vert="horz" wrap="square" lIns="43940" tIns="51685" rIns="0" bIns="103368" numCol="1" spcCol="0" rtlCol="0" fromWordArt="0" anchor="b" anchorCtr="0" forceAA="0" compatLnSpc="1">
                <a:prstTxWarp prst="textNoShape">
                  <a:avLst/>
                </a:prstTxWarp>
                <a:noAutofit/>
              </a:bodyPr>
              <a:lstStyle>
                <a:defPPr>
                  <a:defRPr lang="en-US"/>
                </a:defPPr>
                <a:lvl1pPr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1pPr>
                <a:lvl2pPr marL="465138" indent="-7938"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2pPr>
                <a:lvl3pPr marL="931863" indent="-17463"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3pPr>
                <a:lvl4pPr marL="1398588" indent="-26988"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4pPr>
                <a:lvl5pPr marL="1865313" indent="-36513"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9pPr>
              </a:lstStyle>
              <a:p>
                <a:pPr marL="0" marR="0" lvl="0" indent="0" algn="l" defTabSz="1033161" rtl="0" eaLnBrk="0" fontAlgn="base" latinLnBrk="0" hangingPunct="0">
                  <a:lnSpc>
                    <a:spcPct val="100000"/>
                  </a:lnSpc>
                  <a:spcBef>
                    <a:spcPct val="0"/>
                  </a:spcBef>
                  <a:spcAft>
                    <a:spcPct val="0"/>
                  </a:spcAft>
                  <a:buClrTx/>
                  <a:buSzTx/>
                  <a:buFontTx/>
                  <a:buNone/>
                  <a:tabLst/>
                  <a:defRPr/>
                </a:pPr>
                <a:endParaRPr kumimoji="0" lang="en-US" sz="480" b="0" i="0" u="none" strike="noStrike" kern="0" cap="none" spc="-57"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itchFamily="34" charset="0"/>
                  <a:cs typeface="Segoe UI" pitchFamily="34" charset="0"/>
                </a:endParaRPr>
              </a:p>
            </p:txBody>
          </p:sp>
        </p:grpSp>
        <p:grpSp>
          <p:nvGrpSpPr>
            <p:cNvPr id="28" name="Group 27">
              <a:extLst>
                <a:ext uri="{FF2B5EF4-FFF2-40B4-BE49-F238E27FC236}">
                  <a16:creationId xmlns:a16="http://schemas.microsoft.com/office/drawing/2014/main" id="{E86EA310-8B56-43DD-BD8C-099319C217CB}"/>
                </a:ext>
              </a:extLst>
            </p:cNvPr>
            <p:cNvGrpSpPr/>
            <p:nvPr/>
          </p:nvGrpSpPr>
          <p:grpSpPr>
            <a:xfrm>
              <a:off x="3223729" y="2657632"/>
              <a:ext cx="1001557" cy="641373"/>
              <a:chOff x="1589220" y="4346130"/>
              <a:chExt cx="1070933" cy="685800"/>
            </a:xfrm>
          </p:grpSpPr>
          <p:sp>
            <p:nvSpPr>
              <p:cNvPr id="29" name="Rectangle 28">
                <a:extLst>
                  <a:ext uri="{FF2B5EF4-FFF2-40B4-BE49-F238E27FC236}">
                    <a16:creationId xmlns:a16="http://schemas.microsoft.com/office/drawing/2014/main" id="{207BCFD4-250D-4FCB-9EC4-C4BD58269260}"/>
                  </a:ext>
                </a:extLst>
              </p:cNvPr>
              <p:cNvSpPr/>
              <p:nvPr>
                <p:custDataLst>
                  <p:tags r:id="rId4"/>
                </p:custDataLst>
              </p:nvPr>
            </p:nvSpPr>
            <p:spPr bwMode="auto">
              <a:xfrm>
                <a:off x="1589220" y="4346130"/>
                <a:ext cx="1070933" cy="685800"/>
              </a:xfrm>
              <a:prstGeom prst="rect">
                <a:avLst/>
              </a:prstGeom>
              <a:solidFill>
                <a:srgbClr val="FFFFFF"/>
              </a:solidFill>
              <a:ln w="3175" cap="flat" cmpd="sng" algn="ctr">
                <a:solidFill>
                  <a:srgbClr val="0078D7"/>
                </a:solidFill>
                <a:prstDash val="solid"/>
                <a:miter lim="800000"/>
                <a:headEnd type="none" w="med" len="med"/>
                <a:tailEnd type="none" w="med" len="med"/>
              </a:ln>
              <a:effectLst/>
            </p:spPr>
            <p:txBody>
              <a:bodyPr rot="0" spcFirstLastPara="0" vertOverflow="overflow" horzOverflow="overflow" vert="horz" wrap="square" lIns="68580" tIns="45720" rIns="68580" bIns="45720" numCol="1" spcCol="0" rtlCol="0" fromWordArt="0" anchor="b" anchorCtr="0" forceAA="0" compatLnSpc="1">
                <a:prstTxWarp prst="textNoShape">
                  <a:avLst/>
                </a:prstTxWarp>
                <a:noAutofit/>
              </a:bodyPr>
              <a:lstStyle/>
              <a:p>
                <a:pPr marL="0" marR="0" lvl="0" indent="0" algn="ctr" defTabSz="932472"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78D7"/>
                    </a:solidFill>
                    <a:effectLst/>
                    <a:uLnTx/>
                    <a:uFillTx/>
                    <a:latin typeface="Segoe UI"/>
                    <a:ea typeface="+mn-ea"/>
                    <a:cs typeface="+mn-cs"/>
                  </a:rPr>
                  <a:t>Video</a:t>
                </a:r>
              </a:p>
            </p:txBody>
          </p:sp>
          <p:sp>
            <p:nvSpPr>
              <p:cNvPr id="30" name="Freeform 211">
                <a:extLst>
                  <a:ext uri="{FF2B5EF4-FFF2-40B4-BE49-F238E27FC236}">
                    <a16:creationId xmlns:a16="http://schemas.microsoft.com/office/drawing/2014/main" id="{05DDB4EE-7D65-49DE-936A-6869EEDDE624}"/>
                  </a:ext>
                </a:extLst>
              </p:cNvPr>
              <p:cNvSpPr>
                <a:spLocks noEditPoints="1"/>
              </p:cNvSpPr>
              <p:nvPr/>
            </p:nvSpPr>
            <p:spPr bwMode="auto">
              <a:xfrm>
                <a:off x="1981136" y="4447511"/>
                <a:ext cx="287101" cy="343924"/>
              </a:xfrm>
              <a:custGeom>
                <a:avLst/>
                <a:gdLst>
                  <a:gd name="T0" fmla="*/ 278 w 306"/>
                  <a:gd name="T1" fmla="*/ 15 h 329"/>
                  <a:gd name="T2" fmla="*/ 256 w 306"/>
                  <a:gd name="T3" fmla="*/ 22 h 329"/>
                  <a:gd name="T4" fmla="*/ 248 w 306"/>
                  <a:gd name="T5" fmla="*/ 0 h 329"/>
                  <a:gd name="T6" fmla="*/ 56 w 306"/>
                  <a:gd name="T7" fmla="*/ 15 h 329"/>
                  <a:gd name="T8" fmla="*/ 34 w 306"/>
                  <a:gd name="T9" fmla="*/ 22 h 329"/>
                  <a:gd name="T10" fmla="*/ 26 w 306"/>
                  <a:gd name="T11" fmla="*/ 0 h 329"/>
                  <a:gd name="T12" fmla="*/ 0 w 306"/>
                  <a:gd name="T13" fmla="*/ 329 h 329"/>
                  <a:gd name="T14" fmla="*/ 25 w 306"/>
                  <a:gd name="T15" fmla="*/ 314 h 329"/>
                  <a:gd name="T16" fmla="*/ 48 w 306"/>
                  <a:gd name="T17" fmla="*/ 306 h 329"/>
                  <a:gd name="T18" fmla="*/ 55 w 306"/>
                  <a:gd name="T19" fmla="*/ 329 h 329"/>
                  <a:gd name="T20" fmla="*/ 249 w 306"/>
                  <a:gd name="T21" fmla="*/ 314 h 329"/>
                  <a:gd name="T22" fmla="*/ 271 w 306"/>
                  <a:gd name="T23" fmla="*/ 306 h 329"/>
                  <a:gd name="T24" fmla="*/ 279 w 306"/>
                  <a:gd name="T25" fmla="*/ 329 h 329"/>
                  <a:gd name="T26" fmla="*/ 306 w 306"/>
                  <a:gd name="T27" fmla="*/ 0 h 329"/>
                  <a:gd name="T28" fmla="*/ 56 w 306"/>
                  <a:gd name="T29" fmla="*/ 250 h 329"/>
                  <a:gd name="T30" fmla="*/ 34 w 306"/>
                  <a:gd name="T31" fmla="*/ 258 h 329"/>
                  <a:gd name="T32" fmla="*/ 26 w 306"/>
                  <a:gd name="T33" fmla="*/ 236 h 329"/>
                  <a:gd name="T34" fmla="*/ 49 w 306"/>
                  <a:gd name="T35" fmla="*/ 228 h 329"/>
                  <a:gd name="T36" fmla="*/ 56 w 306"/>
                  <a:gd name="T37" fmla="*/ 250 h 329"/>
                  <a:gd name="T38" fmla="*/ 49 w 306"/>
                  <a:gd name="T39" fmla="*/ 179 h 329"/>
                  <a:gd name="T40" fmla="*/ 26 w 306"/>
                  <a:gd name="T41" fmla="*/ 172 h 329"/>
                  <a:gd name="T42" fmla="*/ 34 w 306"/>
                  <a:gd name="T43" fmla="*/ 150 h 329"/>
                  <a:gd name="T44" fmla="*/ 56 w 306"/>
                  <a:gd name="T45" fmla="*/ 157 h 329"/>
                  <a:gd name="T46" fmla="*/ 56 w 306"/>
                  <a:gd name="T47" fmla="*/ 93 h 329"/>
                  <a:gd name="T48" fmla="*/ 34 w 306"/>
                  <a:gd name="T49" fmla="*/ 101 h 329"/>
                  <a:gd name="T50" fmla="*/ 26 w 306"/>
                  <a:gd name="T51" fmla="*/ 79 h 329"/>
                  <a:gd name="T52" fmla="*/ 49 w 306"/>
                  <a:gd name="T53" fmla="*/ 71 h 329"/>
                  <a:gd name="T54" fmla="*/ 56 w 306"/>
                  <a:gd name="T55" fmla="*/ 93 h 329"/>
                  <a:gd name="T56" fmla="*/ 83 w 306"/>
                  <a:gd name="T57" fmla="*/ 295 h 329"/>
                  <a:gd name="T58" fmla="*/ 222 w 306"/>
                  <a:gd name="T59" fmla="*/ 183 h 329"/>
                  <a:gd name="T60" fmla="*/ 222 w 306"/>
                  <a:gd name="T61" fmla="*/ 146 h 329"/>
                  <a:gd name="T62" fmla="*/ 83 w 306"/>
                  <a:gd name="T63" fmla="*/ 34 h 329"/>
                  <a:gd name="T64" fmla="*/ 222 w 306"/>
                  <a:gd name="T65" fmla="*/ 146 h 329"/>
                  <a:gd name="T66" fmla="*/ 270 w 306"/>
                  <a:gd name="T67" fmla="*/ 258 h 329"/>
                  <a:gd name="T68" fmla="*/ 248 w 306"/>
                  <a:gd name="T69" fmla="*/ 250 h 329"/>
                  <a:gd name="T70" fmla="*/ 256 w 306"/>
                  <a:gd name="T71" fmla="*/ 228 h 329"/>
                  <a:gd name="T72" fmla="*/ 278 w 306"/>
                  <a:gd name="T73" fmla="*/ 236 h 329"/>
                  <a:gd name="T74" fmla="*/ 278 w 306"/>
                  <a:gd name="T75" fmla="*/ 172 h 329"/>
                  <a:gd name="T76" fmla="*/ 256 w 306"/>
                  <a:gd name="T77" fmla="*/ 179 h 329"/>
                  <a:gd name="T78" fmla="*/ 248 w 306"/>
                  <a:gd name="T79" fmla="*/ 157 h 329"/>
                  <a:gd name="T80" fmla="*/ 270 w 306"/>
                  <a:gd name="T81" fmla="*/ 150 h 329"/>
                  <a:gd name="T82" fmla="*/ 278 w 306"/>
                  <a:gd name="T83" fmla="*/ 172 h 329"/>
                  <a:gd name="T84" fmla="*/ 270 w 306"/>
                  <a:gd name="T85" fmla="*/ 101 h 329"/>
                  <a:gd name="T86" fmla="*/ 248 w 306"/>
                  <a:gd name="T87" fmla="*/ 93 h 329"/>
                  <a:gd name="T88" fmla="*/ 256 w 306"/>
                  <a:gd name="T89" fmla="*/ 71 h 329"/>
                  <a:gd name="T90" fmla="*/ 278 w 306"/>
                  <a:gd name="T91" fmla="*/ 7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6" h="329">
                    <a:moveTo>
                      <a:pt x="278" y="0"/>
                    </a:moveTo>
                    <a:cubicBezTo>
                      <a:pt x="278" y="15"/>
                      <a:pt x="278" y="15"/>
                      <a:pt x="278" y="15"/>
                    </a:cubicBezTo>
                    <a:cubicBezTo>
                      <a:pt x="278" y="19"/>
                      <a:pt x="275" y="22"/>
                      <a:pt x="270" y="22"/>
                    </a:cubicBezTo>
                    <a:cubicBezTo>
                      <a:pt x="256" y="22"/>
                      <a:pt x="256" y="22"/>
                      <a:pt x="256" y="22"/>
                    </a:cubicBezTo>
                    <a:cubicBezTo>
                      <a:pt x="252" y="22"/>
                      <a:pt x="248" y="19"/>
                      <a:pt x="248" y="15"/>
                    </a:cubicBezTo>
                    <a:cubicBezTo>
                      <a:pt x="248" y="0"/>
                      <a:pt x="248" y="0"/>
                      <a:pt x="248" y="0"/>
                    </a:cubicBezTo>
                    <a:cubicBezTo>
                      <a:pt x="56" y="0"/>
                      <a:pt x="56" y="0"/>
                      <a:pt x="56" y="0"/>
                    </a:cubicBezTo>
                    <a:cubicBezTo>
                      <a:pt x="56" y="15"/>
                      <a:pt x="56" y="15"/>
                      <a:pt x="56" y="15"/>
                    </a:cubicBezTo>
                    <a:cubicBezTo>
                      <a:pt x="56" y="19"/>
                      <a:pt x="53" y="22"/>
                      <a:pt x="49" y="22"/>
                    </a:cubicBezTo>
                    <a:cubicBezTo>
                      <a:pt x="34" y="22"/>
                      <a:pt x="34" y="22"/>
                      <a:pt x="34" y="22"/>
                    </a:cubicBezTo>
                    <a:cubicBezTo>
                      <a:pt x="30" y="22"/>
                      <a:pt x="26" y="19"/>
                      <a:pt x="26" y="15"/>
                    </a:cubicBezTo>
                    <a:cubicBezTo>
                      <a:pt x="26" y="0"/>
                      <a:pt x="26" y="0"/>
                      <a:pt x="26" y="0"/>
                    </a:cubicBezTo>
                    <a:cubicBezTo>
                      <a:pt x="0" y="0"/>
                      <a:pt x="0" y="0"/>
                      <a:pt x="0" y="0"/>
                    </a:cubicBezTo>
                    <a:cubicBezTo>
                      <a:pt x="0" y="329"/>
                      <a:pt x="0" y="329"/>
                      <a:pt x="0" y="329"/>
                    </a:cubicBezTo>
                    <a:cubicBezTo>
                      <a:pt x="25" y="329"/>
                      <a:pt x="25" y="329"/>
                      <a:pt x="25" y="329"/>
                    </a:cubicBezTo>
                    <a:cubicBezTo>
                      <a:pt x="25" y="314"/>
                      <a:pt x="25" y="314"/>
                      <a:pt x="25" y="314"/>
                    </a:cubicBezTo>
                    <a:cubicBezTo>
                      <a:pt x="25" y="310"/>
                      <a:pt x="29" y="306"/>
                      <a:pt x="33" y="306"/>
                    </a:cubicBezTo>
                    <a:cubicBezTo>
                      <a:pt x="48" y="306"/>
                      <a:pt x="48" y="306"/>
                      <a:pt x="48" y="306"/>
                    </a:cubicBezTo>
                    <a:cubicBezTo>
                      <a:pt x="52" y="306"/>
                      <a:pt x="55" y="310"/>
                      <a:pt x="55" y="314"/>
                    </a:cubicBezTo>
                    <a:cubicBezTo>
                      <a:pt x="55" y="329"/>
                      <a:pt x="55" y="329"/>
                      <a:pt x="55" y="329"/>
                    </a:cubicBezTo>
                    <a:cubicBezTo>
                      <a:pt x="249" y="329"/>
                      <a:pt x="249" y="329"/>
                      <a:pt x="249" y="329"/>
                    </a:cubicBezTo>
                    <a:cubicBezTo>
                      <a:pt x="249" y="314"/>
                      <a:pt x="249" y="314"/>
                      <a:pt x="249" y="314"/>
                    </a:cubicBezTo>
                    <a:cubicBezTo>
                      <a:pt x="249" y="310"/>
                      <a:pt x="253" y="306"/>
                      <a:pt x="257" y="306"/>
                    </a:cubicBezTo>
                    <a:cubicBezTo>
                      <a:pt x="271" y="306"/>
                      <a:pt x="271" y="306"/>
                      <a:pt x="271" y="306"/>
                    </a:cubicBezTo>
                    <a:cubicBezTo>
                      <a:pt x="276" y="306"/>
                      <a:pt x="279" y="310"/>
                      <a:pt x="279" y="314"/>
                    </a:cubicBezTo>
                    <a:cubicBezTo>
                      <a:pt x="279" y="329"/>
                      <a:pt x="279" y="329"/>
                      <a:pt x="279" y="329"/>
                    </a:cubicBezTo>
                    <a:cubicBezTo>
                      <a:pt x="306" y="329"/>
                      <a:pt x="306" y="329"/>
                      <a:pt x="306" y="329"/>
                    </a:cubicBezTo>
                    <a:cubicBezTo>
                      <a:pt x="306" y="0"/>
                      <a:pt x="306" y="0"/>
                      <a:pt x="306" y="0"/>
                    </a:cubicBezTo>
                    <a:lnTo>
                      <a:pt x="278" y="0"/>
                    </a:lnTo>
                    <a:close/>
                    <a:moveTo>
                      <a:pt x="56" y="250"/>
                    </a:moveTo>
                    <a:cubicBezTo>
                      <a:pt x="56" y="254"/>
                      <a:pt x="53" y="258"/>
                      <a:pt x="49" y="258"/>
                    </a:cubicBezTo>
                    <a:cubicBezTo>
                      <a:pt x="34" y="258"/>
                      <a:pt x="34" y="258"/>
                      <a:pt x="34" y="258"/>
                    </a:cubicBezTo>
                    <a:cubicBezTo>
                      <a:pt x="30" y="258"/>
                      <a:pt x="26" y="254"/>
                      <a:pt x="26" y="250"/>
                    </a:cubicBezTo>
                    <a:cubicBezTo>
                      <a:pt x="26" y="236"/>
                      <a:pt x="26" y="236"/>
                      <a:pt x="26" y="236"/>
                    </a:cubicBezTo>
                    <a:cubicBezTo>
                      <a:pt x="26" y="231"/>
                      <a:pt x="30" y="228"/>
                      <a:pt x="34" y="228"/>
                    </a:cubicBezTo>
                    <a:cubicBezTo>
                      <a:pt x="49" y="228"/>
                      <a:pt x="49" y="228"/>
                      <a:pt x="49" y="228"/>
                    </a:cubicBezTo>
                    <a:cubicBezTo>
                      <a:pt x="53" y="228"/>
                      <a:pt x="56" y="231"/>
                      <a:pt x="56" y="236"/>
                    </a:cubicBezTo>
                    <a:lnTo>
                      <a:pt x="56" y="250"/>
                    </a:lnTo>
                    <a:close/>
                    <a:moveTo>
                      <a:pt x="56" y="172"/>
                    </a:moveTo>
                    <a:cubicBezTo>
                      <a:pt x="56" y="176"/>
                      <a:pt x="53" y="179"/>
                      <a:pt x="49" y="179"/>
                    </a:cubicBezTo>
                    <a:cubicBezTo>
                      <a:pt x="34" y="179"/>
                      <a:pt x="34" y="179"/>
                      <a:pt x="34" y="179"/>
                    </a:cubicBezTo>
                    <a:cubicBezTo>
                      <a:pt x="30" y="179"/>
                      <a:pt x="26" y="176"/>
                      <a:pt x="26" y="172"/>
                    </a:cubicBezTo>
                    <a:cubicBezTo>
                      <a:pt x="26" y="157"/>
                      <a:pt x="26" y="157"/>
                      <a:pt x="26" y="157"/>
                    </a:cubicBezTo>
                    <a:cubicBezTo>
                      <a:pt x="26" y="153"/>
                      <a:pt x="30" y="150"/>
                      <a:pt x="34" y="150"/>
                    </a:cubicBezTo>
                    <a:cubicBezTo>
                      <a:pt x="49" y="150"/>
                      <a:pt x="49" y="150"/>
                      <a:pt x="49" y="150"/>
                    </a:cubicBezTo>
                    <a:cubicBezTo>
                      <a:pt x="53" y="150"/>
                      <a:pt x="56" y="153"/>
                      <a:pt x="56" y="157"/>
                    </a:cubicBezTo>
                    <a:lnTo>
                      <a:pt x="56" y="172"/>
                    </a:lnTo>
                    <a:close/>
                    <a:moveTo>
                      <a:pt x="56" y="93"/>
                    </a:moveTo>
                    <a:cubicBezTo>
                      <a:pt x="56" y="97"/>
                      <a:pt x="53" y="101"/>
                      <a:pt x="49" y="101"/>
                    </a:cubicBezTo>
                    <a:cubicBezTo>
                      <a:pt x="34" y="101"/>
                      <a:pt x="34" y="101"/>
                      <a:pt x="34" y="101"/>
                    </a:cubicBezTo>
                    <a:cubicBezTo>
                      <a:pt x="30" y="101"/>
                      <a:pt x="26" y="97"/>
                      <a:pt x="26" y="93"/>
                    </a:cubicBezTo>
                    <a:cubicBezTo>
                      <a:pt x="26" y="79"/>
                      <a:pt x="26" y="79"/>
                      <a:pt x="26" y="79"/>
                    </a:cubicBezTo>
                    <a:cubicBezTo>
                      <a:pt x="26" y="74"/>
                      <a:pt x="30" y="71"/>
                      <a:pt x="34" y="71"/>
                    </a:cubicBezTo>
                    <a:cubicBezTo>
                      <a:pt x="49" y="71"/>
                      <a:pt x="49" y="71"/>
                      <a:pt x="49" y="71"/>
                    </a:cubicBezTo>
                    <a:cubicBezTo>
                      <a:pt x="53" y="71"/>
                      <a:pt x="56" y="74"/>
                      <a:pt x="56" y="79"/>
                    </a:cubicBezTo>
                    <a:lnTo>
                      <a:pt x="56" y="93"/>
                    </a:lnTo>
                    <a:close/>
                    <a:moveTo>
                      <a:pt x="222" y="295"/>
                    </a:moveTo>
                    <a:cubicBezTo>
                      <a:pt x="83" y="295"/>
                      <a:pt x="83" y="295"/>
                      <a:pt x="83" y="295"/>
                    </a:cubicBezTo>
                    <a:cubicBezTo>
                      <a:pt x="83" y="183"/>
                      <a:pt x="83" y="183"/>
                      <a:pt x="83" y="183"/>
                    </a:cubicBezTo>
                    <a:cubicBezTo>
                      <a:pt x="222" y="183"/>
                      <a:pt x="222" y="183"/>
                      <a:pt x="222" y="183"/>
                    </a:cubicBezTo>
                    <a:lnTo>
                      <a:pt x="222" y="295"/>
                    </a:lnTo>
                    <a:close/>
                    <a:moveTo>
                      <a:pt x="222" y="146"/>
                    </a:moveTo>
                    <a:cubicBezTo>
                      <a:pt x="83" y="146"/>
                      <a:pt x="83" y="146"/>
                      <a:pt x="83" y="146"/>
                    </a:cubicBezTo>
                    <a:cubicBezTo>
                      <a:pt x="83" y="34"/>
                      <a:pt x="83" y="34"/>
                      <a:pt x="83" y="34"/>
                    </a:cubicBezTo>
                    <a:cubicBezTo>
                      <a:pt x="222" y="34"/>
                      <a:pt x="222" y="34"/>
                      <a:pt x="222" y="34"/>
                    </a:cubicBezTo>
                    <a:lnTo>
                      <a:pt x="222" y="146"/>
                    </a:lnTo>
                    <a:close/>
                    <a:moveTo>
                      <a:pt x="278" y="250"/>
                    </a:moveTo>
                    <a:cubicBezTo>
                      <a:pt x="278" y="254"/>
                      <a:pt x="275" y="258"/>
                      <a:pt x="270" y="258"/>
                    </a:cubicBezTo>
                    <a:cubicBezTo>
                      <a:pt x="256" y="258"/>
                      <a:pt x="256" y="258"/>
                      <a:pt x="256" y="258"/>
                    </a:cubicBezTo>
                    <a:cubicBezTo>
                      <a:pt x="252" y="258"/>
                      <a:pt x="248" y="254"/>
                      <a:pt x="248" y="250"/>
                    </a:cubicBezTo>
                    <a:cubicBezTo>
                      <a:pt x="248" y="236"/>
                      <a:pt x="248" y="236"/>
                      <a:pt x="248" y="236"/>
                    </a:cubicBezTo>
                    <a:cubicBezTo>
                      <a:pt x="248" y="231"/>
                      <a:pt x="252" y="228"/>
                      <a:pt x="256" y="228"/>
                    </a:cubicBezTo>
                    <a:cubicBezTo>
                      <a:pt x="270" y="228"/>
                      <a:pt x="270" y="228"/>
                      <a:pt x="270" y="228"/>
                    </a:cubicBezTo>
                    <a:cubicBezTo>
                      <a:pt x="275" y="228"/>
                      <a:pt x="278" y="231"/>
                      <a:pt x="278" y="236"/>
                    </a:cubicBezTo>
                    <a:lnTo>
                      <a:pt x="278" y="250"/>
                    </a:lnTo>
                    <a:close/>
                    <a:moveTo>
                      <a:pt x="278" y="172"/>
                    </a:moveTo>
                    <a:cubicBezTo>
                      <a:pt x="278" y="176"/>
                      <a:pt x="275" y="179"/>
                      <a:pt x="270" y="179"/>
                    </a:cubicBezTo>
                    <a:cubicBezTo>
                      <a:pt x="256" y="179"/>
                      <a:pt x="256" y="179"/>
                      <a:pt x="256" y="179"/>
                    </a:cubicBezTo>
                    <a:cubicBezTo>
                      <a:pt x="252" y="179"/>
                      <a:pt x="248" y="176"/>
                      <a:pt x="248" y="172"/>
                    </a:cubicBezTo>
                    <a:cubicBezTo>
                      <a:pt x="248" y="157"/>
                      <a:pt x="248" y="157"/>
                      <a:pt x="248" y="157"/>
                    </a:cubicBezTo>
                    <a:cubicBezTo>
                      <a:pt x="248" y="153"/>
                      <a:pt x="252" y="150"/>
                      <a:pt x="256" y="150"/>
                    </a:cubicBezTo>
                    <a:cubicBezTo>
                      <a:pt x="270" y="150"/>
                      <a:pt x="270" y="150"/>
                      <a:pt x="270" y="150"/>
                    </a:cubicBezTo>
                    <a:cubicBezTo>
                      <a:pt x="275" y="150"/>
                      <a:pt x="278" y="153"/>
                      <a:pt x="278" y="157"/>
                    </a:cubicBezTo>
                    <a:lnTo>
                      <a:pt x="278" y="172"/>
                    </a:lnTo>
                    <a:close/>
                    <a:moveTo>
                      <a:pt x="278" y="93"/>
                    </a:moveTo>
                    <a:cubicBezTo>
                      <a:pt x="278" y="97"/>
                      <a:pt x="275" y="101"/>
                      <a:pt x="270" y="101"/>
                    </a:cubicBezTo>
                    <a:cubicBezTo>
                      <a:pt x="256" y="101"/>
                      <a:pt x="256" y="101"/>
                      <a:pt x="256" y="101"/>
                    </a:cubicBezTo>
                    <a:cubicBezTo>
                      <a:pt x="252" y="101"/>
                      <a:pt x="248" y="97"/>
                      <a:pt x="248" y="93"/>
                    </a:cubicBezTo>
                    <a:cubicBezTo>
                      <a:pt x="248" y="79"/>
                      <a:pt x="248" y="79"/>
                      <a:pt x="248" y="79"/>
                    </a:cubicBezTo>
                    <a:cubicBezTo>
                      <a:pt x="248" y="74"/>
                      <a:pt x="252" y="71"/>
                      <a:pt x="256" y="71"/>
                    </a:cubicBezTo>
                    <a:cubicBezTo>
                      <a:pt x="270" y="71"/>
                      <a:pt x="270" y="71"/>
                      <a:pt x="270" y="71"/>
                    </a:cubicBezTo>
                    <a:cubicBezTo>
                      <a:pt x="275" y="71"/>
                      <a:pt x="278" y="74"/>
                      <a:pt x="278" y="79"/>
                    </a:cubicBezTo>
                    <a:lnTo>
                      <a:pt x="278" y="93"/>
                    </a:lnTo>
                    <a:close/>
                  </a:path>
                </a:pathLst>
              </a:custGeom>
              <a:solidFill>
                <a:srgbClr val="0078D7"/>
              </a:solidFill>
              <a:ln w="10795" cap="flat" cmpd="sng" algn="ctr">
                <a:noFill/>
                <a:prstDash val="solid"/>
                <a:headEnd type="none" w="med" len="med"/>
                <a:tailEnd type="none" w="med" len="med"/>
              </a:ln>
              <a:effectLst/>
            </p:spPr>
            <p:txBody>
              <a:bodyPr vert="horz" wrap="square" lIns="43940" tIns="43938" rIns="0" bIns="43938" numCol="1" rtlCol="0" anchor="ctr" anchorCtr="0" compatLnSpc="1">
                <a:prstTxWarp prst="textNoShape">
                  <a:avLst/>
                </a:prstTxWarp>
              </a:bodyPr>
              <a:lstStyle>
                <a:defPPr>
                  <a:defRPr lang="en-US"/>
                </a:defPPr>
                <a:lvl1pPr algn="l" defTabSz="931863" rtl="0" eaLnBrk="0" fontAlgn="base" hangingPunct="0">
                  <a:spcBef>
                    <a:spcPct val="0"/>
                  </a:spcBef>
                  <a:spcAft>
                    <a:spcPct val="0"/>
                  </a:spcAft>
                  <a:defRPr kern="1200">
                    <a:solidFill>
                      <a:schemeClr val="lt1"/>
                    </a:solidFill>
                    <a:latin typeface="+mn-lt"/>
                    <a:ea typeface="+mn-ea"/>
                    <a:cs typeface="+mn-cs"/>
                  </a:defRPr>
                </a:lvl1pPr>
                <a:lvl2pPr marL="465138" indent="-7938" algn="l" defTabSz="931863" rtl="0" eaLnBrk="0" fontAlgn="base" hangingPunct="0">
                  <a:spcBef>
                    <a:spcPct val="0"/>
                  </a:spcBef>
                  <a:spcAft>
                    <a:spcPct val="0"/>
                  </a:spcAft>
                  <a:defRPr kern="1200">
                    <a:solidFill>
                      <a:schemeClr val="lt1"/>
                    </a:solidFill>
                    <a:latin typeface="+mn-lt"/>
                    <a:ea typeface="+mn-ea"/>
                    <a:cs typeface="+mn-cs"/>
                  </a:defRPr>
                </a:lvl2pPr>
                <a:lvl3pPr marL="931863" indent="-17463" algn="l" defTabSz="931863" rtl="0" eaLnBrk="0" fontAlgn="base" hangingPunct="0">
                  <a:spcBef>
                    <a:spcPct val="0"/>
                  </a:spcBef>
                  <a:spcAft>
                    <a:spcPct val="0"/>
                  </a:spcAft>
                  <a:defRPr kern="1200">
                    <a:solidFill>
                      <a:schemeClr val="lt1"/>
                    </a:solidFill>
                    <a:latin typeface="+mn-lt"/>
                    <a:ea typeface="+mn-ea"/>
                    <a:cs typeface="+mn-cs"/>
                  </a:defRPr>
                </a:lvl3pPr>
                <a:lvl4pPr marL="1398588" indent="-26988" algn="l" defTabSz="931863" rtl="0" eaLnBrk="0" fontAlgn="base" hangingPunct="0">
                  <a:spcBef>
                    <a:spcPct val="0"/>
                  </a:spcBef>
                  <a:spcAft>
                    <a:spcPct val="0"/>
                  </a:spcAft>
                  <a:defRPr kern="1200">
                    <a:solidFill>
                      <a:schemeClr val="lt1"/>
                    </a:solidFill>
                    <a:latin typeface="+mn-lt"/>
                    <a:ea typeface="+mn-ea"/>
                    <a:cs typeface="+mn-cs"/>
                  </a:defRPr>
                </a:lvl4pPr>
                <a:lvl5pPr marL="1865313" indent="-36513" algn="l" defTabSz="931863"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marL="0" marR="0" lvl="0" indent="0" algn="l" defTabSz="790848" rtl="0" eaLnBrk="0" fontAlgn="base" latinLnBrk="0" hangingPunct="0">
                  <a:lnSpc>
                    <a:spcPct val="100000"/>
                  </a:lnSpc>
                  <a:spcBef>
                    <a:spcPct val="0"/>
                  </a:spcBef>
                  <a:spcAft>
                    <a:spcPct val="0"/>
                  </a:spcAft>
                  <a:buClrTx/>
                  <a:buSzTx/>
                  <a:buFontTx/>
                  <a:buNone/>
                  <a:tabLst/>
                  <a:defRPr/>
                </a:pPr>
                <a:endParaRPr kumimoji="0" lang="en-US" sz="480" b="0" i="0" u="none" strike="noStrike" kern="1200" cap="none" spc="-129" normalizeH="0" baseline="0" noProof="0" dirty="0">
                  <a:ln>
                    <a:noFill/>
                  </a:ln>
                  <a:solidFill>
                    <a:srgbClr val="107C10"/>
                  </a:solidFill>
                  <a:effectLst/>
                  <a:uLnTx/>
                  <a:uFillTx/>
                  <a:latin typeface="Segoe Light" pitchFamily="34" charset="0"/>
                  <a:ea typeface="+mn-ea"/>
                  <a:cs typeface="+mn-cs"/>
                </a:endParaRPr>
              </a:p>
            </p:txBody>
          </p:sp>
        </p:grpSp>
        <p:sp>
          <p:nvSpPr>
            <p:cNvPr id="31" name="Rectangle 30">
              <a:extLst>
                <a:ext uri="{FF2B5EF4-FFF2-40B4-BE49-F238E27FC236}">
                  <a16:creationId xmlns:a16="http://schemas.microsoft.com/office/drawing/2014/main" id="{6F380789-E3FB-47B6-9D00-7AAFE673F3EA}"/>
                </a:ext>
              </a:extLst>
            </p:cNvPr>
            <p:cNvSpPr/>
            <p:nvPr>
              <p:custDataLst>
                <p:tags r:id="rId2"/>
              </p:custDataLst>
            </p:nvPr>
          </p:nvSpPr>
          <p:spPr bwMode="auto">
            <a:xfrm>
              <a:off x="2163786" y="3341450"/>
              <a:ext cx="1001557" cy="641373"/>
            </a:xfrm>
            <a:prstGeom prst="rect">
              <a:avLst/>
            </a:prstGeom>
            <a:solidFill>
              <a:srgbClr val="FFFFFF"/>
            </a:solidFill>
            <a:ln w="3175" cap="flat" cmpd="sng" algn="ctr">
              <a:solidFill>
                <a:srgbClr val="0078D7"/>
              </a:solidFill>
              <a:prstDash val="solid"/>
              <a:miter lim="800000"/>
              <a:headEnd type="none" w="med" len="med"/>
              <a:tailEnd type="none" w="med" len="med"/>
            </a:ln>
            <a:effectLst/>
          </p:spPr>
          <p:txBody>
            <a:bodyPr rot="0" spcFirstLastPara="0" vertOverflow="overflow" horzOverflow="overflow" vert="horz" wrap="square" lIns="68580" tIns="45720" rIns="68580" bIns="45720" numCol="1" spcCol="0" rtlCol="0" fromWordArt="0" anchor="b" anchorCtr="0" forceAA="0" compatLnSpc="1">
              <a:prstTxWarp prst="textNoShape">
                <a:avLst/>
              </a:prstTxWarp>
              <a:noAutofit/>
            </a:bodyPr>
            <a:lstStyle/>
            <a:p>
              <a:pPr marL="0" marR="0" lvl="0" indent="0" algn="ctr" defTabSz="932472"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78D7"/>
                  </a:solidFill>
                  <a:effectLst/>
                  <a:uLnTx/>
                  <a:uFillTx/>
                  <a:latin typeface="Segoe UI"/>
                  <a:ea typeface="+mn-ea"/>
                  <a:cs typeface="+mn-cs"/>
                </a:rPr>
                <a:t>Web</a:t>
              </a:r>
            </a:p>
          </p:txBody>
        </p:sp>
        <p:grpSp>
          <p:nvGrpSpPr>
            <p:cNvPr id="32" name="Group 31">
              <a:extLst>
                <a:ext uri="{FF2B5EF4-FFF2-40B4-BE49-F238E27FC236}">
                  <a16:creationId xmlns:a16="http://schemas.microsoft.com/office/drawing/2014/main" id="{6435D3B8-FF66-48D1-9405-F4B130DC5FD5}"/>
                </a:ext>
              </a:extLst>
            </p:cNvPr>
            <p:cNvGrpSpPr/>
            <p:nvPr/>
          </p:nvGrpSpPr>
          <p:grpSpPr>
            <a:xfrm>
              <a:off x="2474675" y="3417376"/>
              <a:ext cx="379778" cy="372108"/>
              <a:chOff x="4030436" y="1511171"/>
              <a:chExt cx="4398164" cy="4309344"/>
            </a:xfrm>
            <a:solidFill>
              <a:srgbClr val="0078D7"/>
            </a:solidFill>
          </p:grpSpPr>
          <p:sp>
            <p:nvSpPr>
              <p:cNvPr id="33" name="Oval 35">
                <a:extLst>
                  <a:ext uri="{FF2B5EF4-FFF2-40B4-BE49-F238E27FC236}">
                    <a16:creationId xmlns:a16="http://schemas.microsoft.com/office/drawing/2014/main" id="{04031FFF-5200-4990-84F8-85BB25B460CE}"/>
                  </a:ext>
                </a:extLst>
              </p:cNvPr>
              <p:cNvSpPr/>
              <p:nvPr/>
            </p:nvSpPr>
            <p:spPr>
              <a:xfrm>
                <a:off x="4411045" y="1909551"/>
                <a:ext cx="3592286" cy="3588790"/>
              </a:xfrm>
              <a:custGeom>
                <a:avLst/>
                <a:gdLst/>
                <a:ahLst/>
                <a:cxnLst/>
                <a:rect l="l" t="t" r="r" b="b"/>
                <a:pathLst>
                  <a:path w="3592286" h="3588790">
                    <a:moveTo>
                      <a:pt x="856899" y="2807618"/>
                    </a:moveTo>
                    <a:cubicBezTo>
                      <a:pt x="1050936" y="3101840"/>
                      <a:pt x="1319084" y="3340075"/>
                      <a:pt x="1626253" y="3475527"/>
                    </a:cubicBezTo>
                    <a:cubicBezTo>
                      <a:pt x="1631223" y="3476765"/>
                      <a:pt x="1636270" y="3477223"/>
                      <a:pt x="1641325" y="3477658"/>
                    </a:cubicBezTo>
                    <a:cubicBezTo>
                      <a:pt x="1516509" y="3295597"/>
                      <a:pt x="1404916" y="3065936"/>
                      <a:pt x="1318985" y="2807618"/>
                    </a:cubicBezTo>
                    <a:close/>
                    <a:moveTo>
                      <a:pt x="442231" y="2807618"/>
                    </a:moveTo>
                    <a:cubicBezTo>
                      <a:pt x="659711" y="3099896"/>
                      <a:pt x="969924" y="3318794"/>
                      <a:pt x="1329899" y="3418883"/>
                    </a:cubicBezTo>
                    <a:cubicBezTo>
                      <a:pt x="1089904" y="3278379"/>
                      <a:pt x="880477" y="3064398"/>
                      <a:pt x="724038" y="2807618"/>
                    </a:cubicBezTo>
                    <a:close/>
                    <a:moveTo>
                      <a:pt x="2450248" y="1844143"/>
                    </a:moveTo>
                    <a:cubicBezTo>
                      <a:pt x="2439084" y="2145593"/>
                      <a:pt x="2386150" y="2439238"/>
                      <a:pt x="2304248" y="2705865"/>
                    </a:cubicBezTo>
                    <a:lnTo>
                      <a:pt x="2801418" y="2705865"/>
                    </a:lnTo>
                    <a:cubicBezTo>
                      <a:pt x="2959192" y="2445207"/>
                      <a:pt x="3059303" y="2147324"/>
                      <a:pt x="3081979" y="1844143"/>
                    </a:cubicBezTo>
                    <a:close/>
                    <a:moveTo>
                      <a:pt x="1254663" y="1844143"/>
                    </a:moveTo>
                    <a:cubicBezTo>
                      <a:pt x="1268316" y="2144192"/>
                      <a:pt x="1322349" y="2438934"/>
                      <a:pt x="1406891" y="2705865"/>
                    </a:cubicBezTo>
                    <a:lnTo>
                      <a:pt x="2185396" y="2705865"/>
                    </a:lnTo>
                    <a:cubicBezTo>
                      <a:pt x="2269937" y="2438934"/>
                      <a:pt x="2323970" y="2144192"/>
                      <a:pt x="2337624" y="1844143"/>
                    </a:cubicBezTo>
                    <a:close/>
                    <a:moveTo>
                      <a:pt x="510307" y="1844143"/>
                    </a:moveTo>
                    <a:cubicBezTo>
                      <a:pt x="532984" y="2147324"/>
                      <a:pt x="633095" y="2445207"/>
                      <a:pt x="790868" y="2705865"/>
                    </a:cubicBezTo>
                    <a:lnTo>
                      <a:pt x="1288039" y="2705865"/>
                    </a:lnTo>
                    <a:cubicBezTo>
                      <a:pt x="1206136" y="2439238"/>
                      <a:pt x="1153202" y="2145593"/>
                      <a:pt x="1142039" y="1844143"/>
                    </a:cubicBezTo>
                    <a:close/>
                    <a:moveTo>
                      <a:pt x="105056" y="1844143"/>
                    </a:moveTo>
                    <a:cubicBezTo>
                      <a:pt x="113791" y="2161330"/>
                      <a:pt x="209946" y="2456621"/>
                      <a:pt x="371868" y="2705865"/>
                    </a:cubicBezTo>
                    <a:lnTo>
                      <a:pt x="662862" y="2705865"/>
                    </a:lnTo>
                    <a:cubicBezTo>
                      <a:pt x="516487" y="2445076"/>
                      <a:pt x="423528" y="2147271"/>
                      <a:pt x="402177" y="1844143"/>
                    </a:cubicBezTo>
                    <a:close/>
                    <a:moveTo>
                      <a:pt x="2991928" y="880669"/>
                    </a:moveTo>
                    <a:cubicBezTo>
                      <a:pt x="3140148" y="1150938"/>
                      <a:pt x="3202326" y="1447530"/>
                      <a:pt x="3195093" y="1742390"/>
                    </a:cubicBezTo>
                    <a:lnTo>
                      <a:pt x="3487230" y="1742390"/>
                    </a:lnTo>
                    <a:cubicBezTo>
                      <a:pt x="3478495" y="1425203"/>
                      <a:pt x="3382340" y="1129913"/>
                      <a:pt x="3220418" y="880669"/>
                    </a:cubicBezTo>
                    <a:close/>
                    <a:moveTo>
                      <a:pt x="2335746" y="880669"/>
                    </a:moveTo>
                    <a:cubicBezTo>
                      <a:pt x="2421574" y="1162075"/>
                      <a:pt x="2456761" y="1454793"/>
                      <a:pt x="2451714" y="1742390"/>
                    </a:cubicBezTo>
                    <a:lnTo>
                      <a:pt x="3087241" y="1742390"/>
                    </a:lnTo>
                    <a:cubicBezTo>
                      <a:pt x="3094660" y="1447457"/>
                      <a:pt x="3027007" y="1150835"/>
                      <a:pt x="2866350" y="880669"/>
                    </a:cubicBezTo>
                    <a:close/>
                    <a:moveTo>
                      <a:pt x="1367135" y="880669"/>
                    </a:moveTo>
                    <a:cubicBezTo>
                      <a:pt x="1282114" y="1157161"/>
                      <a:pt x="1247328" y="1451118"/>
                      <a:pt x="1253877" y="1742390"/>
                    </a:cubicBezTo>
                    <a:lnTo>
                      <a:pt x="2338410" y="1742390"/>
                    </a:lnTo>
                    <a:cubicBezTo>
                      <a:pt x="2344959" y="1451118"/>
                      <a:pt x="2310172" y="1157161"/>
                      <a:pt x="2225152" y="880669"/>
                    </a:cubicBezTo>
                    <a:close/>
                    <a:moveTo>
                      <a:pt x="725937" y="880669"/>
                    </a:moveTo>
                    <a:cubicBezTo>
                      <a:pt x="565279" y="1150835"/>
                      <a:pt x="497627" y="1447457"/>
                      <a:pt x="505046" y="1742390"/>
                    </a:cubicBezTo>
                    <a:lnTo>
                      <a:pt x="1140573" y="1742390"/>
                    </a:lnTo>
                    <a:cubicBezTo>
                      <a:pt x="1135526" y="1454793"/>
                      <a:pt x="1170712" y="1162075"/>
                      <a:pt x="1256541" y="880669"/>
                    </a:cubicBezTo>
                    <a:close/>
                    <a:moveTo>
                      <a:pt x="2248579" y="164328"/>
                    </a:moveTo>
                    <a:cubicBezTo>
                      <a:pt x="2555388" y="331327"/>
                      <a:pt x="2778580" y="542975"/>
                      <a:pt x="2930516" y="778916"/>
                    </a:cubicBezTo>
                    <a:lnTo>
                      <a:pt x="3150056" y="778916"/>
                    </a:lnTo>
                    <a:cubicBezTo>
                      <a:pt x="2929802" y="482911"/>
                      <a:pt x="2614435" y="262169"/>
                      <a:pt x="2248579" y="164328"/>
                    </a:cubicBezTo>
                    <a:close/>
                    <a:moveTo>
                      <a:pt x="1937815" y="108552"/>
                    </a:moveTo>
                    <a:cubicBezTo>
                      <a:pt x="2102992" y="314323"/>
                      <a:pt x="2221669" y="541474"/>
                      <a:pt x="2300881" y="778916"/>
                    </a:cubicBezTo>
                    <a:lnTo>
                      <a:pt x="2799582" y="778916"/>
                    </a:lnTo>
                    <a:cubicBezTo>
                      <a:pt x="2615287" y="515202"/>
                      <a:pt x="2334724" y="282038"/>
                      <a:pt x="1938828" y="108687"/>
                    </a:cubicBezTo>
                    <a:cubicBezTo>
                      <a:pt x="1938493" y="108605"/>
                      <a:pt x="1938154" y="108578"/>
                      <a:pt x="1937815" y="108552"/>
                    </a:cubicBezTo>
                    <a:close/>
                    <a:moveTo>
                      <a:pt x="1853094" y="0"/>
                    </a:moveTo>
                    <a:cubicBezTo>
                      <a:pt x="2818755" y="28121"/>
                      <a:pt x="3592286" y="820360"/>
                      <a:pt x="3592286" y="1793267"/>
                    </a:cubicBezTo>
                    <a:cubicBezTo>
                      <a:pt x="3592286" y="2081519"/>
                      <a:pt x="3524385" y="2353911"/>
                      <a:pt x="3401976" y="2594458"/>
                    </a:cubicBezTo>
                    <a:lnTo>
                      <a:pt x="3325255" y="2517737"/>
                    </a:lnTo>
                    <a:cubicBezTo>
                      <a:pt x="3423612" y="2313010"/>
                      <a:pt x="3480601" y="2084883"/>
                      <a:pt x="3487230" y="1844143"/>
                    </a:cubicBezTo>
                    <a:lnTo>
                      <a:pt x="3190110" y="1844143"/>
                    </a:lnTo>
                    <a:cubicBezTo>
                      <a:pt x="3168759" y="2147271"/>
                      <a:pt x="3075799" y="2445076"/>
                      <a:pt x="2929425" y="2705865"/>
                    </a:cubicBezTo>
                    <a:lnTo>
                      <a:pt x="3220418" y="2705865"/>
                    </a:lnTo>
                    <a:lnTo>
                      <a:pt x="3303597" y="2556602"/>
                    </a:lnTo>
                    <a:lnTo>
                      <a:pt x="3303597" y="2767773"/>
                    </a:lnTo>
                    <a:cubicBezTo>
                      <a:pt x="3280445" y="2805980"/>
                      <a:pt x="3254809" y="2842496"/>
                      <a:pt x="3226272" y="2876756"/>
                    </a:cubicBezTo>
                    <a:lnTo>
                      <a:pt x="3094122" y="2876756"/>
                    </a:lnTo>
                    <a:cubicBezTo>
                      <a:pt x="3114010" y="2854748"/>
                      <a:pt x="3132341" y="2831426"/>
                      <a:pt x="3150056" y="2807618"/>
                    </a:cubicBezTo>
                    <a:lnTo>
                      <a:pt x="2868249" y="2807618"/>
                    </a:lnTo>
                    <a:lnTo>
                      <a:pt x="2820582" y="2876756"/>
                    </a:lnTo>
                    <a:lnTo>
                      <a:pt x="2682941" y="2876756"/>
                    </a:lnTo>
                    <a:cubicBezTo>
                      <a:pt x="2702988" y="2855609"/>
                      <a:pt x="2719438" y="2831803"/>
                      <a:pt x="2735387" y="2807618"/>
                    </a:cubicBezTo>
                    <a:lnTo>
                      <a:pt x="2273301" y="2807618"/>
                    </a:lnTo>
                    <a:lnTo>
                      <a:pt x="2247912" y="2876756"/>
                    </a:lnTo>
                    <a:lnTo>
                      <a:pt x="2126765" y="2876756"/>
                    </a:lnTo>
                    <a:cubicBezTo>
                      <a:pt x="2136798" y="2854347"/>
                      <a:pt x="2145074" y="2831106"/>
                      <a:pt x="2153121" y="2807618"/>
                    </a:cubicBezTo>
                    <a:lnTo>
                      <a:pt x="1439165" y="2807618"/>
                    </a:lnTo>
                    <a:cubicBezTo>
                      <a:pt x="1529282" y="3070629"/>
                      <a:pt x="1647990" y="3302680"/>
                      <a:pt x="1783852" y="3480422"/>
                    </a:cubicBezTo>
                    <a:lnTo>
                      <a:pt x="1783852" y="3588790"/>
                    </a:lnTo>
                    <a:cubicBezTo>
                      <a:pt x="797525" y="3582757"/>
                      <a:pt x="0" y="2781148"/>
                      <a:pt x="0" y="1793267"/>
                    </a:cubicBezTo>
                    <a:cubicBezTo>
                      <a:pt x="0" y="1473619"/>
                      <a:pt x="83499" y="1173473"/>
                      <a:pt x="230835" y="913991"/>
                    </a:cubicBezTo>
                    <a:lnTo>
                      <a:pt x="309476" y="992632"/>
                    </a:lnTo>
                    <a:cubicBezTo>
                      <a:pt x="184125" y="1215203"/>
                      <a:pt x="112536" y="1470768"/>
                      <a:pt x="105056" y="1742390"/>
                    </a:cubicBezTo>
                    <a:lnTo>
                      <a:pt x="397194" y="1742390"/>
                    </a:lnTo>
                    <a:cubicBezTo>
                      <a:pt x="389961" y="1447530"/>
                      <a:pt x="452139" y="1150938"/>
                      <a:pt x="600359" y="880669"/>
                    </a:cubicBezTo>
                    <a:lnTo>
                      <a:pt x="371868" y="880669"/>
                    </a:lnTo>
                    <a:lnTo>
                      <a:pt x="333349" y="949791"/>
                    </a:lnTo>
                    <a:lnTo>
                      <a:pt x="333349" y="753460"/>
                    </a:lnTo>
                    <a:cubicBezTo>
                      <a:pt x="360802" y="712185"/>
                      <a:pt x="391169" y="673066"/>
                      <a:pt x="423716" y="635829"/>
                    </a:cubicBezTo>
                    <a:lnTo>
                      <a:pt x="563325" y="635829"/>
                    </a:lnTo>
                    <a:cubicBezTo>
                      <a:pt x="519731" y="680610"/>
                      <a:pt x="479611" y="728679"/>
                      <a:pt x="442230" y="778916"/>
                    </a:cubicBezTo>
                    <a:lnTo>
                      <a:pt x="661771" y="778916"/>
                    </a:lnTo>
                    <a:lnTo>
                      <a:pt x="767803" y="635829"/>
                    </a:lnTo>
                    <a:lnTo>
                      <a:pt x="906577" y="635829"/>
                    </a:lnTo>
                    <a:cubicBezTo>
                      <a:pt x="864624" y="681831"/>
                      <a:pt x="826998" y="729845"/>
                      <a:pt x="792704" y="778916"/>
                    </a:cubicBezTo>
                    <a:lnTo>
                      <a:pt x="1291405" y="778916"/>
                    </a:lnTo>
                    <a:lnTo>
                      <a:pt x="1345823" y="635829"/>
                    </a:lnTo>
                    <a:lnTo>
                      <a:pt x="1459900" y="635829"/>
                    </a:lnTo>
                    <a:cubicBezTo>
                      <a:pt x="1438327" y="682375"/>
                      <a:pt x="1419944" y="730313"/>
                      <a:pt x="1403283" y="778916"/>
                    </a:cubicBezTo>
                    <a:lnTo>
                      <a:pt x="2189004" y="778916"/>
                    </a:lnTo>
                    <a:cubicBezTo>
                      <a:pt x="2114289" y="560837"/>
                      <a:pt x="2004846" y="356159"/>
                      <a:pt x="1853094" y="177972"/>
                    </a:cubicBezTo>
                    <a:close/>
                  </a:path>
                </a:pathLst>
              </a:custGeom>
              <a:grpFill/>
              <a:ln w="1079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34" name="Left Arrow 208">
                <a:extLst>
                  <a:ext uri="{FF2B5EF4-FFF2-40B4-BE49-F238E27FC236}">
                    <a16:creationId xmlns:a16="http://schemas.microsoft.com/office/drawing/2014/main" id="{61A538ED-7CB6-46A6-AAA3-23A1B8D0ACF7}"/>
                  </a:ext>
                </a:extLst>
              </p:cNvPr>
              <p:cNvSpPr/>
              <p:nvPr/>
            </p:nvSpPr>
            <p:spPr>
              <a:xfrm>
                <a:off x="4030436" y="1511171"/>
                <a:ext cx="2157701" cy="1268964"/>
              </a:xfrm>
              <a:prstGeom prst="leftArrow">
                <a:avLst/>
              </a:prstGeom>
              <a:grpFill/>
              <a:ln w="1079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35" name="Left Arrow 209">
                <a:extLst>
                  <a:ext uri="{FF2B5EF4-FFF2-40B4-BE49-F238E27FC236}">
                    <a16:creationId xmlns:a16="http://schemas.microsoft.com/office/drawing/2014/main" id="{359A00AB-6A7F-4F8C-95B5-66A2AC5BF1F2}"/>
                  </a:ext>
                </a:extLst>
              </p:cNvPr>
              <p:cNvSpPr/>
              <p:nvPr/>
            </p:nvSpPr>
            <p:spPr>
              <a:xfrm flipH="1">
                <a:off x="6270899" y="4551551"/>
                <a:ext cx="2157701" cy="1268964"/>
              </a:xfrm>
              <a:prstGeom prst="leftArrow">
                <a:avLst/>
              </a:prstGeom>
              <a:grpFill/>
              <a:ln w="1079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grpSp>
        <p:grpSp>
          <p:nvGrpSpPr>
            <p:cNvPr id="36" name="Group 35">
              <a:extLst>
                <a:ext uri="{FF2B5EF4-FFF2-40B4-BE49-F238E27FC236}">
                  <a16:creationId xmlns:a16="http://schemas.microsoft.com/office/drawing/2014/main" id="{83C3672B-8509-4AC8-B2C3-523D46BAC5AC}"/>
                </a:ext>
              </a:extLst>
            </p:cNvPr>
            <p:cNvGrpSpPr/>
            <p:nvPr/>
          </p:nvGrpSpPr>
          <p:grpSpPr>
            <a:xfrm>
              <a:off x="2163786" y="4025268"/>
              <a:ext cx="1001557" cy="641373"/>
              <a:chOff x="787287" y="3657769"/>
              <a:chExt cx="1070933" cy="685800"/>
            </a:xfrm>
          </p:grpSpPr>
          <p:sp>
            <p:nvSpPr>
              <p:cNvPr id="37" name="Rectangle 36">
                <a:extLst>
                  <a:ext uri="{FF2B5EF4-FFF2-40B4-BE49-F238E27FC236}">
                    <a16:creationId xmlns:a16="http://schemas.microsoft.com/office/drawing/2014/main" id="{4DAD4C29-765B-4AAE-8739-BD214F682C4D}"/>
                  </a:ext>
                </a:extLst>
              </p:cNvPr>
              <p:cNvSpPr/>
              <p:nvPr>
                <p:custDataLst>
                  <p:tags r:id="rId3"/>
                </p:custDataLst>
              </p:nvPr>
            </p:nvSpPr>
            <p:spPr bwMode="auto">
              <a:xfrm>
                <a:off x="787287" y="3657769"/>
                <a:ext cx="1070933" cy="685800"/>
              </a:xfrm>
              <a:prstGeom prst="rect">
                <a:avLst/>
              </a:prstGeom>
              <a:solidFill>
                <a:srgbClr val="FFFFFF"/>
              </a:solidFill>
              <a:ln w="3175" cap="flat" cmpd="sng" algn="ctr">
                <a:solidFill>
                  <a:srgbClr val="0078D7"/>
                </a:solidFill>
                <a:prstDash val="solid"/>
                <a:miter lim="800000"/>
                <a:headEnd type="none" w="med" len="med"/>
                <a:tailEnd type="none" w="med" len="med"/>
              </a:ln>
              <a:effectLst/>
            </p:spPr>
            <p:txBody>
              <a:bodyPr rot="0" spcFirstLastPara="0" vertOverflow="overflow" horzOverflow="overflow" vert="horz" wrap="square" lIns="68580" tIns="45720" rIns="68580" bIns="45720" numCol="1" spcCol="0" rtlCol="0" fromWordArt="0" anchor="b" anchorCtr="0" forceAA="0" compatLnSpc="1">
                <a:prstTxWarp prst="textNoShape">
                  <a:avLst/>
                </a:prstTxWarp>
                <a:noAutofit/>
              </a:bodyPr>
              <a:lstStyle/>
              <a:p>
                <a:pPr marL="0" marR="0" lvl="0" indent="0" algn="ctr" defTabSz="932472"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78D7"/>
                    </a:solidFill>
                    <a:effectLst/>
                    <a:uLnTx/>
                    <a:uFillTx/>
                    <a:latin typeface="Segoe UI"/>
                    <a:ea typeface="+mn-ea"/>
                    <a:cs typeface="+mn-cs"/>
                  </a:rPr>
                  <a:t>Relational</a:t>
                </a:r>
              </a:p>
            </p:txBody>
          </p:sp>
          <p:sp>
            <p:nvSpPr>
              <p:cNvPr id="38" name="Donut 18">
                <a:extLst>
                  <a:ext uri="{FF2B5EF4-FFF2-40B4-BE49-F238E27FC236}">
                    <a16:creationId xmlns:a16="http://schemas.microsoft.com/office/drawing/2014/main" id="{3142F177-8042-4C88-A7DC-07DBF0F694DB}"/>
                  </a:ext>
                </a:extLst>
              </p:cNvPr>
              <p:cNvSpPr/>
              <p:nvPr/>
            </p:nvSpPr>
            <p:spPr>
              <a:xfrm rot="20250901">
                <a:off x="1104429" y="3737122"/>
                <a:ext cx="474972" cy="391893"/>
              </a:xfrm>
              <a:custGeom>
                <a:avLst/>
                <a:gdLst/>
                <a:ahLst/>
                <a:cxnLst/>
                <a:rect l="l" t="t" r="r" b="b"/>
                <a:pathLst>
                  <a:path w="1871663" h="1544284">
                    <a:moveTo>
                      <a:pt x="544841" y="1200434"/>
                    </a:moveTo>
                    <a:cubicBezTo>
                      <a:pt x="543042" y="1206654"/>
                      <a:pt x="542601" y="1212993"/>
                      <a:pt x="543107" y="1219347"/>
                    </a:cubicBezTo>
                    <a:close/>
                    <a:moveTo>
                      <a:pt x="275352" y="900100"/>
                    </a:moveTo>
                    <a:lnTo>
                      <a:pt x="261597" y="901547"/>
                    </a:lnTo>
                    <a:cubicBezTo>
                      <a:pt x="266283" y="902015"/>
                      <a:pt x="270885" y="901513"/>
                      <a:pt x="275352" y="900100"/>
                    </a:cubicBezTo>
                    <a:close/>
                    <a:moveTo>
                      <a:pt x="1460612" y="1146325"/>
                    </a:moveTo>
                    <a:cubicBezTo>
                      <a:pt x="1462787" y="1148843"/>
                      <a:pt x="1465229" y="1151093"/>
                      <a:pt x="1468262" y="1152682"/>
                    </a:cubicBezTo>
                    <a:close/>
                    <a:moveTo>
                      <a:pt x="517145" y="294317"/>
                    </a:moveTo>
                    <a:cubicBezTo>
                      <a:pt x="517303" y="296695"/>
                      <a:pt x="518089" y="298856"/>
                      <a:pt x="519165" y="300906"/>
                    </a:cubicBezTo>
                    <a:close/>
                    <a:moveTo>
                      <a:pt x="1670936" y="734747"/>
                    </a:moveTo>
                    <a:cubicBezTo>
                      <a:pt x="1667510" y="733888"/>
                      <a:pt x="1664036" y="733381"/>
                      <a:pt x="1660460" y="733786"/>
                    </a:cubicBezTo>
                    <a:close/>
                    <a:moveTo>
                      <a:pt x="942463" y="179722"/>
                    </a:moveTo>
                    <a:lnTo>
                      <a:pt x="942506" y="180134"/>
                    </a:lnTo>
                    <a:cubicBezTo>
                      <a:pt x="942525" y="179990"/>
                      <a:pt x="942500" y="179855"/>
                      <a:pt x="942463" y="179722"/>
                    </a:cubicBezTo>
                    <a:close/>
                    <a:moveTo>
                      <a:pt x="1564371" y="435391"/>
                    </a:moveTo>
                    <a:cubicBezTo>
                      <a:pt x="1564370" y="435395"/>
                      <a:pt x="1564369" y="435398"/>
                      <a:pt x="1564368" y="435401"/>
                    </a:cubicBezTo>
                    <a:lnTo>
                      <a:pt x="1564365" y="435407"/>
                    </a:lnTo>
                    <a:cubicBezTo>
                      <a:pt x="1564367" y="435405"/>
                      <a:pt x="1564368" y="435403"/>
                      <a:pt x="1564368" y="435401"/>
                    </a:cubicBezTo>
                    <a:close/>
                    <a:moveTo>
                      <a:pt x="1185541" y="268540"/>
                    </a:moveTo>
                    <a:cubicBezTo>
                      <a:pt x="1114425" y="246221"/>
                      <a:pt x="1036961" y="234960"/>
                      <a:pt x="956104" y="234960"/>
                    </a:cubicBezTo>
                    <a:lnTo>
                      <a:pt x="945214" y="235811"/>
                    </a:lnTo>
                    <a:cubicBezTo>
                      <a:pt x="944675" y="259402"/>
                      <a:pt x="939319" y="283081"/>
                      <a:pt x="929802" y="306075"/>
                    </a:cubicBezTo>
                    <a:cubicBezTo>
                      <a:pt x="883047" y="419035"/>
                      <a:pt x="753573" y="472705"/>
                      <a:pt x="640612" y="425950"/>
                    </a:cubicBezTo>
                    <a:cubicBezTo>
                      <a:pt x="600538" y="409363"/>
                      <a:pt x="567925" y="382365"/>
                      <a:pt x="545071" y="349062"/>
                    </a:cubicBezTo>
                    <a:cubicBezTo>
                      <a:pt x="545072" y="349063"/>
                      <a:pt x="545072" y="349064"/>
                      <a:pt x="545072" y="349064"/>
                    </a:cubicBezTo>
                    <a:cubicBezTo>
                      <a:pt x="485701" y="382929"/>
                      <a:pt x="435647" y="426353"/>
                      <a:pt x="397284" y="476398"/>
                    </a:cubicBezTo>
                    <a:cubicBezTo>
                      <a:pt x="476893" y="541622"/>
                      <a:pt x="507560" y="653613"/>
                      <a:pt x="466115" y="753745"/>
                    </a:cubicBezTo>
                    <a:cubicBezTo>
                      <a:pt x="438914" y="819461"/>
                      <a:pt x="386130" y="866839"/>
                      <a:pt x="323795" y="888325"/>
                    </a:cubicBezTo>
                    <a:cubicBezTo>
                      <a:pt x="323803" y="888325"/>
                      <a:pt x="323809" y="888322"/>
                      <a:pt x="323815" y="888320"/>
                    </a:cubicBezTo>
                    <a:cubicBezTo>
                      <a:pt x="360376" y="995422"/>
                      <a:pt x="442737" y="1087363"/>
                      <a:pt x="553687" y="1151157"/>
                    </a:cubicBezTo>
                    <a:cubicBezTo>
                      <a:pt x="555838" y="1137455"/>
                      <a:pt x="560305" y="1124202"/>
                      <a:pt x="565725" y="1111107"/>
                    </a:cubicBezTo>
                    <a:cubicBezTo>
                      <a:pt x="631895" y="951239"/>
                      <a:pt x="815137" y="875282"/>
                      <a:pt x="975006" y="941452"/>
                    </a:cubicBezTo>
                    <a:cubicBezTo>
                      <a:pt x="1095448" y="991304"/>
                      <a:pt x="1168263" y="1107604"/>
                      <a:pt x="1168398" y="1230296"/>
                    </a:cubicBezTo>
                    <a:cubicBezTo>
                      <a:pt x="1267673" y="1206553"/>
                      <a:pt x="1355859" y="1162942"/>
                      <a:pt x="1427062" y="1106198"/>
                    </a:cubicBezTo>
                    <a:cubicBezTo>
                      <a:pt x="1384456" y="1041457"/>
                      <a:pt x="1373677" y="957433"/>
                      <a:pt x="1405552" y="880423"/>
                    </a:cubicBezTo>
                    <a:cubicBezTo>
                      <a:pt x="1442194" y="791895"/>
                      <a:pt x="1525264" y="736646"/>
                      <a:pt x="1614928" y="732108"/>
                    </a:cubicBezTo>
                    <a:cubicBezTo>
                      <a:pt x="1613318" y="644779"/>
                      <a:pt x="1581876" y="562987"/>
                      <a:pt x="1526926" y="493543"/>
                    </a:cubicBezTo>
                    <a:lnTo>
                      <a:pt x="1526931" y="493536"/>
                    </a:lnTo>
                    <a:cubicBezTo>
                      <a:pt x="1470532" y="558140"/>
                      <a:pt x="1377141" y="582359"/>
                      <a:pt x="1293429" y="547710"/>
                    </a:cubicBezTo>
                    <a:cubicBezTo>
                      <a:pt x="1187599" y="503906"/>
                      <a:pt x="1137316" y="382602"/>
                      <a:pt x="1181120" y="276772"/>
                    </a:cubicBezTo>
                    <a:close/>
                    <a:moveTo>
                      <a:pt x="1221415" y="215198"/>
                    </a:moveTo>
                    <a:cubicBezTo>
                      <a:pt x="1220583" y="215820"/>
                      <a:pt x="1219878" y="216565"/>
                      <a:pt x="1219447" y="217566"/>
                    </a:cubicBezTo>
                    <a:close/>
                    <a:moveTo>
                      <a:pt x="1452058" y="164462"/>
                    </a:moveTo>
                    <a:cubicBezTo>
                      <a:pt x="1540327" y="200997"/>
                      <a:pt x="1589954" y="291445"/>
                      <a:pt x="1577690" y="381749"/>
                    </a:cubicBezTo>
                    <a:cubicBezTo>
                      <a:pt x="1577691" y="381748"/>
                      <a:pt x="1577691" y="381747"/>
                      <a:pt x="1577691" y="381746"/>
                    </a:cubicBezTo>
                    <a:cubicBezTo>
                      <a:pt x="1672266" y="483314"/>
                      <a:pt x="1727215" y="610152"/>
                      <a:pt x="1727215" y="747355"/>
                    </a:cubicBezTo>
                    <a:lnTo>
                      <a:pt x="1726932" y="751888"/>
                    </a:lnTo>
                    <a:cubicBezTo>
                      <a:pt x="1847235" y="804348"/>
                      <a:pt x="1903640" y="943811"/>
                      <a:pt x="1853189" y="1065702"/>
                    </a:cubicBezTo>
                    <a:cubicBezTo>
                      <a:pt x="1802026" y="1189313"/>
                      <a:pt x="1660343" y="1248044"/>
                      <a:pt x="1536731" y="1196880"/>
                    </a:cubicBezTo>
                    <a:lnTo>
                      <a:pt x="1507818" y="1181350"/>
                    </a:lnTo>
                    <a:cubicBezTo>
                      <a:pt x="1507818" y="1181350"/>
                      <a:pt x="1507819" y="1181351"/>
                      <a:pt x="1507819" y="1181351"/>
                    </a:cubicBezTo>
                    <a:cubicBezTo>
                      <a:pt x="1410579" y="1262953"/>
                      <a:pt x="1285739" y="1322514"/>
                      <a:pt x="1145194" y="1348960"/>
                    </a:cubicBezTo>
                    <a:lnTo>
                      <a:pt x="1145235" y="1348825"/>
                    </a:lnTo>
                    <a:cubicBezTo>
                      <a:pt x="1145165" y="1349510"/>
                      <a:pt x="1144914" y="1350121"/>
                      <a:pt x="1144661" y="1350732"/>
                    </a:cubicBezTo>
                    <a:cubicBezTo>
                      <a:pt x="1078491" y="1510600"/>
                      <a:pt x="895250" y="1586557"/>
                      <a:pt x="735381" y="1520387"/>
                    </a:cubicBezTo>
                    <a:cubicBezTo>
                      <a:pt x="628649" y="1476210"/>
                      <a:pt x="559318" y="1379852"/>
                      <a:pt x="546018" y="1272927"/>
                    </a:cubicBezTo>
                    <a:cubicBezTo>
                      <a:pt x="546017" y="1272929"/>
                      <a:pt x="546018" y="1272932"/>
                      <a:pt x="546018" y="1272934"/>
                    </a:cubicBezTo>
                    <a:cubicBezTo>
                      <a:pt x="380574" y="1190518"/>
                      <a:pt x="257944" y="1057677"/>
                      <a:pt x="211243" y="900385"/>
                    </a:cubicBezTo>
                    <a:lnTo>
                      <a:pt x="211253" y="900385"/>
                    </a:lnTo>
                    <a:cubicBezTo>
                      <a:pt x="190468" y="898691"/>
                      <a:pt x="169822" y="893269"/>
                      <a:pt x="149657" y="884922"/>
                    </a:cubicBezTo>
                    <a:cubicBezTo>
                      <a:pt x="26045" y="833759"/>
                      <a:pt x="-32686" y="692076"/>
                      <a:pt x="18478" y="568465"/>
                    </a:cubicBezTo>
                    <a:cubicBezTo>
                      <a:pt x="64692" y="456811"/>
                      <a:pt x="184761" y="398093"/>
                      <a:pt x="298454" y="426323"/>
                    </a:cubicBezTo>
                    <a:cubicBezTo>
                      <a:pt x="350193" y="353180"/>
                      <a:pt x="421361" y="291040"/>
                      <a:pt x="506025" y="243624"/>
                    </a:cubicBezTo>
                    <a:lnTo>
                      <a:pt x="506026" y="243626"/>
                    </a:lnTo>
                    <a:cubicBezTo>
                      <a:pt x="501390" y="208461"/>
                      <a:pt x="506228" y="171816"/>
                      <a:pt x="520737" y="136760"/>
                    </a:cubicBezTo>
                    <a:cubicBezTo>
                      <a:pt x="567492" y="23800"/>
                      <a:pt x="696966" y="-29869"/>
                      <a:pt x="809927" y="16885"/>
                    </a:cubicBezTo>
                    <a:cubicBezTo>
                      <a:pt x="862855" y="38793"/>
                      <a:pt x="902766" y="78861"/>
                      <a:pt x="924737" y="127208"/>
                    </a:cubicBezTo>
                    <a:cubicBezTo>
                      <a:pt x="924737" y="127208"/>
                      <a:pt x="924737" y="127208"/>
                      <a:pt x="924737" y="127208"/>
                    </a:cubicBezTo>
                    <a:cubicBezTo>
                      <a:pt x="935097" y="124825"/>
                      <a:pt x="945576" y="124655"/>
                      <a:pt x="956104" y="124655"/>
                    </a:cubicBezTo>
                    <a:cubicBezTo>
                      <a:pt x="1062572" y="124655"/>
                      <a:pt x="1164001" y="142079"/>
                      <a:pt x="1256255" y="173590"/>
                    </a:cubicBezTo>
                    <a:lnTo>
                      <a:pt x="1270314" y="179752"/>
                    </a:lnTo>
                    <a:cubicBezTo>
                      <a:pt x="1322540" y="145450"/>
                      <a:pt x="1389962" y="138760"/>
                      <a:pt x="1452058" y="164462"/>
                    </a:cubicBezTo>
                    <a:close/>
                  </a:path>
                </a:pathLst>
              </a:custGeom>
              <a:solidFill>
                <a:srgbClr val="0078D7"/>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FFFFFF"/>
                  </a:solidFill>
                  <a:effectLst/>
                  <a:uLnTx/>
                  <a:uFillTx/>
                  <a:latin typeface="Segoe UI"/>
                  <a:ea typeface="+mn-ea"/>
                  <a:cs typeface="+mn-cs"/>
                </a:endParaRPr>
              </a:p>
            </p:txBody>
          </p:sp>
        </p:grpSp>
        <p:cxnSp>
          <p:nvCxnSpPr>
            <p:cNvPr id="39" name="Straight Arrow Connector 38">
              <a:extLst>
                <a:ext uri="{FF2B5EF4-FFF2-40B4-BE49-F238E27FC236}">
                  <a16:creationId xmlns:a16="http://schemas.microsoft.com/office/drawing/2014/main" id="{423969FF-BCE9-4A50-960F-B96D0CE7014A}"/>
                </a:ext>
              </a:extLst>
            </p:cNvPr>
            <p:cNvCxnSpPr>
              <a:endCxn id="56" idx="2"/>
            </p:cNvCxnSpPr>
            <p:nvPr/>
          </p:nvCxnSpPr>
          <p:spPr>
            <a:xfrm flipH="1">
              <a:off x="5623883" y="2970867"/>
              <a:ext cx="359395" cy="283173"/>
            </a:xfrm>
            <a:prstGeom prst="straightConnector1">
              <a:avLst/>
            </a:prstGeom>
            <a:noFill/>
            <a:ln w="25400" cap="flat" cmpd="sng" algn="ctr">
              <a:solidFill>
                <a:srgbClr val="505050">
                  <a:lumMod val="50000"/>
                </a:srgbClr>
              </a:solidFill>
              <a:prstDash val="solid"/>
              <a:miter lim="800000"/>
              <a:headEnd type="none"/>
              <a:tailEnd type="triangle" w="lg" len="med"/>
            </a:ln>
            <a:effectLst/>
          </p:spPr>
        </p:cxnSp>
        <p:cxnSp>
          <p:nvCxnSpPr>
            <p:cNvPr id="40" name="Straight Arrow Connector 39">
              <a:extLst>
                <a:ext uri="{FF2B5EF4-FFF2-40B4-BE49-F238E27FC236}">
                  <a16:creationId xmlns:a16="http://schemas.microsoft.com/office/drawing/2014/main" id="{8801126D-5393-4600-8D08-3DA8CA399D57}"/>
                </a:ext>
              </a:extLst>
            </p:cNvPr>
            <p:cNvCxnSpPr/>
            <p:nvPr/>
          </p:nvCxnSpPr>
          <p:spPr>
            <a:xfrm>
              <a:off x="9296379" y="2103635"/>
              <a:ext cx="498846" cy="0"/>
            </a:xfrm>
            <a:prstGeom prst="straightConnector1">
              <a:avLst/>
            </a:prstGeom>
            <a:noFill/>
            <a:ln w="9525" cap="flat" cmpd="sng" algn="ctr">
              <a:solidFill>
                <a:srgbClr val="0078D7"/>
              </a:solidFill>
              <a:prstDash val="solid"/>
              <a:miter lim="800000"/>
              <a:headEnd type="none"/>
              <a:tailEnd type="triangle" w="lg" len="med"/>
            </a:ln>
            <a:effectLst/>
          </p:spPr>
        </p:cxnSp>
        <p:cxnSp>
          <p:nvCxnSpPr>
            <p:cNvPr id="41" name="Straight Arrow Connector 40">
              <a:extLst>
                <a:ext uri="{FF2B5EF4-FFF2-40B4-BE49-F238E27FC236}">
                  <a16:creationId xmlns:a16="http://schemas.microsoft.com/office/drawing/2014/main" id="{426830BF-B243-40CB-9AA2-70E52B38B52B}"/>
                </a:ext>
              </a:extLst>
            </p:cNvPr>
            <p:cNvCxnSpPr/>
            <p:nvPr/>
          </p:nvCxnSpPr>
          <p:spPr>
            <a:xfrm>
              <a:off x="9296379" y="2711975"/>
              <a:ext cx="498846" cy="0"/>
            </a:xfrm>
            <a:prstGeom prst="straightConnector1">
              <a:avLst/>
            </a:prstGeom>
            <a:noFill/>
            <a:ln w="9525" cap="flat" cmpd="sng" algn="ctr">
              <a:solidFill>
                <a:srgbClr val="0078D7"/>
              </a:solidFill>
              <a:prstDash val="solid"/>
              <a:miter lim="800000"/>
              <a:headEnd type="none"/>
              <a:tailEnd type="triangle" w="lg" len="med"/>
            </a:ln>
            <a:effectLst/>
          </p:spPr>
        </p:cxnSp>
        <p:cxnSp>
          <p:nvCxnSpPr>
            <p:cNvPr id="42" name="Straight Arrow Connector 41">
              <a:extLst>
                <a:ext uri="{FF2B5EF4-FFF2-40B4-BE49-F238E27FC236}">
                  <a16:creationId xmlns:a16="http://schemas.microsoft.com/office/drawing/2014/main" id="{699CB170-08EA-42B5-AF6D-9B2B44D925AC}"/>
                </a:ext>
              </a:extLst>
            </p:cNvPr>
            <p:cNvCxnSpPr/>
            <p:nvPr/>
          </p:nvCxnSpPr>
          <p:spPr>
            <a:xfrm>
              <a:off x="9312883" y="3928655"/>
              <a:ext cx="498846" cy="0"/>
            </a:xfrm>
            <a:prstGeom prst="straightConnector1">
              <a:avLst/>
            </a:prstGeom>
            <a:noFill/>
            <a:ln w="9525" cap="flat" cmpd="sng" algn="ctr">
              <a:solidFill>
                <a:srgbClr val="0078D7"/>
              </a:solidFill>
              <a:prstDash val="solid"/>
              <a:miter lim="800000"/>
              <a:headEnd type="none"/>
              <a:tailEnd type="triangle" w="lg" len="med"/>
            </a:ln>
            <a:effectLst/>
          </p:spPr>
        </p:cxnSp>
        <p:cxnSp>
          <p:nvCxnSpPr>
            <p:cNvPr id="43" name="Straight Arrow Connector 42">
              <a:extLst>
                <a:ext uri="{FF2B5EF4-FFF2-40B4-BE49-F238E27FC236}">
                  <a16:creationId xmlns:a16="http://schemas.microsoft.com/office/drawing/2014/main" id="{1B2044A7-0EBB-46DD-A71E-212EAC634BFD}"/>
                </a:ext>
              </a:extLst>
            </p:cNvPr>
            <p:cNvCxnSpPr/>
            <p:nvPr/>
          </p:nvCxnSpPr>
          <p:spPr>
            <a:xfrm>
              <a:off x="9312883" y="3320315"/>
              <a:ext cx="498846" cy="0"/>
            </a:xfrm>
            <a:prstGeom prst="straightConnector1">
              <a:avLst/>
            </a:prstGeom>
            <a:noFill/>
            <a:ln w="9525" cap="flat" cmpd="sng" algn="ctr">
              <a:solidFill>
                <a:srgbClr val="0078D7"/>
              </a:solidFill>
              <a:prstDash val="solid"/>
              <a:miter lim="800000"/>
              <a:headEnd type="none"/>
              <a:tailEnd type="triangle" w="lg" len="med"/>
            </a:ln>
            <a:effectLst/>
          </p:spPr>
        </p:cxnSp>
        <p:cxnSp>
          <p:nvCxnSpPr>
            <p:cNvPr id="44" name="Straight Arrow Connector 43">
              <a:extLst>
                <a:ext uri="{FF2B5EF4-FFF2-40B4-BE49-F238E27FC236}">
                  <a16:creationId xmlns:a16="http://schemas.microsoft.com/office/drawing/2014/main" id="{0EA67E94-0074-4818-9C33-E7F32A5CD2DD}"/>
                </a:ext>
              </a:extLst>
            </p:cNvPr>
            <p:cNvCxnSpPr/>
            <p:nvPr/>
          </p:nvCxnSpPr>
          <p:spPr>
            <a:xfrm>
              <a:off x="9329390" y="4536996"/>
              <a:ext cx="498846" cy="0"/>
            </a:xfrm>
            <a:prstGeom prst="straightConnector1">
              <a:avLst/>
            </a:prstGeom>
            <a:noFill/>
            <a:ln w="9525" cap="flat" cmpd="sng" algn="ctr">
              <a:solidFill>
                <a:srgbClr val="0078D7"/>
              </a:solidFill>
              <a:prstDash val="solid"/>
              <a:miter lim="800000"/>
              <a:headEnd type="none"/>
              <a:tailEnd type="triangle" w="lg" len="med"/>
            </a:ln>
            <a:effectLst/>
          </p:spPr>
        </p:cxnSp>
        <p:cxnSp>
          <p:nvCxnSpPr>
            <p:cNvPr id="45" name="Straight Connector 44">
              <a:extLst>
                <a:ext uri="{FF2B5EF4-FFF2-40B4-BE49-F238E27FC236}">
                  <a16:creationId xmlns:a16="http://schemas.microsoft.com/office/drawing/2014/main" id="{13B8426D-E59B-4859-AF1F-406281221301}"/>
                </a:ext>
              </a:extLst>
            </p:cNvPr>
            <p:cNvCxnSpPr/>
            <p:nvPr/>
          </p:nvCxnSpPr>
          <p:spPr>
            <a:xfrm>
              <a:off x="9296379" y="2112649"/>
              <a:ext cx="16504" cy="2424945"/>
            </a:xfrm>
            <a:prstGeom prst="line">
              <a:avLst/>
            </a:prstGeom>
            <a:noFill/>
            <a:ln w="9525" cap="flat" cmpd="sng" algn="ctr">
              <a:solidFill>
                <a:srgbClr val="0078D7"/>
              </a:solidFill>
              <a:prstDash val="solid"/>
              <a:miter lim="800000"/>
              <a:headEnd type="none"/>
              <a:tailEnd type="none" w="lg" len="med"/>
            </a:ln>
            <a:effectLst/>
          </p:spPr>
        </p:cxnSp>
        <p:sp>
          <p:nvSpPr>
            <p:cNvPr id="46" name="TextBox 45">
              <a:extLst>
                <a:ext uri="{FF2B5EF4-FFF2-40B4-BE49-F238E27FC236}">
                  <a16:creationId xmlns:a16="http://schemas.microsoft.com/office/drawing/2014/main" id="{B6E0F79F-8B0F-4C90-B8AC-4AC8D020A69A}"/>
                </a:ext>
              </a:extLst>
            </p:cNvPr>
            <p:cNvSpPr txBox="1"/>
            <p:nvPr/>
          </p:nvSpPr>
          <p:spPr>
            <a:xfrm>
              <a:off x="9921286" y="2573057"/>
              <a:ext cx="1014701" cy="276999"/>
            </a:xfrm>
            <a:prstGeom prst="rect">
              <a:avLst/>
            </a:prstGeom>
            <a:noFill/>
          </p:spPr>
          <p:txBody>
            <a:bodyPr wrap="none" lIns="0" tIns="0" rIns="0" bIns="0" rtlCol="0">
              <a:spAutoFit/>
            </a:bodyPr>
            <a:lstStyle/>
            <a:p>
              <a:pPr defTabSz="932418" latinLnBrk="0">
                <a:defRPr/>
              </a:pPr>
              <a:r>
                <a:rPr lang="en-US" kern="0" dirty="0">
                  <a:solidFill>
                    <a:srgbClr val="0078D7"/>
                  </a:solidFill>
                  <a:latin typeface="Segoe UI"/>
                </a:rPr>
                <a:t>HDInsight</a:t>
              </a:r>
            </a:p>
          </p:txBody>
        </p:sp>
        <p:sp>
          <p:nvSpPr>
            <p:cNvPr id="47" name="TextBox 46">
              <a:extLst>
                <a:ext uri="{FF2B5EF4-FFF2-40B4-BE49-F238E27FC236}">
                  <a16:creationId xmlns:a16="http://schemas.microsoft.com/office/drawing/2014/main" id="{568A8515-BF05-45A9-AE02-D10BE58B87A8}"/>
                </a:ext>
              </a:extLst>
            </p:cNvPr>
            <p:cNvSpPr txBox="1"/>
            <p:nvPr/>
          </p:nvSpPr>
          <p:spPr>
            <a:xfrm>
              <a:off x="9921286" y="1961087"/>
              <a:ext cx="1386598" cy="276999"/>
            </a:xfrm>
            <a:prstGeom prst="rect">
              <a:avLst/>
            </a:prstGeom>
            <a:noFill/>
          </p:spPr>
          <p:txBody>
            <a:bodyPr wrap="none" lIns="0" tIns="0" rIns="0" bIns="0" rtlCol="0">
              <a:spAutoFit/>
            </a:bodyPr>
            <a:lstStyle/>
            <a:p>
              <a:pPr defTabSz="932418" latinLnBrk="0">
                <a:defRPr/>
              </a:pPr>
              <a:r>
                <a:rPr lang="en-US" kern="0" dirty="0">
                  <a:solidFill>
                    <a:srgbClr val="0078D7"/>
                  </a:solidFill>
                  <a:latin typeface="Segoe UI"/>
                </a:rPr>
                <a:t>ADL Analytics</a:t>
              </a:r>
            </a:p>
          </p:txBody>
        </p:sp>
        <p:sp>
          <p:nvSpPr>
            <p:cNvPr id="48" name="TextBox 47">
              <a:extLst>
                <a:ext uri="{FF2B5EF4-FFF2-40B4-BE49-F238E27FC236}">
                  <a16:creationId xmlns:a16="http://schemas.microsoft.com/office/drawing/2014/main" id="{FAD03828-1124-4047-A003-A1E8A3A16AE9}"/>
                </a:ext>
              </a:extLst>
            </p:cNvPr>
            <p:cNvSpPr txBox="1"/>
            <p:nvPr/>
          </p:nvSpPr>
          <p:spPr>
            <a:xfrm>
              <a:off x="9921286" y="4408969"/>
              <a:ext cx="1807739" cy="276999"/>
            </a:xfrm>
            <a:prstGeom prst="rect">
              <a:avLst/>
            </a:prstGeom>
            <a:noFill/>
          </p:spPr>
          <p:txBody>
            <a:bodyPr wrap="none" lIns="0" tIns="0" rIns="0" bIns="0" rtlCol="0">
              <a:spAutoFit/>
            </a:bodyPr>
            <a:lstStyle/>
            <a:p>
              <a:pPr defTabSz="932418" latinLnBrk="0">
                <a:defRPr/>
              </a:pPr>
              <a:r>
                <a:rPr lang="en-US" kern="0" dirty="0">
                  <a:solidFill>
                    <a:srgbClr val="0078D7"/>
                  </a:solidFill>
                  <a:latin typeface="Segoe UI"/>
                </a:rPr>
                <a:t>Machine Learning</a:t>
              </a:r>
            </a:p>
          </p:txBody>
        </p:sp>
        <p:sp>
          <p:nvSpPr>
            <p:cNvPr id="49" name="TextBox 48">
              <a:extLst>
                <a:ext uri="{FF2B5EF4-FFF2-40B4-BE49-F238E27FC236}">
                  <a16:creationId xmlns:a16="http://schemas.microsoft.com/office/drawing/2014/main" id="{419F980A-84B2-4828-82EA-57C9E9AF0615}"/>
                </a:ext>
              </a:extLst>
            </p:cNvPr>
            <p:cNvSpPr txBox="1"/>
            <p:nvPr/>
          </p:nvSpPr>
          <p:spPr>
            <a:xfrm>
              <a:off x="9921286" y="3796997"/>
              <a:ext cx="569258" cy="276999"/>
            </a:xfrm>
            <a:prstGeom prst="rect">
              <a:avLst/>
            </a:prstGeom>
            <a:noFill/>
          </p:spPr>
          <p:txBody>
            <a:bodyPr wrap="none" lIns="0" tIns="0" rIns="0" bIns="0" rtlCol="0">
              <a:spAutoFit/>
            </a:bodyPr>
            <a:lstStyle/>
            <a:p>
              <a:pPr defTabSz="932418" latinLnBrk="0">
                <a:defRPr/>
              </a:pPr>
              <a:r>
                <a:rPr lang="en-US" kern="0" dirty="0">
                  <a:solidFill>
                    <a:srgbClr val="0078D7"/>
                  </a:solidFill>
                  <a:latin typeface="Segoe UI"/>
                </a:rPr>
                <a:t>Spark</a:t>
              </a:r>
            </a:p>
          </p:txBody>
        </p:sp>
        <p:sp>
          <p:nvSpPr>
            <p:cNvPr id="50" name="TextBox 49">
              <a:extLst>
                <a:ext uri="{FF2B5EF4-FFF2-40B4-BE49-F238E27FC236}">
                  <a16:creationId xmlns:a16="http://schemas.microsoft.com/office/drawing/2014/main" id="{FA655288-223C-480C-B68D-74E5C13E3A99}"/>
                </a:ext>
              </a:extLst>
            </p:cNvPr>
            <p:cNvSpPr txBox="1"/>
            <p:nvPr/>
          </p:nvSpPr>
          <p:spPr>
            <a:xfrm>
              <a:off x="9921286" y="3185027"/>
              <a:ext cx="137858" cy="276999"/>
            </a:xfrm>
            <a:prstGeom prst="rect">
              <a:avLst/>
            </a:prstGeom>
            <a:noFill/>
          </p:spPr>
          <p:txBody>
            <a:bodyPr wrap="none" lIns="0" tIns="0" rIns="0" bIns="0" rtlCol="0">
              <a:spAutoFit/>
            </a:bodyPr>
            <a:lstStyle/>
            <a:p>
              <a:pPr defTabSz="932418" latinLnBrk="0">
                <a:defRPr/>
              </a:pPr>
              <a:r>
                <a:rPr lang="en-US" kern="0" dirty="0">
                  <a:solidFill>
                    <a:srgbClr val="0078D7"/>
                  </a:solidFill>
                  <a:latin typeface="Segoe UI"/>
                </a:rPr>
                <a:t>R</a:t>
              </a:r>
            </a:p>
          </p:txBody>
        </p:sp>
        <p:pic>
          <p:nvPicPr>
            <p:cNvPr id="51" name="Picture 50">
              <a:extLst>
                <a:ext uri="{FF2B5EF4-FFF2-40B4-BE49-F238E27FC236}">
                  <a16:creationId xmlns:a16="http://schemas.microsoft.com/office/drawing/2014/main" id="{4086193A-207F-46B5-B059-DFFCE8112862}"/>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11683980" y="1904585"/>
              <a:ext cx="406834" cy="406834"/>
            </a:xfrm>
            <a:prstGeom prst="rect">
              <a:avLst/>
            </a:prstGeom>
          </p:spPr>
        </p:pic>
        <p:pic>
          <p:nvPicPr>
            <p:cNvPr id="52" name="Picture 51">
              <a:extLst>
                <a:ext uri="{FF2B5EF4-FFF2-40B4-BE49-F238E27FC236}">
                  <a16:creationId xmlns:a16="http://schemas.microsoft.com/office/drawing/2014/main" id="{94A0692D-4847-452E-905D-369718852980}"/>
                </a:ext>
              </a:extLst>
            </p:cNvPr>
            <p:cNvPicPr>
              <a:picLocks noChangeAspect="1"/>
            </p:cNvPicPr>
            <p:nvPr/>
          </p:nvPicPr>
          <p:blipFill rotWithShape="1">
            <a:blip r:embed="rId11" cstate="email">
              <a:extLst>
                <a:ext uri="{28A0092B-C50C-407E-A947-70E740481C1C}">
                  <a14:useLocalDpi xmlns:a14="http://schemas.microsoft.com/office/drawing/2010/main"/>
                </a:ext>
              </a:extLst>
            </a:blip>
            <a:srcRect/>
            <a:stretch/>
          </p:blipFill>
          <p:spPr>
            <a:xfrm>
              <a:off x="11652363" y="3109496"/>
              <a:ext cx="494749" cy="457682"/>
            </a:xfrm>
            <a:prstGeom prst="rect">
              <a:avLst/>
            </a:prstGeom>
            <a:noFill/>
          </p:spPr>
        </p:pic>
        <p:pic>
          <p:nvPicPr>
            <p:cNvPr id="53" name="Picture 2" descr="http://www.ebaytechblog.com/wp-content/uploads/2014/05/spark_logo.png">
              <a:extLst>
                <a:ext uri="{FF2B5EF4-FFF2-40B4-BE49-F238E27FC236}">
                  <a16:creationId xmlns:a16="http://schemas.microsoft.com/office/drawing/2014/main" id="{6FA49520-F5C2-47CD-AD6A-55FB4C2D6BE8}"/>
                </a:ext>
              </a:extLst>
            </p:cNvPr>
            <p:cNvPicPr>
              <a:picLocks noChangeAspect="1" noChangeArrowheads="1"/>
            </p:cNvPicPr>
            <p:nvPr/>
          </p:nvPicPr>
          <p:blipFill>
            <a:blip r:embed="rId12" cstate="email">
              <a:duotone>
                <a:srgbClr val="107C10">
                  <a:shade val="45000"/>
                  <a:satMod val="135000"/>
                </a:srgbClr>
                <a:prstClr val="white"/>
              </a:duotone>
              <a:extLst>
                <a:ext uri="{BEBA8EAE-BF5A-486C-A8C5-ECC9F3942E4B}">
                  <a14:imgProps xmlns:a14="http://schemas.microsoft.com/office/drawing/2010/main">
                    <a14:imgLayer r:embed="rId13">
                      <a14:imgEffect>
                        <a14:brightnessContrast bright="-40000" contrast="-40000"/>
                      </a14:imgEffect>
                    </a14:imgLayer>
                  </a14:imgProps>
                </a:ext>
                <a:ext uri="{28A0092B-C50C-407E-A947-70E740481C1C}">
                  <a14:useLocalDpi xmlns:a14="http://schemas.microsoft.com/office/drawing/2010/main"/>
                </a:ext>
              </a:extLst>
            </a:blip>
            <a:srcRect/>
            <a:stretch>
              <a:fillRect/>
            </a:stretch>
          </p:blipFill>
          <p:spPr bwMode="auto">
            <a:xfrm>
              <a:off x="11596320" y="3744147"/>
              <a:ext cx="606835" cy="322234"/>
            </a:xfrm>
            <a:prstGeom prst="rect">
              <a:avLst/>
            </a:prstGeom>
            <a:noFill/>
            <a:ln>
              <a:noFill/>
            </a:ln>
            <a:extLst/>
          </p:spPr>
        </p:pic>
        <p:sp>
          <p:nvSpPr>
            <p:cNvPr id="54" name="Freeform 246">
              <a:extLst>
                <a:ext uri="{FF2B5EF4-FFF2-40B4-BE49-F238E27FC236}">
                  <a16:creationId xmlns:a16="http://schemas.microsoft.com/office/drawing/2014/main" id="{78C046C2-9E99-48C1-8955-F17592C62234}"/>
                </a:ext>
              </a:extLst>
            </p:cNvPr>
            <p:cNvSpPr>
              <a:spLocks noChangeAspect="1"/>
            </p:cNvSpPr>
            <p:nvPr/>
          </p:nvSpPr>
          <p:spPr bwMode="auto">
            <a:xfrm>
              <a:off x="11630312" y="2534710"/>
              <a:ext cx="538851" cy="377912"/>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rgbClr val="0078D7"/>
            </a:solidFill>
            <a:ln>
              <a:noFill/>
            </a:ln>
          </p:spPr>
          <p:txBody>
            <a:bodyPr vert="horz" wrap="square" lIns="89592" tIns="44796" rIns="89592" bIns="44796" numCol="1" anchor="t" anchorCtr="0" compatLnSpc="1">
              <a:prstTxWarp prst="textNoShape">
                <a:avLst/>
              </a:prstTxWarp>
            </a:bodyPr>
            <a:lstStyle/>
            <a:p>
              <a:pPr marL="0" marR="0" lvl="0" indent="0" defTabSz="912803" eaLnBrk="1" fontAlgn="base" latinLnBrk="0" hangingPunct="1">
                <a:lnSpc>
                  <a:spcPct val="100000"/>
                </a:lnSpc>
                <a:spcBef>
                  <a:spcPct val="0"/>
                </a:spcBef>
                <a:spcAft>
                  <a:spcPct val="0"/>
                </a:spcAft>
                <a:buClrTx/>
                <a:buSzTx/>
                <a:buFontTx/>
                <a:buNone/>
                <a:tabLst/>
                <a:defRPr/>
              </a:pPr>
              <a:endParaRPr kumimoji="0" lang="en-IN" sz="1567" b="0" i="0" u="none" strike="noStrike" kern="0" cap="none" spc="0" normalizeH="0" baseline="0" noProof="0" dirty="0">
                <a:ln>
                  <a:noFill/>
                </a:ln>
                <a:solidFill>
                  <a:srgbClr val="000000"/>
                </a:solidFill>
                <a:effectLst/>
                <a:uLnTx/>
                <a:uFillTx/>
                <a:latin typeface="Segoe UI"/>
              </a:endParaRPr>
            </a:p>
          </p:txBody>
        </p:sp>
        <p:grpSp>
          <p:nvGrpSpPr>
            <p:cNvPr id="55" name="Group 54">
              <a:extLst>
                <a:ext uri="{FF2B5EF4-FFF2-40B4-BE49-F238E27FC236}">
                  <a16:creationId xmlns:a16="http://schemas.microsoft.com/office/drawing/2014/main" id="{8C5984DB-E208-489D-A1EE-B6A0EF030A32}"/>
                </a:ext>
              </a:extLst>
            </p:cNvPr>
            <p:cNvGrpSpPr/>
            <p:nvPr/>
          </p:nvGrpSpPr>
          <p:grpSpPr>
            <a:xfrm>
              <a:off x="5623883" y="1951371"/>
              <a:ext cx="2605337" cy="2605337"/>
              <a:chOff x="4378256" y="2618105"/>
              <a:chExt cx="3657600" cy="3657600"/>
            </a:xfrm>
          </p:grpSpPr>
          <p:sp>
            <p:nvSpPr>
              <p:cNvPr id="56" name="Oval 55">
                <a:extLst>
                  <a:ext uri="{FF2B5EF4-FFF2-40B4-BE49-F238E27FC236}">
                    <a16:creationId xmlns:a16="http://schemas.microsoft.com/office/drawing/2014/main" id="{6174934A-3BD0-447A-BA67-9517347B1338}"/>
                  </a:ext>
                </a:extLst>
              </p:cNvPr>
              <p:cNvSpPr/>
              <p:nvPr/>
            </p:nvSpPr>
            <p:spPr bwMode="auto">
              <a:xfrm>
                <a:off x="4378256" y="2618105"/>
                <a:ext cx="3657600" cy="3657600"/>
              </a:xfrm>
              <a:prstGeom prst="ellipse">
                <a:avLst/>
              </a:prstGeom>
              <a:solidFill>
                <a:srgbClr val="FFFFFF"/>
              </a:solidFill>
              <a:ln w="3175" cap="flat" cmpd="sng" algn="ctr">
                <a:solidFill>
                  <a:srgbClr val="0078D7"/>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grpSp>
            <p:nvGrpSpPr>
              <p:cNvPr id="57" name="Group 56">
                <a:extLst>
                  <a:ext uri="{FF2B5EF4-FFF2-40B4-BE49-F238E27FC236}">
                    <a16:creationId xmlns:a16="http://schemas.microsoft.com/office/drawing/2014/main" id="{D9E47380-7008-4A31-A57E-8AE5A9C25589}"/>
                  </a:ext>
                </a:extLst>
              </p:cNvPr>
              <p:cNvGrpSpPr/>
              <p:nvPr/>
            </p:nvGrpSpPr>
            <p:grpSpPr>
              <a:xfrm>
                <a:off x="4867139" y="4302842"/>
                <a:ext cx="2679835" cy="1127373"/>
                <a:chOff x="4724189" y="4328405"/>
                <a:chExt cx="3043313" cy="1280282"/>
              </a:xfrm>
              <a:solidFill>
                <a:srgbClr val="505050">
                  <a:lumMod val="95000"/>
                </a:srgbClr>
              </a:solidFill>
            </p:grpSpPr>
            <p:sp>
              <p:nvSpPr>
                <p:cNvPr id="59" name="TextBox 58">
                  <a:extLst>
                    <a:ext uri="{FF2B5EF4-FFF2-40B4-BE49-F238E27FC236}">
                      <a16:creationId xmlns:a16="http://schemas.microsoft.com/office/drawing/2014/main" id="{BC3AD04F-4D83-4A0F-B3CC-43B8104BF5D4}"/>
                    </a:ext>
                  </a:extLst>
                </p:cNvPr>
                <p:cNvSpPr txBox="1"/>
                <p:nvPr/>
              </p:nvSpPr>
              <p:spPr>
                <a:xfrm>
                  <a:off x="5875137" y="4328405"/>
                  <a:ext cx="809241" cy="378565"/>
                </a:xfrm>
                <a:prstGeom prst="rect">
                  <a:avLst/>
                </a:prstGeom>
                <a:solidFill>
                  <a:srgbClr val="0078D7"/>
                </a:solidFill>
                <a:ln>
                  <a:noFill/>
                </a:ln>
              </p:spPr>
              <p:txBody>
                <a:bodyPr wrap="square" lIns="182880" tIns="146304" rIns="182880" bIns="146304" rtlCol="0">
                  <a:spAutoFit/>
                </a:bodyPr>
                <a:lstStyle/>
                <a:p>
                  <a:pPr marL="0" marR="0" lvl="0" indent="0" algn="ctr" defTabSz="932742" eaLnBrk="1" fontAlgn="auto" latinLnBrk="0" hangingPunct="1">
                    <a:lnSpc>
                      <a:spcPct val="90000"/>
                    </a:lnSpc>
                    <a:spcBef>
                      <a:spcPts val="0"/>
                    </a:spcBef>
                    <a:spcAft>
                      <a:spcPts val="600"/>
                    </a:spcAft>
                    <a:buClrTx/>
                    <a:buSzTx/>
                    <a:buFontTx/>
                    <a:buNone/>
                    <a:tabLst/>
                    <a:defRPr/>
                  </a:pPr>
                  <a:endParaRPr kumimoji="0" lang="en-US" sz="600" b="0" i="0" u="none" strike="noStrike" kern="0" cap="none" spc="0" normalizeH="0" baseline="0" noProof="0" dirty="0">
                    <a:ln>
                      <a:noFill/>
                    </a:ln>
                    <a:solidFill>
                      <a:srgbClr val="505050"/>
                    </a:solidFill>
                    <a:effectLst/>
                    <a:uLnTx/>
                    <a:uFillTx/>
                    <a:latin typeface="Cambria" panose="02040503050406030204" pitchFamily="18" charset="0"/>
                    <a:ea typeface="Arial Unicode MS" panose="020B0604020202020204" pitchFamily="34" charset="-128"/>
                    <a:cs typeface="Arial Unicode MS" panose="020B0604020202020204" pitchFamily="34" charset="-128"/>
                  </a:endParaRPr>
                </a:p>
              </p:txBody>
            </p:sp>
            <p:sp>
              <p:nvSpPr>
                <p:cNvPr id="60" name="TextBox 59">
                  <a:extLst>
                    <a:ext uri="{FF2B5EF4-FFF2-40B4-BE49-F238E27FC236}">
                      <a16:creationId xmlns:a16="http://schemas.microsoft.com/office/drawing/2014/main" id="{CC30E368-7137-4082-AA58-3F9F50449EDF}"/>
                    </a:ext>
                  </a:extLst>
                </p:cNvPr>
                <p:cNvSpPr txBox="1"/>
                <p:nvPr/>
              </p:nvSpPr>
              <p:spPr>
                <a:xfrm>
                  <a:off x="4724189" y="5230122"/>
                  <a:ext cx="577788" cy="378565"/>
                </a:xfrm>
                <a:prstGeom prst="rect">
                  <a:avLst/>
                </a:prstGeom>
                <a:solidFill>
                  <a:srgbClr val="0078D7"/>
                </a:solidFill>
                <a:ln>
                  <a:noFill/>
                </a:ln>
              </p:spPr>
              <p:txBody>
                <a:bodyPr wrap="square" lIns="182880" tIns="146304" rIns="182880" bIns="146304" rtlCol="0">
                  <a:spAutoFit/>
                </a:bodyPr>
                <a:lstStyle/>
                <a:p>
                  <a:pPr marL="0" marR="0" lvl="0" indent="0" algn="ctr" defTabSz="932742" eaLnBrk="1" fontAlgn="auto" latinLnBrk="0" hangingPunct="1">
                    <a:lnSpc>
                      <a:spcPct val="90000"/>
                    </a:lnSpc>
                    <a:spcBef>
                      <a:spcPts val="0"/>
                    </a:spcBef>
                    <a:spcAft>
                      <a:spcPts val="600"/>
                    </a:spcAft>
                    <a:buClrTx/>
                    <a:buSzTx/>
                    <a:buFontTx/>
                    <a:buNone/>
                    <a:tabLst/>
                    <a:defRPr/>
                  </a:pPr>
                  <a:endParaRPr kumimoji="0" lang="en-US" sz="600" b="0" i="0" u="none" strike="noStrike" kern="0" cap="none" spc="0" normalizeH="0" baseline="0" noProof="0" dirty="0">
                    <a:ln>
                      <a:noFill/>
                    </a:ln>
                    <a:solidFill>
                      <a:srgbClr val="505050"/>
                    </a:solidFill>
                    <a:effectLst/>
                    <a:uLnTx/>
                    <a:uFillTx/>
                    <a:latin typeface="Cambria" panose="02040503050406030204" pitchFamily="18" charset="0"/>
                    <a:ea typeface="Arial Unicode MS" panose="020B0604020202020204" pitchFamily="34" charset="-128"/>
                    <a:cs typeface="Arial Unicode MS" panose="020B0604020202020204" pitchFamily="34" charset="-128"/>
                  </a:endParaRPr>
                </a:p>
              </p:txBody>
            </p:sp>
            <p:sp>
              <p:nvSpPr>
                <p:cNvPr id="61" name="TextBox 60">
                  <a:extLst>
                    <a:ext uri="{FF2B5EF4-FFF2-40B4-BE49-F238E27FC236}">
                      <a16:creationId xmlns:a16="http://schemas.microsoft.com/office/drawing/2014/main" id="{2FE69361-B1F0-41CB-8AF0-CDED8871212A}"/>
                    </a:ext>
                  </a:extLst>
                </p:cNvPr>
                <p:cNvSpPr txBox="1"/>
                <p:nvPr/>
              </p:nvSpPr>
              <p:spPr>
                <a:xfrm>
                  <a:off x="5340571" y="5230122"/>
                  <a:ext cx="577788" cy="378565"/>
                </a:xfrm>
                <a:prstGeom prst="rect">
                  <a:avLst/>
                </a:prstGeom>
                <a:solidFill>
                  <a:srgbClr val="0078D7"/>
                </a:solidFill>
                <a:ln>
                  <a:noFill/>
                </a:ln>
              </p:spPr>
              <p:txBody>
                <a:bodyPr wrap="square" lIns="182880" tIns="146304" rIns="182880" bIns="146304" rtlCol="0">
                  <a:spAutoFit/>
                </a:bodyPr>
                <a:lstStyle/>
                <a:p>
                  <a:pPr marL="0" marR="0" lvl="0" indent="0" algn="ctr" defTabSz="932742" eaLnBrk="1" fontAlgn="auto" latinLnBrk="0" hangingPunct="1">
                    <a:lnSpc>
                      <a:spcPct val="90000"/>
                    </a:lnSpc>
                    <a:spcBef>
                      <a:spcPts val="0"/>
                    </a:spcBef>
                    <a:spcAft>
                      <a:spcPts val="600"/>
                    </a:spcAft>
                    <a:buClrTx/>
                    <a:buSzTx/>
                    <a:buFontTx/>
                    <a:buNone/>
                    <a:tabLst/>
                    <a:defRPr/>
                  </a:pPr>
                  <a:endParaRPr kumimoji="0" lang="en-US" sz="600" b="0" i="0" u="none" strike="noStrike" kern="0" cap="none" spc="0" normalizeH="0" baseline="0" noProof="0" dirty="0">
                    <a:ln>
                      <a:noFill/>
                    </a:ln>
                    <a:solidFill>
                      <a:srgbClr val="505050"/>
                    </a:solidFill>
                    <a:effectLst/>
                    <a:uLnTx/>
                    <a:uFillTx/>
                    <a:latin typeface="Cambria" panose="02040503050406030204" pitchFamily="18" charset="0"/>
                    <a:ea typeface="Arial Unicode MS" panose="020B0604020202020204" pitchFamily="34" charset="-128"/>
                    <a:cs typeface="Arial Unicode MS" panose="020B0604020202020204" pitchFamily="34" charset="-128"/>
                  </a:endParaRPr>
                </a:p>
              </p:txBody>
            </p:sp>
            <p:sp>
              <p:nvSpPr>
                <p:cNvPr id="62" name="TextBox 61">
                  <a:extLst>
                    <a:ext uri="{FF2B5EF4-FFF2-40B4-BE49-F238E27FC236}">
                      <a16:creationId xmlns:a16="http://schemas.microsoft.com/office/drawing/2014/main" id="{239EEE42-B949-4581-88A5-B6D5097A107E}"/>
                    </a:ext>
                  </a:extLst>
                </p:cNvPr>
                <p:cNvSpPr txBox="1"/>
                <p:nvPr/>
              </p:nvSpPr>
              <p:spPr>
                <a:xfrm>
                  <a:off x="5956951" y="5230122"/>
                  <a:ext cx="577788" cy="378565"/>
                </a:xfrm>
                <a:prstGeom prst="rect">
                  <a:avLst/>
                </a:prstGeom>
                <a:solidFill>
                  <a:srgbClr val="0078D7"/>
                </a:solidFill>
                <a:ln>
                  <a:noFill/>
                </a:ln>
              </p:spPr>
              <p:txBody>
                <a:bodyPr wrap="square" lIns="182880" tIns="146304" rIns="182880" bIns="146304" rtlCol="0">
                  <a:spAutoFit/>
                </a:bodyPr>
                <a:lstStyle/>
                <a:p>
                  <a:pPr marL="0" marR="0" lvl="0" indent="0" algn="ctr" defTabSz="932742" eaLnBrk="1" fontAlgn="auto" latinLnBrk="0" hangingPunct="1">
                    <a:lnSpc>
                      <a:spcPct val="90000"/>
                    </a:lnSpc>
                    <a:spcBef>
                      <a:spcPts val="0"/>
                    </a:spcBef>
                    <a:spcAft>
                      <a:spcPts val="600"/>
                    </a:spcAft>
                    <a:buClrTx/>
                    <a:buSzTx/>
                    <a:buFontTx/>
                    <a:buNone/>
                    <a:tabLst/>
                    <a:defRPr/>
                  </a:pPr>
                  <a:endParaRPr kumimoji="0" lang="en-US" sz="600" b="0" i="0" u="none" strike="noStrike" kern="0" cap="none" spc="0" normalizeH="0" baseline="0" noProof="0" dirty="0">
                    <a:ln>
                      <a:noFill/>
                    </a:ln>
                    <a:solidFill>
                      <a:srgbClr val="505050"/>
                    </a:solidFill>
                    <a:effectLst/>
                    <a:uLnTx/>
                    <a:uFillTx/>
                    <a:latin typeface="Cambria" panose="02040503050406030204" pitchFamily="18" charset="0"/>
                    <a:ea typeface="Arial Unicode MS" panose="020B0604020202020204" pitchFamily="34" charset="-128"/>
                    <a:cs typeface="Arial Unicode MS" panose="020B0604020202020204" pitchFamily="34" charset="-128"/>
                  </a:endParaRPr>
                </a:p>
              </p:txBody>
            </p:sp>
            <p:sp>
              <p:nvSpPr>
                <p:cNvPr id="63" name="TextBox 62">
                  <a:extLst>
                    <a:ext uri="{FF2B5EF4-FFF2-40B4-BE49-F238E27FC236}">
                      <a16:creationId xmlns:a16="http://schemas.microsoft.com/office/drawing/2014/main" id="{3B175005-7051-43BE-AA0B-006806757860}"/>
                    </a:ext>
                  </a:extLst>
                </p:cNvPr>
                <p:cNvSpPr txBox="1"/>
                <p:nvPr/>
              </p:nvSpPr>
              <p:spPr>
                <a:xfrm>
                  <a:off x="6573332" y="5230121"/>
                  <a:ext cx="577788" cy="378565"/>
                </a:xfrm>
                <a:prstGeom prst="rect">
                  <a:avLst/>
                </a:prstGeom>
                <a:solidFill>
                  <a:srgbClr val="0078D7"/>
                </a:solidFill>
                <a:ln>
                  <a:noFill/>
                </a:ln>
              </p:spPr>
              <p:txBody>
                <a:bodyPr wrap="square" lIns="182880" tIns="146304" rIns="182880" bIns="146304" rtlCol="0">
                  <a:spAutoFit/>
                </a:bodyPr>
                <a:lstStyle/>
                <a:p>
                  <a:pPr marL="0" marR="0" lvl="0" indent="0" algn="ctr" defTabSz="932742" eaLnBrk="1" fontAlgn="auto" latinLnBrk="0" hangingPunct="1">
                    <a:lnSpc>
                      <a:spcPct val="90000"/>
                    </a:lnSpc>
                    <a:spcBef>
                      <a:spcPts val="0"/>
                    </a:spcBef>
                    <a:spcAft>
                      <a:spcPts val="600"/>
                    </a:spcAft>
                    <a:buClrTx/>
                    <a:buSzTx/>
                    <a:buFontTx/>
                    <a:buNone/>
                    <a:tabLst/>
                    <a:defRPr/>
                  </a:pPr>
                  <a:endParaRPr kumimoji="0" lang="en-US" sz="600" b="0" i="0" u="none" strike="noStrike" kern="0" cap="none" spc="0" normalizeH="0" baseline="0" noProof="0" dirty="0">
                    <a:ln>
                      <a:noFill/>
                    </a:ln>
                    <a:solidFill>
                      <a:srgbClr val="505050"/>
                    </a:solidFill>
                    <a:effectLst/>
                    <a:uLnTx/>
                    <a:uFillTx/>
                    <a:latin typeface="Cambria" panose="02040503050406030204" pitchFamily="18" charset="0"/>
                    <a:ea typeface="Arial Unicode MS" panose="020B0604020202020204" pitchFamily="34" charset="-128"/>
                    <a:cs typeface="Arial Unicode MS" panose="020B0604020202020204" pitchFamily="34" charset="-128"/>
                  </a:endParaRPr>
                </a:p>
              </p:txBody>
            </p:sp>
            <p:sp>
              <p:nvSpPr>
                <p:cNvPr id="64" name="TextBox 63">
                  <a:extLst>
                    <a:ext uri="{FF2B5EF4-FFF2-40B4-BE49-F238E27FC236}">
                      <a16:creationId xmlns:a16="http://schemas.microsoft.com/office/drawing/2014/main" id="{C5BC5F44-3D5B-46C7-ABEE-2392BB9A6AA5}"/>
                    </a:ext>
                  </a:extLst>
                </p:cNvPr>
                <p:cNvSpPr txBox="1"/>
                <p:nvPr/>
              </p:nvSpPr>
              <p:spPr>
                <a:xfrm>
                  <a:off x="7189714" y="5230121"/>
                  <a:ext cx="577788" cy="378565"/>
                </a:xfrm>
                <a:prstGeom prst="rect">
                  <a:avLst/>
                </a:prstGeom>
                <a:solidFill>
                  <a:srgbClr val="0078D7"/>
                </a:solidFill>
                <a:ln>
                  <a:noFill/>
                </a:ln>
              </p:spPr>
              <p:txBody>
                <a:bodyPr wrap="square" lIns="182880" tIns="146304" rIns="182880" bIns="146304" rtlCol="0">
                  <a:spAutoFit/>
                </a:bodyPr>
                <a:lstStyle/>
                <a:p>
                  <a:pPr marL="0" marR="0" lvl="0" indent="0" algn="ctr" defTabSz="932742" eaLnBrk="1" fontAlgn="auto" latinLnBrk="0" hangingPunct="1">
                    <a:lnSpc>
                      <a:spcPct val="90000"/>
                    </a:lnSpc>
                    <a:spcBef>
                      <a:spcPts val="0"/>
                    </a:spcBef>
                    <a:spcAft>
                      <a:spcPts val="600"/>
                    </a:spcAft>
                    <a:buClrTx/>
                    <a:buSzTx/>
                    <a:buFontTx/>
                    <a:buNone/>
                    <a:tabLst/>
                    <a:defRPr/>
                  </a:pPr>
                  <a:endParaRPr kumimoji="0" lang="en-US" sz="600" b="0" i="0" u="none" strike="noStrike" kern="0" cap="none" spc="0" normalizeH="0" baseline="0" noProof="0" dirty="0">
                    <a:ln>
                      <a:noFill/>
                    </a:ln>
                    <a:solidFill>
                      <a:srgbClr val="505050"/>
                    </a:solidFill>
                    <a:effectLst/>
                    <a:uLnTx/>
                    <a:uFillTx/>
                    <a:latin typeface="Cambria" panose="02040503050406030204" pitchFamily="18" charset="0"/>
                    <a:ea typeface="Arial Unicode MS" panose="020B0604020202020204" pitchFamily="34" charset="-128"/>
                    <a:cs typeface="Arial Unicode MS" panose="020B0604020202020204" pitchFamily="34" charset="-128"/>
                  </a:endParaRPr>
                </a:p>
              </p:txBody>
            </p:sp>
            <p:cxnSp>
              <p:nvCxnSpPr>
                <p:cNvPr id="65" name="Straight Connector 64">
                  <a:extLst>
                    <a:ext uri="{FF2B5EF4-FFF2-40B4-BE49-F238E27FC236}">
                      <a16:creationId xmlns:a16="http://schemas.microsoft.com/office/drawing/2014/main" id="{87483CAF-87B6-4880-A538-BED15A34A32F}"/>
                    </a:ext>
                  </a:extLst>
                </p:cNvPr>
                <p:cNvCxnSpPr/>
                <p:nvPr/>
              </p:nvCxnSpPr>
              <p:spPr>
                <a:xfrm>
                  <a:off x="4992236" y="4917731"/>
                  <a:ext cx="2518252" cy="0"/>
                </a:xfrm>
                <a:prstGeom prst="line">
                  <a:avLst/>
                </a:prstGeom>
                <a:grpFill/>
                <a:ln w="38100" cap="flat" cmpd="sng" algn="ctr">
                  <a:solidFill>
                    <a:srgbClr val="0078D7"/>
                  </a:solidFill>
                  <a:prstDash val="solid"/>
                  <a:miter lim="800000"/>
                  <a:headEnd type="none"/>
                  <a:tailEnd type="none"/>
                </a:ln>
                <a:effectLst/>
              </p:spPr>
            </p:cxnSp>
            <p:cxnSp>
              <p:nvCxnSpPr>
                <p:cNvPr id="66" name="Straight Connector 65">
                  <a:extLst>
                    <a:ext uri="{FF2B5EF4-FFF2-40B4-BE49-F238E27FC236}">
                      <a16:creationId xmlns:a16="http://schemas.microsoft.com/office/drawing/2014/main" id="{A1E04051-D3C2-4686-8C9C-8E872B191653}"/>
                    </a:ext>
                  </a:extLst>
                </p:cNvPr>
                <p:cNvCxnSpPr/>
                <p:nvPr/>
              </p:nvCxnSpPr>
              <p:spPr>
                <a:xfrm>
                  <a:off x="5014649" y="4917731"/>
                  <a:ext cx="2" cy="276106"/>
                </a:xfrm>
                <a:prstGeom prst="line">
                  <a:avLst/>
                </a:prstGeom>
                <a:grpFill/>
                <a:ln w="38100" cap="flat" cmpd="sng" algn="ctr">
                  <a:solidFill>
                    <a:srgbClr val="0078D7"/>
                  </a:solidFill>
                  <a:prstDash val="solid"/>
                  <a:miter lim="800000"/>
                  <a:headEnd type="none"/>
                  <a:tailEnd type="none"/>
                </a:ln>
                <a:effectLst/>
              </p:spPr>
            </p:cxnSp>
            <p:cxnSp>
              <p:nvCxnSpPr>
                <p:cNvPr id="67" name="Straight Connector 66">
                  <a:extLst>
                    <a:ext uri="{FF2B5EF4-FFF2-40B4-BE49-F238E27FC236}">
                      <a16:creationId xmlns:a16="http://schemas.microsoft.com/office/drawing/2014/main" id="{6DB07B00-50D7-4358-B933-943469D2F2B3}"/>
                    </a:ext>
                  </a:extLst>
                </p:cNvPr>
                <p:cNvCxnSpPr/>
                <p:nvPr/>
              </p:nvCxnSpPr>
              <p:spPr>
                <a:xfrm>
                  <a:off x="5615864" y="4917731"/>
                  <a:ext cx="2" cy="276106"/>
                </a:xfrm>
                <a:prstGeom prst="line">
                  <a:avLst/>
                </a:prstGeom>
                <a:grpFill/>
                <a:ln w="38100" cap="flat" cmpd="sng" algn="ctr">
                  <a:solidFill>
                    <a:srgbClr val="0078D7"/>
                  </a:solidFill>
                  <a:prstDash val="solid"/>
                  <a:miter lim="800000"/>
                  <a:headEnd type="none"/>
                  <a:tailEnd type="none"/>
                </a:ln>
                <a:effectLst/>
              </p:spPr>
            </p:cxnSp>
            <p:cxnSp>
              <p:nvCxnSpPr>
                <p:cNvPr id="68" name="Straight Connector 67">
                  <a:extLst>
                    <a:ext uri="{FF2B5EF4-FFF2-40B4-BE49-F238E27FC236}">
                      <a16:creationId xmlns:a16="http://schemas.microsoft.com/office/drawing/2014/main" id="{AB4EDAE9-BDF1-4861-8BFF-F6EA88290492}"/>
                    </a:ext>
                  </a:extLst>
                </p:cNvPr>
                <p:cNvCxnSpPr/>
                <p:nvPr/>
              </p:nvCxnSpPr>
              <p:spPr>
                <a:xfrm>
                  <a:off x="6281187" y="4917731"/>
                  <a:ext cx="2" cy="276106"/>
                </a:xfrm>
                <a:prstGeom prst="line">
                  <a:avLst/>
                </a:prstGeom>
                <a:grpFill/>
                <a:ln w="38100" cap="flat" cmpd="sng" algn="ctr">
                  <a:solidFill>
                    <a:srgbClr val="0078D7"/>
                  </a:solidFill>
                  <a:prstDash val="solid"/>
                  <a:miter lim="800000"/>
                  <a:headEnd type="none"/>
                  <a:tailEnd type="none"/>
                </a:ln>
                <a:effectLst/>
              </p:spPr>
            </p:cxnSp>
            <p:cxnSp>
              <p:nvCxnSpPr>
                <p:cNvPr id="69" name="Straight Connector 68">
                  <a:extLst>
                    <a:ext uri="{FF2B5EF4-FFF2-40B4-BE49-F238E27FC236}">
                      <a16:creationId xmlns:a16="http://schemas.microsoft.com/office/drawing/2014/main" id="{C5CA3593-3C1F-4471-94ED-6BAE2004981A}"/>
                    </a:ext>
                  </a:extLst>
                </p:cNvPr>
                <p:cNvCxnSpPr/>
                <p:nvPr/>
              </p:nvCxnSpPr>
              <p:spPr>
                <a:xfrm>
                  <a:off x="7492655" y="4917731"/>
                  <a:ext cx="2" cy="276106"/>
                </a:xfrm>
                <a:prstGeom prst="line">
                  <a:avLst/>
                </a:prstGeom>
                <a:grpFill/>
                <a:ln w="38100" cap="flat" cmpd="sng" algn="ctr">
                  <a:solidFill>
                    <a:srgbClr val="0078D7"/>
                  </a:solidFill>
                  <a:prstDash val="solid"/>
                  <a:miter lim="800000"/>
                  <a:headEnd type="none"/>
                  <a:tailEnd type="none"/>
                </a:ln>
                <a:effectLst/>
              </p:spPr>
            </p:cxnSp>
            <p:cxnSp>
              <p:nvCxnSpPr>
                <p:cNvPr id="70" name="Straight Connector 69">
                  <a:extLst>
                    <a:ext uri="{FF2B5EF4-FFF2-40B4-BE49-F238E27FC236}">
                      <a16:creationId xmlns:a16="http://schemas.microsoft.com/office/drawing/2014/main" id="{6CC9096E-9DE1-428B-8320-BDA47F118AD9}"/>
                    </a:ext>
                  </a:extLst>
                </p:cNvPr>
                <p:cNvCxnSpPr/>
                <p:nvPr/>
              </p:nvCxnSpPr>
              <p:spPr>
                <a:xfrm>
                  <a:off x="6862359" y="4917731"/>
                  <a:ext cx="2" cy="276106"/>
                </a:xfrm>
                <a:prstGeom prst="line">
                  <a:avLst/>
                </a:prstGeom>
                <a:grpFill/>
                <a:ln w="38100" cap="flat" cmpd="sng" algn="ctr">
                  <a:solidFill>
                    <a:srgbClr val="0078D7"/>
                  </a:solidFill>
                  <a:prstDash val="solid"/>
                  <a:miter lim="800000"/>
                  <a:headEnd type="none"/>
                  <a:tailEnd type="none"/>
                </a:ln>
                <a:effectLst/>
              </p:spPr>
            </p:cxnSp>
            <p:cxnSp>
              <p:nvCxnSpPr>
                <p:cNvPr id="71" name="Straight Connector 70">
                  <a:extLst>
                    <a:ext uri="{FF2B5EF4-FFF2-40B4-BE49-F238E27FC236}">
                      <a16:creationId xmlns:a16="http://schemas.microsoft.com/office/drawing/2014/main" id="{AE4F61A9-A45F-4ED8-B2A2-DFA054486499}"/>
                    </a:ext>
                  </a:extLst>
                </p:cNvPr>
                <p:cNvCxnSpPr/>
                <p:nvPr/>
              </p:nvCxnSpPr>
              <p:spPr>
                <a:xfrm>
                  <a:off x="6281187" y="4701643"/>
                  <a:ext cx="2" cy="276106"/>
                </a:xfrm>
                <a:prstGeom prst="line">
                  <a:avLst/>
                </a:prstGeom>
                <a:grpFill/>
                <a:ln w="38100" cap="flat" cmpd="sng" algn="ctr">
                  <a:solidFill>
                    <a:srgbClr val="0078D7"/>
                  </a:solidFill>
                  <a:prstDash val="solid"/>
                  <a:headEnd type="none"/>
                  <a:tailEnd type="none"/>
                </a:ln>
                <a:effectLst/>
              </p:spPr>
            </p:cxnSp>
          </p:grpSp>
          <p:sp>
            <p:nvSpPr>
              <p:cNvPr id="58" name="TextBox 57">
                <a:extLst>
                  <a:ext uri="{FF2B5EF4-FFF2-40B4-BE49-F238E27FC236}">
                    <a16:creationId xmlns:a16="http://schemas.microsoft.com/office/drawing/2014/main" id="{DB4854DD-592B-4FAA-9F1C-AF2B2143ED01}"/>
                  </a:ext>
                </a:extLst>
              </p:cNvPr>
              <p:cNvSpPr txBox="1"/>
              <p:nvPr/>
            </p:nvSpPr>
            <p:spPr>
              <a:xfrm>
                <a:off x="4882806" y="3706505"/>
                <a:ext cx="2635549" cy="490560"/>
              </a:xfrm>
              <a:prstGeom prst="rect">
                <a:avLst/>
              </a:prstGeom>
              <a:noFill/>
            </p:spPr>
            <p:txBody>
              <a:bodyPr wrap="square" lIns="0" tIns="0" rIns="0" bIns="0" rtlCol="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0078D7"/>
                    </a:solidFill>
                    <a:effectLst/>
                    <a:uLnTx/>
                    <a:uFillTx/>
                    <a:latin typeface="Segoe UI"/>
                  </a:rPr>
                  <a:t>ADL Store</a:t>
                </a:r>
              </a:p>
            </p:txBody>
          </p:sp>
        </p:grpSp>
        <p:cxnSp>
          <p:nvCxnSpPr>
            <p:cNvPr id="72" name="Elbow Connector 266">
              <a:extLst>
                <a:ext uri="{FF2B5EF4-FFF2-40B4-BE49-F238E27FC236}">
                  <a16:creationId xmlns:a16="http://schemas.microsoft.com/office/drawing/2014/main" id="{3FAB2656-2CE4-44AF-8C85-45C226E21D1B}"/>
                </a:ext>
              </a:extLst>
            </p:cNvPr>
            <p:cNvCxnSpPr/>
            <p:nvPr/>
          </p:nvCxnSpPr>
          <p:spPr>
            <a:xfrm>
              <a:off x="4296926" y="2103635"/>
              <a:ext cx="10687" cy="2433361"/>
            </a:xfrm>
            <a:prstGeom prst="bentConnector3">
              <a:avLst>
                <a:gd name="adj1" fmla="val 1800000"/>
              </a:avLst>
            </a:prstGeom>
            <a:noFill/>
            <a:ln w="9525" cap="flat" cmpd="sng" algn="ctr">
              <a:solidFill>
                <a:srgbClr val="0078D7"/>
              </a:solidFill>
              <a:prstDash val="solid"/>
              <a:miter lim="800000"/>
              <a:headEnd type="none"/>
              <a:tailEnd type="none"/>
            </a:ln>
            <a:effectLst/>
          </p:spPr>
        </p:cxnSp>
        <p:cxnSp>
          <p:nvCxnSpPr>
            <p:cNvPr id="73" name="Straight Arrow Connector 72">
              <a:extLst>
                <a:ext uri="{FF2B5EF4-FFF2-40B4-BE49-F238E27FC236}">
                  <a16:creationId xmlns:a16="http://schemas.microsoft.com/office/drawing/2014/main" id="{9D7B6FE9-F439-49BF-8400-9CF16F275367}"/>
                </a:ext>
              </a:extLst>
            </p:cNvPr>
            <p:cNvCxnSpPr/>
            <p:nvPr/>
          </p:nvCxnSpPr>
          <p:spPr>
            <a:xfrm>
              <a:off x="4480896" y="3320316"/>
              <a:ext cx="849127" cy="1"/>
            </a:xfrm>
            <a:prstGeom prst="straightConnector1">
              <a:avLst/>
            </a:prstGeom>
            <a:noFill/>
            <a:ln w="9525" cap="flat" cmpd="sng" algn="ctr">
              <a:solidFill>
                <a:srgbClr val="0078D7"/>
              </a:solidFill>
              <a:prstDash val="solid"/>
              <a:miter lim="800000"/>
              <a:headEnd type="none"/>
              <a:tailEnd type="triangle" w="lg" len="med"/>
            </a:ln>
            <a:effectLst/>
          </p:spPr>
        </p:cxnSp>
        <p:grpSp>
          <p:nvGrpSpPr>
            <p:cNvPr id="74" name="Group 73">
              <a:extLst>
                <a:ext uri="{FF2B5EF4-FFF2-40B4-BE49-F238E27FC236}">
                  <a16:creationId xmlns:a16="http://schemas.microsoft.com/office/drawing/2014/main" id="{60AAB380-E593-4BDA-B741-0AD8F0E2D898}"/>
                </a:ext>
              </a:extLst>
            </p:cNvPr>
            <p:cNvGrpSpPr/>
            <p:nvPr/>
          </p:nvGrpSpPr>
          <p:grpSpPr>
            <a:xfrm>
              <a:off x="6704067" y="2164172"/>
              <a:ext cx="487510" cy="487510"/>
              <a:chOff x="4068192" y="3363795"/>
              <a:chExt cx="324957" cy="324957"/>
            </a:xfrm>
          </p:grpSpPr>
          <p:sp>
            <p:nvSpPr>
              <p:cNvPr id="75" name="Rounded Rectangle 272">
                <a:extLst>
                  <a:ext uri="{FF2B5EF4-FFF2-40B4-BE49-F238E27FC236}">
                    <a16:creationId xmlns:a16="http://schemas.microsoft.com/office/drawing/2014/main" id="{83410D41-111D-4087-ADDA-FD8C8E4F88ED}"/>
                  </a:ext>
                </a:extLst>
              </p:cNvPr>
              <p:cNvSpPr/>
              <p:nvPr/>
            </p:nvSpPr>
            <p:spPr bwMode="auto">
              <a:xfrm>
                <a:off x="4068192" y="3363795"/>
                <a:ext cx="324957" cy="324957"/>
              </a:xfrm>
              <a:prstGeom prst="round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6" name="Rectangle 75">
                <a:extLst>
                  <a:ext uri="{FF2B5EF4-FFF2-40B4-BE49-F238E27FC236}">
                    <a16:creationId xmlns:a16="http://schemas.microsoft.com/office/drawing/2014/main" id="{83E16EF2-E46A-4B50-BDB2-A761EE789B6D}"/>
                  </a:ext>
                </a:extLst>
              </p:cNvPr>
              <p:cNvSpPr/>
              <p:nvPr/>
            </p:nvSpPr>
            <p:spPr bwMode="auto">
              <a:xfrm>
                <a:off x="4106551" y="3401141"/>
                <a:ext cx="43611" cy="43611"/>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7" name="Rectangle 76">
                <a:extLst>
                  <a:ext uri="{FF2B5EF4-FFF2-40B4-BE49-F238E27FC236}">
                    <a16:creationId xmlns:a16="http://schemas.microsoft.com/office/drawing/2014/main" id="{425E7A61-F2FF-4CD1-BFF1-68FEC8AD7203}"/>
                  </a:ext>
                </a:extLst>
              </p:cNvPr>
              <p:cNvSpPr/>
              <p:nvPr/>
            </p:nvSpPr>
            <p:spPr bwMode="auto">
              <a:xfrm>
                <a:off x="4245904" y="3401141"/>
                <a:ext cx="43611" cy="43611"/>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8" name="Oval 77">
                <a:extLst>
                  <a:ext uri="{FF2B5EF4-FFF2-40B4-BE49-F238E27FC236}">
                    <a16:creationId xmlns:a16="http://schemas.microsoft.com/office/drawing/2014/main" id="{5DC6C612-5A26-43BE-B426-101BDABEC57D}"/>
                  </a:ext>
                </a:extLst>
              </p:cNvPr>
              <p:cNvSpPr/>
              <p:nvPr/>
            </p:nvSpPr>
            <p:spPr bwMode="auto">
              <a:xfrm>
                <a:off x="4174625" y="3401529"/>
                <a:ext cx="46815" cy="46816"/>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9" name="Oval 78">
                <a:extLst>
                  <a:ext uri="{FF2B5EF4-FFF2-40B4-BE49-F238E27FC236}">
                    <a16:creationId xmlns:a16="http://schemas.microsoft.com/office/drawing/2014/main" id="{A0EA56A3-2F8D-4F73-8444-2D1902FCF91B}"/>
                  </a:ext>
                </a:extLst>
              </p:cNvPr>
              <p:cNvSpPr/>
              <p:nvPr/>
            </p:nvSpPr>
            <p:spPr bwMode="auto">
              <a:xfrm>
                <a:off x="4313978" y="3401529"/>
                <a:ext cx="46815" cy="46816"/>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0" name="Rectangle 79">
                <a:extLst>
                  <a:ext uri="{FF2B5EF4-FFF2-40B4-BE49-F238E27FC236}">
                    <a16:creationId xmlns:a16="http://schemas.microsoft.com/office/drawing/2014/main" id="{D8E5E6BB-CE0C-4BDE-A7BF-FC61ED6C3F66}"/>
                  </a:ext>
                </a:extLst>
              </p:cNvPr>
              <p:cNvSpPr/>
              <p:nvPr/>
            </p:nvSpPr>
            <p:spPr bwMode="auto">
              <a:xfrm>
                <a:off x="4106551" y="3550317"/>
                <a:ext cx="43611" cy="43611"/>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1" name="Rectangle 80">
                <a:extLst>
                  <a:ext uri="{FF2B5EF4-FFF2-40B4-BE49-F238E27FC236}">
                    <a16:creationId xmlns:a16="http://schemas.microsoft.com/office/drawing/2014/main" id="{61077AB9-8D14-4E14-BA8E-171D20E2758C}"/>
                  </a:ext>
                </a:extLst>
              </p:cNvPr>
              <p:cNvSpPr/>
              <p:nvPr/>
            </p:nvSpPr>
            <p:spPr bwMode="auto">
              <a:xfrm>
                <a:off x="4245904" y="3550317"/>
                <a:ext cx="43611" cy="43611"/>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2" name="Oval 81">
                <a:extLst>
                  <a:ext uri="{FF2B5EF4-FFF2-40B4-BE49-F238E27FC236}">
                    <a16:creationId xmlns:a16="http://schemas.microsoft.com/office/drawing/2014/main" id="{5C1FDD8F-B226-4AE9-B937-F53780A261B4}"/>
                  </a:ext>
                </a:extLst>
              </p:cNvPr>
              <p:cNvSpPr/>
              <p:nvPr/>
            </p:nvSpPr>
            <p:spPr bwMode="auto">
              <a:xfrm>
                <a:off x="4174625" y="3550705"/>
                <a:ext cx="46815" cy="46816"/>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3" name="Oval 82">
                <a:extLst>
                  <a:ext uri="{FF2B5EF4-FFF2-40B4-BE49-F238E27FC236}">
                    <a16:creationId xmlns:a16="http://schemas.microsoft.com/office/drawing/2014/main" id="{E3917B6F-098A-4A4C-8213-7D88F1E5545B}"/>
                  </a:ext>
                </a:extLst>
              </p:cNvPr>
              <p:cNvSpPr/>
              <p:nvPr/>
            </p:nvSpPr>
            <p:spPr bwMode="auto">
              <a:xfrm>
                <a:off x="4313978" y="3550705"/>
                <a:ext cx="46815" cy="46816"/>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4" name="Rectangle 83">
                <a:extLst>
                  <a:ext uri="{FF2B5EF4-FFF2-40B4-BE49-F238E27FC236}">
                    <a16:creationId xmlns:a16="http://schemas.microsoft.com/office/drawing/2014/main" id="{CC415590-80DD-4F04-B91B-D865A757DD57}"/>
                  </a:ext>
                </a:extLst>
              </p:cNvPr>
              <p:cNvSpPr/>
              <p:nvPr/>
            </p:nvSpPr>
            <p:spPr bwMode="auto">
              <a:xfrm>
                <a:off x="4178218" y="3621636"/>
                <a:ext cx="43611" cy="43611"/>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5" name="Rectangle 84">
                <a:extLst>
                  <a:ext uri="{FF2B5EF4-FFF2-40B4-BE49-F238E27FC236}">
                    <a16:creationId xmlns:a16="http://schemas.microsoft.com/office/drawing/2014/main" id="{B2031044-AC66-4242-A340-8491CB2F1153}"/>
                  </a:ext>
                </a:extLst>
              </p:cNvPr>
              <p:cNvSpPr/>
              <p:nvPr/>
            </p:nvSpPr>
            <p:spPr bwMode="auto">
              <a:xfrm>
                <a:off x="4317571" y="3621636"/>
                <a:ext cx="43611" cy="43611"/>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6" name="Oval 85">
                <a:extLst>
                  <a:ext uri="{FF2B5EF4-FFF2-40B4-BE49-F238E27FC236}">
                    <a16:creationId xmlns:a16="http://schemas.microsoft.com/office/drawing/2014/main" id="{616B8D82-205E-4AA5-AB2B-07146B34D938}"/>
                  </a:ext>
                </a:extLst>
              </p:cNvPr>
              <p:cNvSpPr/>
              <p:nvPr/>
            </p:nvSpPr>
            <p:spPr bwMode="auto">
              <a:xfrm>
                <a:off x="4106939" y="3622024"/>
                <a:ext cx="46815" cy="46816"/>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7" name="Oval 86">
                <a:extLst>
                  <a:ext uri="{FF2B5EF4-FFF2-40B4-BE49-F238E27FC236}">
                    <a16:creationId xmlns:a16="http://schemas.microsoft.com/office/drawing/2014/main" id="{95666459-A6B6-4895-9976-305A08C0EA2E}"/>
                  </a:ext>
                </a:extLst>
              </p:cNvPr>
              <p:cNvSpPr/>
              <p:nvPr/>
            </p:nvSpPr>
            <p:spPr bwMode="auto">
              <a:xfrm>
                <a:off x="4246293" y="3622024"/>
                <a:ext cx="46815" cy="46816"/>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8" name="Rectangle 87">
                <a:extLst>
                  <a:ext uri="{FF2B5EF4-FFF2-40B4-BE49-F238E27FC236}">
                    <a16:creationId xmlns:a16="http://schemas.microsoft.com/office/drawing/2014/main" id="{0649B5B1-8197-4BB5-881C-8C48AAE9E2A6}"/>
                  </a:ext>
                </a:extLst>
              </p:cNvPr>
              <p:cNvSpPr/>
              <p:nvPr/>
            </p:nvSpPr>
            <p:spPr bwMode="auto">
              <a:xfrm>
                <a:off x="4178218" y="3465945"/>
                <a:ext cx="43611" cy="43611"/>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9" name="Rectangle 88">
                <a:extLst>
                  <a:ext uri="{FF2B5EF4-FFF2-40B4-BE49-F238E27FC236}">
                    <a16:creationId xmlns:a16="http://schemas.microsoft.com/office/drawing/2014/main" id="{A57833CF-593F-47B6-9D9A-D92E339ADDCC}"/>
                  </a:ext>
                </a:extLst>
              </p:cNvPr>
              <p:cNvSpPr/>
              <p:nvPr/>
            </p:nvSpPr>
            <p:spPr bwMode="auto">
              <a:xfrm>
                <a:off x="4317571" y="3465945"/>
                <a:ext cx="43611" cy="43611"/>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0" name="Oval 89">
                <a:extLst>
                  <a:ext uri="{FF2B5EF4-FFF2-40B4-BE49-F238E27FC236}">
                    <a16:creationId xmlns:a16="http://schemas.microsoft.com/office/drawing/2014/main" id="{870742ED-A18C-4E82-8D64-338E30A148ED}"/>
                  </a:ext>
                </a:extLst>
              </p:cNvPr>
              <p:cNvSpPr/>
              <p:nvPr/>
            </p:nvSpPr>
            <p:spPr bwMode="auto">
              <a:xfrm>
                <a:off x="4106939" y="3466334"/>
                <a:ext cx="46815" cy="46816"/>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1" name="Oval 90">
                <a:extLst>
                  <a:ext uri="{FF2B5EF4-FFF2-40B4-BE49-F238E27FC236}">
                    <a16:creationId xmlns:a16="http://schemas.microsoft.com/office/drawing/2014/main" id="{C2B50903-44A4-4846-A8D3-AEBC37EC28B7}"/>
                  </a:ext>
                </a:extLst>
              </p:cNvPr>
              <p:cNvSpPr/>
              <p:nvPr/>
            </p:nvSpPr>
            <p:spPr bwMode="auto">
              <a:xfrm>
                <a:off x="4246293" y="3466334"/>
                <a:ext cx="46815" cy="46816"/>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92" name="Straight Arrow Connector 91">
              <a:extLst>
                <a:ext uri="{FF2B5EF4-FFF2-40B4-BE49-F238E27FC236}">
                  <a16:creationId xmlns:a16="http://schemas.microsoft.com/office/drawing/2014/main" id="{E8C68958-59F9-4BEF-BD2C-A284592CEDA0}"/>
                </a:ext>
              </a:extLst>
            </p:cNvPr>
            <p:cNvCxnSpPr/>
            <p:nvPr/>
          </p:nvCxnSpPr>
          <p:spPr>
            <a:xfrm>
              <a:off x="8321334" y="3320316"/>
              <a:ext cx="731520" cy="1"/>
            </a:xfrm>
            <a:prstGeom prst="straightConnector1">
              <a:avLst/>
            </a:prstGeom>
            <a:noFill/>
            <a:ln w="9525" cap="flat" cmpd="sng" algn="ctr">
              <a:solidFill>
                <a:srgbClr val="0078D7"/>
              </a:solidFill>
              <a:prstDash val="solid"/>
              <a:miter lim="800000"/>
              <a:headEnd type="none"/>
              <a:tailEnd type="triangle" w="lg" len="med"/>
            </a:ln>
            <a:effectLst/>
          </p:spPr>
        </p:cxnSp>
        <p:sp>
          <p:nvSpPr>
            <p:cNvPr id="93" name="Freeform 190">
              <a:extLst>
                <a:ext uri="{FF2B5EF4-FFF2-40B4-BE49-F238E27FC236}">
                  <a16:creationId xmlns:a16="http://schemas.microsoft.com/office/drawing/2014/main" id="{D6DB547F-F793-459E-9926-80AFD7C2C1BD}"/>
                </a:ext>
              </a:extLst>
            </p:cNvPr>
            <p:cNvSpPr/>
            <p:nvPr/>
          </p:nvSpPr>
          <p:spPr bwMode="auto">
            <a:xfrm flipH="1">
              <a:off x="11857000" y="4400141"/>
              <a:ext cx="272572" cy="288449"/>
            </a:xfrm>
            <a:custGeom>
              <a:avLst/>
              <a:gdLst>
                <a:gd name="connsiteX0" fmla="*/ 1820774 w 3146654"/>
                <a:gd name="connsiteY0" fmla="*/ 396240 h 3329940"/>
                <a:gd name="connsiteX1" fmla="*/ 1820774 w 3146654"/>
                <a:gd name="connsiteY1" fmla="*/ 1062990 h 3329940"/>
                <a:gd name="connsiteX2" fmla="*/ 2760574 w 3146654"/>
                <a:gd name="connsiteY2" fmla="*/ 2815590 h 3329940"/>
                <a:gd name="connsiteX3" fmla="*/ 2722474 w 3146654"/>
                <a:gd name="connsiteY3" fmla="*/ 2923540 h 3329940"/>
                <a:gd name="connsiteX4" fmla="*/ 2455774 w 3146654"/>
                <a:gd name="connsiteY4" fmla="*/ 2923540 h 3329940"/>
                <a:gd name="connsiteX5" fmla="*/ 1693774 w 3146654"/>
                <a:gd name="connsiteY5" fmla="*/ 1418590 h 3329940"/>
                <a:gd name="connsiteX6" fmla="*/ 1141324 w 3146654"/>
                <a:gd name="connsiteY6" fmla="*/ 1418590 h 3329940"/>
                <a:gd name="connsiteX7" fmla="*/ 1331824 w 3146654"/>
                <a:gd name="connsiteY7" fmla="*/ 999490 h 3329940"/>
                <a:gd name="connsiteX8" fmla="*/ 1331824 w 3146654"/>
                <a:gd name="connsiteY8" fmla="*/ 396240 h 3329940"/>
                <a:gd name="connsiteX9" fmla="*/ 2415134 w 3146654"/>
                <a:gd name="connsiteY9" fmla="*/ 0 h 3329940"/>
                <a:gd name="connsiteX10" fmla="*/ 2369414 w 3146654"/>
                <a:gd name="connsiteY10" fmla="*/ 0 h 3329940"/>
                <a:gd name="connsiteX11" fmla="*/ 1607414 w 3146654"/>
                <a:gd name="connsiteY11" fmla="*/ 0 h 3329940"/>
                <a:gd name="connsiteX12" fmla="*/ 1584960 w 3146654"/>
                <a:gd name="connsiteY12" fmla="*/ 0 h 3329940"/>
                <a:gd name="connsiteX13" fmla="*/ 1561694 w 3146654"/>
                <a:gd name="connsiteY13" fmla="*/ 0 h 3329940"/>
                <a:gd name="connsiteX14" fmla="*/ 1539240 w 3146654"/>
                <a:gd name="connsiteY14" fmla="*/ 0 h 3329940"/>
                <a:gd name="connsiteX15" fmla="*/ 777240 w 3146654"/>
                <a:gd name="connsiteY15" fmla="*/ 0 h 3329940"/>
                <a:gd name="connsiteX16" fmla="*/ 731520 w 3146654"/>
                <a:gd name="connsiteY16" fmla="*/ 0 h 3329940"/>
                <a:gd name="connsiteX17" fmla="*/ 731520 w 3146654"/>
                <a:gd name="connsiteY17" fmla="*/ 381000 h 3329940"/>
                <a:gd name="connsiteX18" fmla="*/ 784860 w 3146654"/>
                <a:gd name="connsiteY18" fmla="*/ 381000 h 3329940"/>
                <a:gd name="connsiteX19" fmla="*/ 960120 w 3146654"/>
                <a:gd name="connsiteY19" fmla="*/ 381000 h 3329940"/>
                <a:gd name="connsiteX20" fmla="*/ 960120 w 3146654"/>
                <a:gd name="connsiteY20" fmla="*/ 899160 h 3329940"/>
                <a:gd name="connsiteX21" fmla="*/ 0 w 3146654"/>
                <a:gd name="connsiteY21" fmla="*/ 2834640 h 3329940"/>
                <a:gd name="connsiteX22" fmla="*/ 297180 w 3146654"/>
                <a:gd name="connsiteY22" fmla="*/ 3329940 h 3329940"/>
                <a:gd name="connsiteX23" fmla="*/ 1561694 w 3146654"/>
                <a:gd name="connsiteY23" fmla="*/ 3329940 h 3329940"/>
                <a:gd name="connsiteX24" fmla="*/ 1584960 w 3146654"/>
                <a:gd name="connsiteY24" fmla="*/ 3329940 h 3329940"/>
                <a:gd name="connsiteX25" fmla="*/ 2849474 w 3146654"/>
                <a:gd name="connsiteY25" fmla="*/ 3329940 h 3329940"/>
                <a:gd name="connsiteX26" fmla="*/ 3146654 w 3146654"/>
                <a:gd name="connsiteY26" fmla="*/ 2834640 h 3329940"/>
                <a:gd name="connsiteX27" fmla="*/ 2186534 w 3146654"/>
                <a:gd name="connsiteY27" fmla="*/ 899160 h 3329940"/>
                <a:gd name="connsiteX28" fmla="*/ 2186534 w 3146654"/>
                <a:gd name="connsiteY28" fmla="*/ 381000 h 3329940"/>
                <a:gd name="connsiteX29" fmla="*/ 2361794 w 3146654"/>
                <a:gd name="connsiteY29" fmla="*/ 381000 h 3329940"/>
                <a:gd name="connsiteX30" fmla="*/ 2415134 w 3146654"/>
                <a:gd name="connsiteY30" fmla="*/ 381000 h 3329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46654" h="3329940">
                  <a:moveTo>
                    <a:pt x="1820774" y="396240"/>
                  </a:moveTo>
                  <a:lnTo>
                    <a:pt x="1820774" y="1062990"/>
                  </a:lnTo>
                  <a:lnTo>
                    <a:pt x="2760574" y="2815590"/>
                  </a:lnTo>
                  <a:lnTo>
                    <a:pt x="2722474" y="2923540"/>
                  </a:lnTo>
                  <a:lnTo>
                    <a:pt x="2455774" y="2923540"/>
                  </a:lnTo>
                  <a:lnTo>
                    <a:pt x="1693774" y="1418590"/>
                  </a:lnTo>
                  <a:lnTo>
                    <a:pt x="1141324" y="1418590"/>
                  </a:lnTo>
                  <a:lnTo>
                    <a:pt x="1331824" y="999490"/>
                  </a:lnTo>
                  <a:lnTo>
                    <a:pt x="1331824" y="396240"/>
                  </a:lnTo>
                  <a:close/>
                  <a:moveTo>
                    <a:pt x="2415134" y="0"/>
                  </a:moveTo>
                  <a:lnTo>
                    <a:pt x="2369414" y="0"/>
                  </a:lnTo>
                  <a:lnTo>
                    <a:pt x="1607414" y="0"/>
                  </a:lnTo>
                  <a:lnTo>
                    <a:pt x="1584960" y="0"/>
                  </a:lnTo>
                  <a:lnTo>
                    <a:pt x="1561694" y="0"/>
                  </a:lnTo>
                  <a:lnTo>
                    <a:pt x="1539240" y="0"/>
                  </a:lnTo>
                  <a:lnTo>
                    <a:pt x="777240" y="0"/>
                  </a:lnTo>
                  <a:lnTo>
                    <a:pt x="731520" y="0"/>
                  </a:lnTo>
                  <a:lnTo>
                    <a:pt x="731520" y="381000"/>
                  </a:lnTo>
                  <a:lnTo>
                    <a:pt x="784860" y="381000"/>
                  </a:lnTo>
                  <a:lnTo>
                    <a:pt x="960120" y="381000"/>
                  </a:lnTo>
                  <a:lnTo>
                    <a:pt x="960120" y="899160"/>
                  </a:lnTo>
                  <a:lnTo>
                    <a:pt x="0" y="2834640"/>
                  </a:lnTo>
                  <a:lnTo>
                    <a:pt x="297180" y="3329940"/>
                  </a:lnTo>
                  <a:lnTo>
                    <a:pt x="1561694" y="3329940"/>
                  </a:lnTo>
                  <a:lnTo>
                    <a:pt x="1584960" y="3329940"/>
                  </a:lnTo>
                  <a:lnTo>
                    <a:pt x="2849474" y="3329940"/>
                  </a:lnTo>
                  <a:lnTo>
                    <a:pt x="3146654" y="2834640"/>
                  </a:lnTo>
                  <a:lnTo>
                    <a:pt x="2186534" y="899160"/>
                  </a:lnTo>
                  <a:lnTo>
                    <a:pt x="2186534" y="381000"/>
                  </a:lnTo>
                  <a:lnTo>
                    <a:pt x="2361794" y="381000"/>
                  </a:lnTo>
                  <a:lnTo>
                    <a:pt x="2415134" y="381000"/>
                  </a:lnTo>
                  <a:close/>
                </a:path>
              </a:pathLst>
            </a:cu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951028" eaLnBrk="1" fontAlgn="base" latinLnBrk="0" hangingPunct="1">
                <a:lnSpc>
                  <a:spcPct val="100000"/>
                </a:lnSpc>
                <a:spcBef>
                  <a:spcPct val="0"/>
                </a:spcBef>
                <a:spcAft>
                  <a:spcPct val="0"/>
                </a:spcAft>
                <a:buClrTx/>
                <a:buSzTx/>
                <a:buFontTx/>
                <a:buNone/>
                <a:tabLst/>
                <a:defRPr/>
              </a:pPr>
              <a:endParaRPr kumimoji="0" lang="en-US" sz="2448"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grpSp>
      <p:grpSp>
        <p:nvGrpSpPr>
          <p:cNvPr id="97" name="Group 96">
            <a:extLst>
              <a:ext uri="{FF2B5EF4-FFF2-40B4-BE49-F238E27FC236}">
                <a16:creationId xmlns:a16="http://schemas.microsoft.com/office/drawing/2014/main" id="{AEEB0B97-6ABB-4737-A76F-14200671FF3A}"/>
              </a:ext>
            </a:extLst>
          </p:cNvPr>
          <p:cNvGrpSpPr/>
          <p:nvPr/>
        </p:nvGrpSpPr>
        <p:grpSpPr>
          <a:xfrm>
            <a:off x="1365087" y="5258103"/>
            <a:ext cx="9461826" cy="1191095"/>
            <a:chOff x="2229582" y="5576080"/>
            <a:chExt cx="9461826" cy="1191095"/>
          </a:xfrm>
        </p:grpSpPr>
        <p:sp>
          <p:nvSpPr>
            <p:cNvPr id="98" name="TextBox 97">
              <a:extLst>
                <a:ext uri="{FF2B5EF4-FFF2-40B4-BE49-F238E27FC236}">
                  <a16:creationId xmlns:a16="http://schemas.microsoft.com/office/drawing/2014/main" id="{D39D80C1-8A2D-436F-8254-EC5A416DD5E8}"/>
                </a:ext>
              </a:extLst>
            </p:cNvPr>
            <p:cNvSpPr txBox="1"/>
            <p:nvPr/>
          </p:nvSpPr>
          <p:spPr>
            <a:xfrm>
              <a:off x="2229582" y="5576080"/>
              <a:ext cx="5276572" cy="1191095"/>
            </a:xfrm>
            <a:prstGeom prst="rect">
              <a:avLst/>
            </a:prstGeom>
            <a:noFill/>
          </p:spPr>
          <p:txBody>
            <a:bodyPr wrap="square" lIns="182880" tIns="146304" rIns="182880" bIns="146304" rtlCol="0">
              <a:spAutoFit/>
            </a:bodyPr>
            <a:lstStyle/>
            <a:p>
              <a:pPr marL="177800" indent="-177800" latinLnBrk="0">
                <a:lnSpc>
                  <a:spcPct val="90000"/>
                </a:lnSpc>
                <a:spcAft>
                  <a:spcPts val="600"/>
                </a:spcAft>
                <a:buClr>
                  <a:srgbClr val="0078D7"/>
                </a:buClr>
                <a:buFont typeface="Arial" panose="020B0604020202020204" pitchFamily="34" charset="0"/>
                <a:buChar char="•"/>
                <a:defRPr/>
              </a:pPr>
              <a:r>
                <a:rPr lang="en-US" sz="1200" kern="0" dirty="0">
                  <a:latin typeface="Segoe UI"/>
                </a:rPr>
                <a:t>A Hadoop Distributed File System for the cloud</a:t>
              </a:r>
            </a:p>
            <a:p>
              <a:pPr marL="177800" indent="-177800" latinLnBrk="0">
                <a:lnSpc>
                  <a:spcPct val="90000"/>
                </a:lnSpc>
                <a:spcAft>
                  <a:spcPts val="600"/>
                </a:spcAft>
                <a:buClr>
                  <a:srgbClr val="0078D7"/>
                </a:buClr>
                <a:buFont typeface="Arial" panose="020B0604020202020204" pitchFamily="34" charset="0"/>
                <a:buChar char="•"/>
                <a:defRPr/>
              </a:pPr>
              <a:r>
                <a:rPr lang="en-US" sz="1200" kern="0" dirty="0">
                  <a:latin typeface="Segoe UI"/>
                </a:rPr>
                <a:t>No fixed limits on file size</a:t>
              </a:r>
            </a:p>
            <a:p>
              <a:pPr marL="177800" indent="-177800" latinLnBrk="0">
                <a:lnSpc>
                  <a:spcPct val="90000"/>
                </a:lnSpc>
                <a:spcAft>
                  <a:spcPts val="600"/>
                </a:spcAft>
                <a:buClr>
                  <a:srgbClr val="0078D7"/>
                </a:buClr>
                <a:buFont typeface="Arial" panose="020B0604020202020204" pitchFamily="34" charset="0"/>
                <a:buChar char="•"/>
                <a:defRPr/>
              </a:pPr>
              <a:r>
                <a:rPr lang="en-US" sz="1200" kern="0" dirty="0">
                  <a:latin typeface="Segoe UI"/>
                </a:rPr>
                <a:t>No fixed limits on account size</a:t>
              </a:r>
            </a:p>
            <a:p>
              <a:pPr marL="177800" indent="-177800" latinLnBrk="0">
                <a:lnSpc>
                  <a:spcPct val="90000"/>
                </a:lnSpc>
                <a:spcAft>
                  <a:spcPts val="600"/>
                </a:spcAft>
                <a:buClr>
                  <a:srgbClr val="0078D7"/>
                </a:buClr>
                <a:buFont typeface="Arial" panose="020B0604020202020204" pitchFamily="34" charset="0"/>
                <a:buChar char="•"/>
                <a:defRPr/>
              </a:pPr>
              <a:r>
                <a:rPr lang="en-US" sz="1200" kern="0" dirty="0">
                  <a:latin typeface="Segoe UI"/>
                </a:rPr>
                <a:t>Unstructured and structured data in their native format</a:t>
              </a:r>
            </a:p>
          </p:txBody>
        </p:sp>
        <p:sp>
          <p:nvSpPr>
            <p:cNvPr id="99" name="TextBox 98">
              <a:extLst>
                <a:ext uri="{FF2B5EF4-FFF2-40B4-BE49-F238E27FC236}">
                  <a16:creationId xmlns:a16="http://schemas.microsoft.com/office/drawing/2014/main" id="{FF4BAA94-91AB-4955-934D-3104E88D34E0}"/>
                </a:ext>
              </a:extLst>
            </p:cNvPr>
            <p:cNvSpPr txBox="1"/>
            <p:nvPr/>
          </p:nvSpPr>
          <p:spPr>
            <a:xfrm>
              <a:off x="7163449" y="5578138"/>
              <a:ext cx="4527959" cy="947952"/>
            </a:xfrm>
            <a:prstGeom prst="rect">
              <a:avLst/>
            </a:prstGeom>
            <a:noFill/>
          </p:spPr>
          <p:txBody>
            <a:bodyPr wrap="square" lIns="182880" tIns="146304" rIns="182880" bIns="146304" rtlCol="0">
              <a:spAutoFit/>
            </a:bodyPr>
            <a:lstStyle/>
            <a:p>
              <a:pPr marL="177800" indent="-177800" latinLnBrk="0">
                <a:lnSpc>
                  <a:spcPct val="90000"/>
                </a:lnSpc>
                <a:spcAft>
                  <a:spcPts val="600"/>
                </a:spcAft>
                <a:buClr>
                  <a:srgbClr val="0078D7"/>
                </a:buClr>
                <a:buFont typeface="Arial" panose="020B0604020202020204" pitchFamily="34" charset="0"/>
                <a:buChar char="•"/>
                <a:defRPr/>
              </a:pPr>
              <a:r>
                <a:rPr lang="en-US" sz="1200" kern="0" dirty="0">
                  <a:latin typeface="Segoe UI"/>
                </a:rPr>
                <a:t>Massive throughput to increase analytic performance</a:t>
              </a:r>
            </a:p>
            <a:p>
              <a:pPr marL="177800" indent="-177800" latinLnBrk="0">
                <a:lnSpc>
                  <a:spcPct val="90000"/>
                </a:lnSpc>
                <a:spcAft>
                  <a:spcPts val="600"/>
                </a:spcAft>
                <a:buClr>
                  <a:srgbClr val="0078D7"/>
                </a:buClr>
                <a:buFont typeface="Arial" panose="020B0604020202020204" pitchFamily="34" charset="0"/>
                <a:buChar char="•"/>
                <a:defRPr/>
              </a:pPr>
              <a:r>
                <a:rPr lang="en-US" sz="1200" kern="0" dirty="0">
                  <a:latin typeface="Segoe UI"/>
                </a:rPr>
                <a:t>High durability, availability, and reliability</a:t>
              </a:r>
            </a:p>
            <a:p>
              <a:pPr marL="177800" indent="-177800" latinLnBrk="0">
                <a:lnSpc>
                  <a:spcPct val="90000"/>
                </a:lnSpc>
                <a:spcAft>
                  <a:spcPts val="600"/>
                </a:spcAft>
                <a:buClr>
                  <a:srgbClr val="0078D7"/>
                </a:buClr>
                <a:buFont typeface="Arial" panose="020B0604020202020204" pitchFamily="34" charset="0"/>
                <a:buChar char="•"/>
                <a:defRPr/>
              </a:pPr>
              <a:r>
                <a:rPr lang="en-US" sz="1200" kern="0" dirty="0">
                  <a:latin typeface="Segoe UI"/>
                </a:rPr>
                <a:t>Azure Active Directory access control</a:t>
              </a:r>
            </a:p>
          </p:txBody>
        </p:sp>
      </p:grpSp>
    </p:spTree>
    <p:extLst>
      <p:ext uri="{BB962C8B-B14F-4D97-AF65-F5344CB8AC3E}">
        <p14:creationId xmlns:p14="http://schemas.microsoft.com/office/powerpoint/2010/main" val="378345009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19DF3E19-1097-44CA-A3D1-94611618D116}"/>
              </a:ext>
            </a:extLst>
          </p:cNvPr>
          <p:cNvSpPr>
            <a:spLocks noGrp="1"/>
          </p:cNvSpPr>
          <p:nvPr>
            <p:ph type="title"/>
          </p:nvPr>
        </p:nvSpPr>
        <p:spPr/>
        <p:txBody>
          <a:bodyPr/>
          <a:lstStyle/>
          <a:p>
            <a:r>
              <a:rPr lang="en-US" dirty="0"/>
              <a:t>2. Data Acquisition and Understanding </a:t>
            </a:r>
          </a:p>
        </p:txBody>
      </p:sp>
      <p:sp>
        <p:nvSpPr>
          <p:cNvPr id="12" name="Text Placeholder 11">
            <a:extLst>
              <a:ext uri="{FF2B5EF4-FFF2-40B4-BE49-F238E27FC236}">
                <a16:creationId xmlns:a16="http://schemas.microsoft.com/office/drawing/2014/main" id="{90B2F514-6D47-4CCD-87D0-52C73EE56C3A}"/>
              </a:ext>
            </a:extLst>
          </p:cNvPr>
          <p:cNvSpPr>
            <a:spLocks noGrp="1"/>
          </p:cNvSpPr>
          <p:nvPr>
            <p:ph type="body" sz="quarter" idx="12"/>
          </p:nvPr>
        </p:nvSpPr>
        <p:spPr/>
        <p:txBody>
          <a:bodyPr/>
          <a:lstStyle/>
          <a:p>
            <a:r>
              <a:rPr lang="en-US" dirty="0"/>
              <a:t>Data Science Tools</a:t>
            </a:r>
          </a:p>
        </p:txBody>
      </p:sp>
      <p:sp>
        <p:nvSpPr>
          <p:cNvPr id="10" name="Content Placeholder 9">
            <a:extLst>
              <a:ext uri="{FF2B5EF4-FFF2-40B4-BE49-F238E27FC236}">
                <a16:creationId xmlns:a16="http://schemas.microsoft.com/office/drawing/2014/main" id="{63350E4B-27BD-436C-A0F2-A32373FC52CE}"/>
              </a:ext>
            </a:extLst>
          </p:cNvPr>
          <p:cNvSpPr>
            <a:spLocks noGrp="1"/>
          </p:cNvSpPr>
          <p:nvPr>
            <p:ph idx="1"/>
          </p:nvPr>
        </p:nvSpPr>
        <p:spPr/>
        <p:txBody>
          <a:bodyPr/>
          <a:lstStyle/>
          <a:p>
            <a:r>
              <a:rPr lang="en-US" dirty="0"/>
              <a:t>Excel/</a:t>
            </a:r>
            <a:r>
              <a:rPr lang="en-US" dirty="0" err="1"/>
              <a:t>PowerBI</a:t>
            </a:r>
            <a:endParaRPr lang="en-US" dirty="0"/>
          </a:p>
          <a:p>
            <a:endParaRPr lang="en-US" dirty="0"/>
          </a:p>
        </p:txBody>
      </p:sp>
      <p:sp>
        <p:nvSpPr>
          <p:cNvPr id="11" name="Text Placeholder 10">
            <a:extLst>
              <a:ext uri="{FF2B5EF4-FFF2-40B4-BE49-F238E27FC236}">
                <a16:creationId xmlns:a16="http://schemas.microsoft.com/office/drawing/2014/main" id="{FB0549AA-99CD-423D-BBA3-7CA78EE18F09}"/>
              </a:ext>
            </a:extLst>
          </p:cNvPr>
          <p:cNvSpPr>
            <a:spLocks noGrp="1"/>
          </p:cNvSpPr>
          <p:nvPr>
            <p:ph type="body" sz="quarter" idx="10"/>
          </p:nvPr>
        </p:nvSpPr>
        <p:spPr/>
        <p:txBody>
          <a:bodyPr/>
          <a:lstStyle/>
          <a:p>
            <a:r>
              <a:rPr lang="en-US" dirty="0"/>
              <a:t>Tools to understand data</a:t>
            </a:r>
          </a:p>
        </p:txBody>
      </p:sp>
      <p:grpSp>
        <p:nvGrpSpPr>
          <p:cNvPr id="14" name="Group 13">
            <a:extLst>
              <a:ext uri="{FF2B5EF4-FFF2-40B4-BE49-F238E27FC236}">
                <a16:creationId xmlns:a16="http://schemas.microsoft.com/office/drawing/2014/main" id="{4BC811AF-C911-40D3-A04A-B95A0C27D6D4}"/>
              </a:ext>
            </a:extLst>
          </p:cNvPr>
          <p:cNvGrpSpPr/>
          <p:nvPr/>
        </p:nvGrpSpPr>
        <p:grpSpPr>
          <a:xfrm>
            <a:off x="2162114" y="1212981"/>
            <a:ext cx="7867773" cy="5239075"/>
            <a:chOff x="2380930" y="-94867"/>
            <a:chExt cx="10472006" cy="6973209"/>
          </a:xfrm>
        </p:grpSpPr>
        <p:pic>
          <p:nvPicPr>
            <p:cNvPr id="15" name="Picture 14">
              <a:extLst>
                <a:ext uri="{FF2B5EF4-FFF2-40B4-BE49-F238E27FC236}">
                  <a16:creationId xmlns:a16="http://schemas.microsoft.com/office/drawing/2014/main" id="{E5B051DD-DB54-4AEC-AF23-EA2E9127CA5C}"/>
                </a:ext>
              </a:extLst>
            </p:cNvPr>
            <p:cNvPicPr>
              <a:picLocks noChangeAspect="1"/>
            </p:cNvPicPr>
            <p:nvPr/>
          </p:nvPicPr>
          <p:blipFill rotWithShape="1">
            <a:blip r:embed="rId2"/>
            <a:srcRect r="12769"/>
            <a:stretch/>
          </p:blipFill>
          <p:spPr>
            <a:xfrm>
              <a:off x="3778348" y="919535"/>
              <a:ext cx="7796400" cy="4841186"/>
            </a:xfrm>
            <a:prstGeom prst="rect">
              <a:avLst/>
            </a:prstGeom>
          </p:spPr>
        </p:pic>
        <p:pic>
          <p:nvPicPr>
            <p:cNvPr id="16" name="Picture 15">
              <a:extLst>
                <a:ext uri="{FF2B5EF4-FFF2-40B4-BE49-F238E27FC236}">
                  <a16:creationId xmlns:a16="http://schemas.microsoft.com/office/drawing/2014/main" id="{3AD040C7-8033-405A-80A4-73DDBD0117E9}"/>
                </a:ext>
              </a:extLst>
            </p:cNvPr>
            <p:cNvPicPr>
              <a:picLocks noChangeAspect="1"/>
            </p:cNvPicPr>
            <p:nvPr/>
          </p:nvPicPr>
          <p:blipFill rotWithShape="1">
            <a:blip r:embed="rId3">
              <a:extLst>
                <a:ext uri="{28A0092B-C50C-407E-A947-70E740481C1C}">
                  <a14:useLocalDpi xmlns:a14="http://schemas.microsoft.com/office/drawing/2010/main" val="0"/>
                </a:ext>
              </a:extLst>
            </a:blip>
            <a:srcRect r="9907"/>
            <a:stretch/>
          </p:blipFill>
          <p:spPr>
            <a:xfrm>
              <a:off x="3778348" y="908200"/>
              <a:ext cx="7735472" cy="4829660"/>
            </a:xfrm>
            <a:prstGeom prst="rect">
              <a:avLst/>
            </a:prstGeom>
          </p:spPr>
        </p:pic>
        <p:pic>
          <p:nvPicPr>
            <p:cNvPr id="17" name="Device">
              <a:extLst>
                <a:ext uri="{FF2B5EF4-FFF2-40B4-BE49-F238E27FC236}">
                  <a16:creationId xmlns:a16="http://schemas.microsoft.com/office/drawing/2014/main" id="{4881C688-8965-4076-826D-E481BA9777D3}"/>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2380930" y="-94867"/>
              <a:ext cx="10472006" cy="6973209"/>
            </a:xfrm>
            <a:prstGeom prst="rect">
              <a:avLst/>
            </a:prstGeom>
            <a:ln w="88900" cap="sq" cmpd="thickThin">
              <a:noFill/>
              <a:prstDash val="solid"/>
              <a:miter lim="800000"/>
            </a:ln>
            <a:effectLst>
              <a:innerShdw blurRad="76200">
                <a:srgbClr val="000000"/>
              </a:innerShdw>
            </a:effectLst>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416654798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0E027B4-F4DA-4743-B5CB-B62A4DC007F5}"/>
              </a:ext>
            </a:extLst>
          </p:cNvPr>
          <p:cNvSpPr>
            <a:spLocks noGrp="1"/>
          </p:cNvSpPr>
          <p:nvPr>
            <p:ph type="title"/>
          </p:nvPr>
        </p:nvSpPr>
        <p:spPr/>
        <p:txBody>
          <a:bodyPr/>
          <a:lstStyle/>
          <a:p>
            <a:r>
              <a:rPr lang="en-US" dirty="0" err="1"/>
              <a:t>PowerBI</a:t>
            </a:r>
            <a:endParaRPr lang="en-US" dirty="0"/>
          </a:p>
        </p:txBody>
      </p:sp>
      <p:sp>
        <p:nvSpPr>
          <p:cNvPr id="7" name="Text Placeholder 6">
            <a:extLst>
              <a:ext uri="{FF2B5EF4-FFF2-40B4-BE49-F238E27FC236}">
                <a16:creationId xmlns:a16="http://schemas.microsoft.com/office/drawing/2014/main" id="{23E9C5B6-C48C-433D-A1C2-83C036D27209}"/>
              </a:ext>
            </a:extLst>
          </p:cNvPr>
          <p:cNvSpPr>
            <a:spLocks noGrp="1"/>
          </p:cNvSpPr>
          <p:nvPr>
            <p:ph type="body" idx="1"/>
          </p:nvPr>
        </p:nvSpPr>
        <p:spPr/>
        <p:txBody>
          <a:bodyPr/>
          <a:lstStyle/>
          <a:p>
            <a:r>
              <a:rPr lang="en-US" dirty="0"/>
              <a:t>Visualize SQL DB data</a:t>
            </a:r>
          </a:p>
        </p:txBody>
      </p:sp>
    </p:spTree>
    <p:extLst>
      <p:ext uri="{BB962C8B-B14F-4D97-AF65-F5344CB8AC3E}">
        <p14:creationId xmlns:p14="http://schemas.microsoft.com/office/powerpoint/2010/main" val="41330155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19DF3E19-1097-44CA-A3D1-94611618D116}"/>
              </a:ext>
            </a:extLst>
          </p:cNvPr>
          <p:cNvSpPr>
            <a:spLocks noGrp="1"/>
          </p:cNvSpPr>
          <p:nvPr>
            <p:ph type="title"/>
          </p:nvPr>
        </p:nvSpPr>
        <p:spPr/>
        <p:txBody>
          <a:bodyPr/>
          <a:lstStyle/>
          <a:p>
            <a:r>
              <a:rPr lang="en-US" dirty="0"/>
              <a:t>2. Data Acquisition and Understanding </a:t>
            </a:r>
          </a:p>
        </p:txBody>
      </p:sp>
      <p:sp>
        <p:nvSpPr>
          <p:cNvPr id="12" name="Text Placeholder 11">
            <a:extLst>
              <a:ext uri="{FF2B5EF4-FFF2-40B4-BE49-F238E27FC236}">
                <a16:creationId xmlns:a16="http://schemas.microsoft.com/office/drawing/2014/main" id="{90B2F514-6D47-4CCD-87D0-52C73EE56C3A}"/>
              </a:ext>
            </a:extLst>
          </p:cNvPr>
          <p:cNvSpPr>
            <a:spLocks noGrp="1"/>
          </p:cNvSpPr>
          <p:nvPr>
            <p:ph type="body" sz="quarter" idx="12"/>
          </p:nvPr>
        </p:nvSpPr>
        <p:spPr/>
        <p:txBody>
          <a:bodyPr/>
          <a:lstStyle/>
          <a:p>
            <a:r>
              <a:rPr lang="en-US" dirty="0"/>
              <a:t>Data Science Tools</a:t>
            </a:r>
          </a:p>
        </p:txBody>
      </p:sp>
      <p:sp>
        <p:nvSpPr>
          <p:cNvPr id="10" name="Content Placeholder 9">
            <a:extLst>
              <a:ext uri="{FF2B5EF4-FFF2-40B4-BE49-F238E27FC236}">
                <a16:creationId xmlns:a16="http://schemas.microsoft.com/office/drawing/2014/main" id="{63350E4B-27BD-436C-A0F2-A32373FC52CE}"/>
              </a:ext>
            </a:extLst>
          </p:cNvPr>
          <p:cNvSpPr>
            <a:spLocks noGrp="1"/>
          </p:cNvSpPr>
          <p:nvPr>
            <p:ph idx="1"/>
          </p:nvPr>
        </p:nvSpPr>
        <p:spPr/>
        <p:txBody>
          <a:bodyPr/>
          <a:lstStyle/>
          <a:p>
            <a:r>
              <a:rPr lang="en-US" dirty="0"/>
              <a:t>Azure Machine Learning </a:t>
            </a:r>
          </a:p>
          <a:p>
            <a:endParaRPr lang="en-US" dirty="0"/>
          </a:p>
        </p:txBody>
      </p:sp>
      <p:sp>
        <p:nvSpPr>
          <p:cNvPr id="11" name="Text Placeholder 10">
            <a:extLst>
              <a:ext uri="{FF2B5EF4-FFF2-40B4-BE49-F238E27FC236}">
                <a16:creationId xmlns:a16="http://schemas.microsoft.com/office/drawing/2014/main" id="{FB0549AA-99CD-423D-BBA3-7CA78EE18F09}"/>
              </a:ext>
            </a:extLst>
          </p:cNvPr>
          <p:cNvSpPr>
            <a:spLocks noGrp="1"/>
          </p:cNvSpPr>
          <p:nvPr>
            <p:ph type="body" sz="quarter" idx="10"/>
          </p:nvPr>
        </p:nvSpPr>
        <p:spPr/>
        <p:txBody>
          <a:bodyPr/>
          <a:lstStyle/>
          <a:p>
            <a:r>
              <a:rPr lang="en-US" dirty="0"/>
              <a:t>Tools to understand data</a:t>
            </a:r>
          </a:p>
        </p:txBody>
      </p:sp>
      <p:pic>
        <p:nvPicPr>
          <p:cNvPr id="3" name="Picture 2">
            <a:extLst>
              <a:ext uri="{FF2B5EF4-FFF2-40B4-BE49-F238E27FC236}">
                <a16:creationId xmlns:a16="http://schemas.microsoft.com/office/drawing/2014/main" id="{445BC337-218D-4464-AC62-D30313FE42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35047" y="1673367"/>
            <a:ext cx="8321906" cy="457081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41436542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19DF3E19-1097-44CA-A3D1-94611618D116}"/>
              </a:ext>
            </a:extLst>
          </p:cNvPr>
          <p:cNvSpPr>
            <a:spLocks noGrp="1"/>
          </p:cNvSpPr>
          <p:nvPr>
            <p:ph type="title"/>
          </p:nvPr>
        </p:nvSpPr>
        <p:spPr/>
        <p:txBody>
          <a:bodyPr/>
          <a:lstStyle/>
          <a:p>
            <a:r>
              <a:rPr lang="en-US" dirty="0"/>
              <a:t>2. Data Acquisition and Understanding </a:t>
            </a:r>
          </a:p>
        </p:txBody>
      </p:sp>
      <p:sp>
        <p:nvSpPr>
          <p:cNvPr id="12" name="Text Placeholder 11">
            <a:extLst>
              <a:ext uri="{FF2B5EF4-FFF2-40B4-BE49-F238E27FC236}">
                <a16:creationId xmlns:a16="http://schemas.microsoft.com/office/drawing/2014/main" id="{90B2F514-6D47-4CCD-87D0-52C73EE56C3A}"/>
              </a:ext>
            </a:extLst>
          </p:cNvPr>
          <p:cNvSpPr>
            <a:spLocks noGrp="1"/>
          </p:cNvSpPr>
          <p:nvPr>
            <p:ph type="body" sz="quarter" idx="12"/>
          </p:nvPr>
        </p:nvSpPr>
        <p:spPr/>
        <p:txBody>
          <a:bodyPr/>
          <a:lstStyle/>
          <a:p>
            <a:r>
              <a:rPr lang="en-US" dirty="0"/>
              <a:t>Data Science Tools</a:t>
            </a:r>
          </a:p>
        </p:txBody>
      </p:sp>
      <p:sp>
        <p:nvSpPr>
          <p:cNvPr id="10" name="Content Placeholder 9">
            <a:extLst>
              <a:ext uri="{FF2B5EF4-FFF2-40B4-BE49-F238E27FC236}">
                <a16:creationId xmlns:a16="http://schemas.microsoft.com/office/drawing/2014/main" id="{63350E4B-27BD-436C-A0F2-A32373FC52CE}"/>
              </a:ext>
            </a:extLst>
          </p:cNvPr>
          <p:cNvSpPr>
            <a:spLocks noGrp="1"/>
          </p:cNvSpPr>
          <p:nvPr>
            <p:ph idx="1"/>
          </p:nvPr>
        </p:nvSpPr>
        <p:spPr/>
        <p:txBody>
          <a:bodyPr/>
          <a:lstStyle/>
          <a:p>
            <a:r>
              <a:rPr lang="en-US" dirty="0"/>
              <a:t>Azure Notebooks (</a:t>
            </a:r>
            <a:r>
              <a:rPr lang="en-US" dirty="0">
                <a:hlinkClick r:id="rId2"/>
              </a:rPr>
              <a:t>https://notebooks.azure.com/</a:t>
            </a:r>
            <a:r>
              <a:rPr lang="en-US" dirty="0"/>
              <a:t>) </a:t>
            </a:r>
          </a:p>
          <a:p>
            <a:endParaRPr lang="en-US" dirty="0"/>
          </a:p>
        </p:txBody>
      </p:sp>
      <p:sp>
        <p:nvSpPr>
          <p:cNvPr id="11" name="Text Placeholder 10">
            <a:extLst>
              <a:ext uri="{FF2B5EF4-FFF2-40B4-BE49-F238E27FC236}">
                <a16:creationId xmlns:a16="http://schemas.microsoft.com/office/drawing/2014/main" id="{FB0549AA-99CD-423D-BBA3-7CA78EE18F09}"/>
              </a:ext>
            </a:extLst>
          </p:cNvPr>
          <p:cNvSpPr>
            <a:spLocks noGrp="1"/>
          </p:cNvSpPr>
          <p:nvPr>
            <p:ph type="body" sz="quarter" idx="10"/>
          </p:nvPr>
        </p:nvSpPr>
        <p:spPr/>
        <p:txBody>
          <a:bodyPr/>
          <a:lstStyle/>
          <a:p>
            <a:r>
              <a:rPr lang="en-US" dirty="0"/>
              <a:t>Tools to understand data</a:t>
            </a:r>
          </a:p>
        </p:txBody>
      </p:sp>
      <p:pic>
        <p:nvPicPr>
          <p:cNvPr id="5" name="Picture 4">
            <a:extLst>
              <a:ext uri="{FF2B5EF4-FFF2-40B4-BE49-F238E27FC236}">
                <a16:creationId xmlns:a16="http://schemas.microsoft.com/office/drawing/2014/main" id="{7F9E8BFA-2131-48B1-A3DC-D14E8C4D25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72031" y="1652761"/>
            <a:ext cx="5542298" cy="4530829"/>
          </a:xfrm>
          <a:prstGeom prst="rect">
            <a:avLst/>
          </a:prstGeom>
        </p:spPr>
      </p:pic>
      <p:pic>
        <p:nvPicPr>
          <p:cNvPr id="4" name="Picture 3">
            <a:extLst>
              <a:ext uri="{FF2B5EF4-FFF2-40B4-BE49-F238E27FC236}">
                <a16:creationId xmlns:a16="http://schemas.microsoft.com/office/drawing/2014/main" id="{465BBEFB-6FD9-49E4-B50E-7272CB2B8A6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78905" y="1652761"/>
            <a:ext cx="3070041" cy="2156901"/>
          </a:xfrm>
          <a:prstGeom prst="rect">
            <a:avLst/>
          </a:prstGeom>
        </p:spPr>
      </p:pic>
      <p:pic>
        <p:nvPicPr>
          <p:cNvPr id="7" name="Picture 6">
            <a:extLst>
              <a:ext uri="{FF2B5EF4-FFF2-40B4-BE49-F238E27FC236}">
                <a16:creationId xmlns:a16="http://schemas.microsoft.com/office/drawing/2014/main" id="{52F0CDB1-642D-45A0-B7CD-447C196F57D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22396" y="3971585"/>
            <a:ext cx="3030682" cy="2212005"/>
          </a:xfrm>
          <a:prstGeom prst="rect">
            <a:avLst/>
          </a:prstGeom>
        </p:spPr>
      </p:pic>
    </p:spTree>
    <p:extLst>
      <p:ext uri="{BB962C8B-B14F-4D97-AF65-F5344CB8AC3E}">
        <p14:creationId xmlns:p14="http://schemas.microsoft.com/office/powerpoint/2010/main" val="112830615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19DF3E19-1097-44CA-A3D1-94611618D116}"/>
              </a:ext>
            </a:extLst>
          </p:cNvPr>
          <p:cNvSpPr>
            <a:spLocks noGrp="1"/>
          </p:cNvSpPr>
          <p:nvPr>
            <p:ph type="title"/>
          </p:nvPr>
        </p:nvSpPr>
        <p:spPr/>
        <p:txBody>
          <a:bodyPr/>
          <a:lstStyle/>
          <a:p>
            <a:r>
              <a:rPr lang="en-US" dirty="0"/>
              <a:t>2. Data Acquisition and Understanding </a:t>
            </a:r>
          </a:p>
        </p:txBody>
      </p:sp>
      <p:sp>
        <p:nvSpPr>
          <p:cNvPr id="12" name="Text Placeholder 11">
            <a:extLst>
              <a:ext uri="{FF2B5EF4-FFF2-40B4-BE49-F238E27FC236}">
                <a16:creationId xmlns:a16="http://schemas.microsoft.com/office/drawing/2014/main" id="{90B2F514-6D47-4CCD-87D0-52C73EE56C3A}"/>
              </a:ext>
            </a:extLst>
          </p:cNvPr>
          <p:cNvSpPr>
            <a:spLocks noGrp="1"/>
          </p:cNvSpPr>
          <p:nvPr>
            <p:ph type="body" sz="quarter" idx="12"/>
          </p:nvPr>
        </p:nvSpPr>
        <p:spPr/>
        <p:txBody>
          <a:bodyPr/>
          <a:lstStyle/>
          <a:p>
            <a:r>
              <a:rPr lang="en-US" dirty="0"/>
              <a:t>Data Science Tools</a:t>
            </a:r>
          </a:p>
        </p:txBody>
      </p:sp>
      <p:sp>
        <p:nvSpPr>
          <p:cNvPr id="10" name="Content Placeholder 9">
            <a:extLst>
              <a:ext uri="{FF2B5EF4-FFF2-40B4-BE49-F238E27FC236}">
                <a16:creationId xmlns:a16="http://schemas.microsoft.com/office/drawing/2014/main" id="{63350E4B-27BD-436C-A0F2-A32373FC52CE}"/>
              </a:ext>
            </a:extLst>
          </p:cNvPr>
          <p:cNvSpPr>
            <a:spLocks noGrp="1"/>
          </p:cNvSpPr>
          <p:nvPr>
            <p:ph idx="1"/>
          </p:nvPr>
        </p:nvSpPr>
        <p:spPr/>
        <p:txBody>
          <a:bodyPr/>
          <a:lstStyle/>
          <a:p>
            <a:r>
              <a:rPr lang="en-US" dirty="0"/>
              <a:t>Elastic data warehouse as a service with enterprise-class features</a:t>
            </a:r>
          </a:p>
        </p:txBody>
      </p:sp>
      <p:sp>
        <p:nvSpPr>
          <p:cNvPr id="11" name="Text Placeholder 10">
            <a:extLst>
              <a:ext uri="{FF2B5EF4-FFF2-40B4-BE49-F238E27FC236}">
                <a16:creationId xmlns:a16="http://schemas.microsoft.com/office/drawing/2014/main" id="{FB0549AA-99CD-423D-BBA3-7CA78EE18F09}"/>
              </a:ext>
            </a:extLst>
          </p:cNvPr>
          <p:cNvSpPr>
            <a:spLocks noGrp="1"/>
          </p:cNvSpPr>
          <p:nvPr>
            <p:ph type="body" sz="quarter" idx="10"/>
          </p:nvPr>
        </p:nvSpPr>
        <p:spPr/>
        <p:txBody>
          <a:bodyPr/>
          <a:lstStyle/>
          <a:p>
            <a:r>
              <a:rPr lang="en-US" dirty="0"/>
              <a:t>Process data</a:t>
            </a:r>
          </a:p>
        </p:txBody>
      </p:sp>
      <p:grpSp>
        <p:nvGrpSpPr>
          <p:cNvPr id="3" name="Group 2">
            <a:extLst>
              <a:ext uri="{FF2B5EF4-FFF2-40B4-BE49-F238E27FC236}">
                <a16:creationId xmlns:a16="http://schemas.microsoft.com/office/drawing/2014/main" id="{52F582BB-3D82-4976-8336-C6C640BE6F69}"/>
              </a:ext>
            </a:extLst>
          </p:cNvPr>
          <p:cNvGrpSpPr/>
          <p:nvPr/>
        </p:nvGrpSpPr>
        <p:grpSpPr>
          <a:xfrm>
            <a:off x="1216115" y="1849438"/>
            <a:ext cx="9759770" cy="3190781"/>
            <a:chOff x="2104571" y="1849438"/>
            <a:chExt cx="9759770" cy="3190781"/>
          </a:xfrm>
        </p:grpSpPr>
        <p:grpSp>
          <p:nvGrpSpPr>
            <p:cNvPr id="94" name="Group 93">
              <a:extLst>
                <a:ext uri="{FF2B5EF4-FFF2-40B4-BE49-F238E27FC236}">
                  <a16:creationId xmlns:a16="http://schemas.microsoft.com/office/drawing/2014/main" id="{6DBFC26E-A322-4A9D-ABBE-9DA2C95851F2}"/>
                </a:ext>
              </a:extLst>
            </p:cNvPr>
            <p:cNvGrpSpPr/>
            <p:nvPr/>
          </p:nvGrpSpPr>
          <p:grpSpPr>
            <a:xfrm>
              <a:off x="2104571" y="2668680"/>
              <a:ext cx="2046514" cy="1268320"/>
              <a:chOff x="2104571" y="2668680"/>
              <a:chExt cx="2046514" cy="1268320"/>
            </a:xfrm>
            <a:solidFill>
              <a:srgbClr val="0078D7"/>
            </a:solidFill>
          </p:grpSpPr>
          <p:pic>
            <p:nvPicPr>
              <p:cNvPr id="95" name="Picture 94">
                <a:extLst>
                  <a:ext uri="{FF2B5EF4-FFF2-40B4-BE49-F238E27FC236}">
                    <a16:creationId xmlns:a16="http://schemas.microsoft.com/office/drawing/2014/main" id="{811F393B-1EE9-4C7F-992C-A392934159AD}"/>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2184400" y="2755900"/>
                <a:ext cx="1870075" cy="1030814"/>
              </a:xfrm>
              <a:prstGeom prst="rect">
                <a:avLst/>
              </a:prstGeom>
              <a:grpFill/>
              <a:ln>
                <a:solidFill>
                  <a:srgbClr val="0078D7"/>
                </a:solidFill>
              </a:ln>
            </p:spPr>
          </p:pic>
          <p:grpSp>
            <p:nvGrpSpPr>
              <p:cNvPr id="96" name="Group 95">
                <a:extLst>
                  <a:ext uri="{FF2B5EF4-FFF2-40B4-BE49-F238E27FC236}">
                    <a16:creationId xmlns:a16="http://schemas.microsoft.com/office/drawing/2014/main" id="{1560BF95-B0C4-46FA-B7C9-56AF84B34DEC}"/>
                  </a:ext>
                </a:extLst>
              </p:cNvPr>
              <p:cNvGrpSpPr/>
              <p:nvPr/>
            </p:nvGrpSpPr>
            <p:grpSpPr>
              <a:xfrm>
                <a:off x="2104571" y="2668680"/>
                <a:ext cx="2046514" cy="1268320"/>
                <a:chOff x="2104571" y="2668680"/>
                <a:chExt cx="2046514" cy="1268320"/>
              </a:xfrm>
              <a:grpFill/>
            </p:grpSpPr>
            <p:sp>
              <p:nvSpPr>
                <p:cNvPr id="100" name="Freeform 54">
                  <a:extLst>
                    <a:ext uri="{FF2B5EF4-FFF2-40B4-BE49-F238E27FC236}">
                      <a16:creationId xmlns:a16="http://schemas.microsoft.com/office/drawing/2014/main" id="{BAF11F63-CCCF-4119-8446-1C4247048B7F}"/>
                    </a:ext>
                  </a:extLst>
                </p:cNvPr>
                <p:cNvSpPr/>
                <p:nvPr/>
              </p:nvSpPr>
              <p:spPr bwMode="auto">
                <a:xfrm>
                  <a:off x="2104571" y="2668680"/>
                  <a:ext cx="2046514" cy="1268320"/>
                </a:xfrm>
                <a:custGeom>
                  <a:avLst/>
                  <a:gdLst>
                    <a:gd name="connsiteX0" fmla="*/ 88225 w 2046514"/>
                    <a:gd name="connsiteY0" fmla="*/ 27078 h 1140006"/>
                    <a:gd name="connsiteX1" fmla="*/ 31240 w 2046514"/>
                    <a:gd name="connsiteY1" fmla="*/ 84063 h 1140006"/>
                    <a:gd name="connsiteX2" fmla="*/ 31240 w 2046514"/>
                    <a:gd name="connsiteY2" fmla="*/ 1055943 h 1140006"/>
                    <a:gd name="connsiteX3" fmla="*/ 88225 w 2046514"/>
                    <a:gd name="connsiteY3" fmla="*/ 1112928 h 1140006"/>
                    <a:gd name="connsiteX4" fmla="*/ 1958290 w 2046514"/>
                    <a:gd name="connsiteY4" fmla="*/ 1112928 h 1140006"/>
                    <a:gd name="connsiteX5" fmla="*/ 2015275 w 2046514"/>
                    <a:gd name="connsiteY5" fmla="*/ 1055943 h 1140006"/>
                    <a:gd name="connsiteX6" fmla="*/ 2015275 w 2046514"/>
                    <a:gd name="connsiteY6" fmla="*/ 84063 h 1140006"/>
                    <a:gd name="connsiteX7" fmla="*/ 1958290 w 2046514"/>
                    <a:gd name="connsiteY7" fmla="*/ 27078 h 1140006"/>
                    <a:gd name="connsiteX8" fmla="*/ 59828 w 2046514"/>
                    <a:gd name="connsiteY8" fmla="*/ 0 h 1140006"/>
                    <a:gd name="connsiteX9" fmla="*/ 1986686 w 2046514"/>
                    <a:gd name="connsiteY9" fmla="*/ 0 h 1140006"/>
                    <a:gd name="connsiteX10" fmla="*/ 2046514 w 2046514"/>
                    <a:gd name="connsiteY10" fmla="*/ 59828 h 1140006"/>
                    <a:gd name="connsiteX11" fmla="*/ 2046514 w 2046514"/>
                    <a:gd name="connsiteY11" fmla="*/ 1080178 h 1140006"/>
                    <a:gd name="connsiteX12" fmla="*/ 1986686 w 2046514"/>
                    <a:gd name="connsiteY12" fmla="*/ 1140006 h 1140006"/>
                    <a:gd name="connsiteX13" fmla="*/ 59828 w 2046514"/>
                    <a:gd name="connsiteY13" fmla="*/ 1140006 h 1140006"/>
                    <a:gd name="connsiteX14" fmla="*/ 0 w 2046514"/>
                    <a:gd name="connsiteY14" fmla="*/ 1080178 h 1140006"/>
                    <a:gd name="connsiteX15" fmla="*/ 0 w 2046514"/>
                    <a:gd name="connsiteY15" fmla="*/ 59828 h 1140006"/>
                    <a:gd name="connsiteX16" fmla="*/ 59828 w 2046514"/>
                    <a:gd name="connsiteY16" fmla="*/ 0 h 1140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46514" h="1140006">
                      <a:moveTo>
                        <a:pt x="88225" y="27078"/>
                      </a:moveTo>
                      <a:cubicBezTo>
                        <a:pt x="56753" y="27078"/>
                        <a:pt x="31240" y="52591"/>
                        <a:pt x="31240" y="84063"/>
                      </a:cubicBezTo>
                      <a:lnTo>
                        <a:pt x="31240" y="1055943"/>
                      </a:lnTo>
                      <a:cubicBezTo>
                        <a:pt x="31240" y="1087415"/>
                        <a:pt x="56753" y="1112928"/>
                        <a:pt x="88225" y="1112928"/>
                      </a:cubicBezTo>
                      <a:lnTo>
                        <a:pt x="1958290" y="1112928"/>
                      </a:lnTo>
                      <a:cubicBezTo>
                        <a:pt x="1989762" y="1112928"/>
                        <a:pt x="2015275" y="1087415"/>
                        <a:pt x="2015275" y="1055943"/>
                      </a:cubicBezTo>
                      <a:lnTo>
                        <a:pt x="2015275" y="84063"/>
                      </a:lnTo>
                      <a:cubicBezTo>
                        <a:pt x="2015275" y="52591"/>
                        <a:pt x="1989762" y="27078"/>
                        <a:pt x="1958290" y="27078"/>
                      </a:cubicBezTo>
                      <a:close/>
                      <a:moveTo>
                        <a:pt x="59828" y="0"/>
                      </a:moveTo>
                      <a:lnTo>
                        <a:pt x="1986686" y="0"/>
                      </a:lnTo>
                      <a:cubicBezTo>
                        <a:pt x="2019728" y="0"/>
                        <a:pt x="2046514" y="26786"/>
                        <a:pt x="2046514" y="59828"/>
                      </a:cubicBezTo>
                      <a:lnTo>
                        <a:pt x="2046514" y="1080178"/>
                      </a:lnTo>
                      <a:cubicBezTo>
                        <a:pt x="2046514" y="1113220"/>
                        <a:pt x="2019728" y="1140006"/>
                        <a:pt x="1986686" y="1140006"/>
                      </a:cubicBezTo>
                      <a:lnTo>
                        <a:pt x="59828" y="1140006"/>
                      </a:lnTo>
                      <a:cubicBezTo>
                        <a:pt x="26786" y="1140006"/>
                        <a:pt x="0" y="1113220"/>
                        <a:pt x="0" y="1080178"/>
                      </a:cubicBezTo>
                      <a:lnTo>
                        <a:pt x="0" y="59828"/>
                      </a:lnTo>
                      <a:cubicBezTo>
                        <a:pt x="0" y="26786"/>
                        <a:pt x="26786" y="0"/>
                        <a:pt x="59828" y="0"/>
                      </a:cubicBezTo>
                      <a:close/>
                    </a:path>
                  </a:pathLst>
                </a:custGeom>
                <a:grpFill/>
                <a:ln w="3175" cap="flat" cmpd="sng" algn="ctr">
                  <a:solidFill>
                    <a:srgbClr val="0078D7"/>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mn-cs"/>
                  </a:endParaRPr>
                </a:p>
              </p:txBody>
            </p:sp>
            <p:sp>
              <p:nvSpPr>
                <p:cNvPr id="101" name="Freeform 55">
                  <a:extLst>
                    <a:ext uri="{FF2B5EF4-FFF2-40B4-BE49-F238E27FC236}">
                      <a16:creationId xmlns:a16="http://schemas.microsoft.com/office/drawing/2014/main" id="{782AD540-7ABC-4F87-A763-3E8D2D0A5BCA}"/>
                    </a:ext>
                  </a:extLst>
                </p:cNvPr>
                <p:cNvSpPr/>
                <p:nvPr/>
              </p:nvSpPr>
              <p:spPr bwMode="auto">
                <a:xfrm>
                  <a:off x="2176463" y="2733675"/>
                  <a:ext cx="1900237" cy="1060450"/>
                </a:xfrm>
                <a:custGeom>
                  <a:avLst/>
                  <a:gdLst>
                    <a:gd name="connsiteX0" fmla="*/ 33337 w 1900237"/>
                    <a:gd name="connsiteY0" fmla="*/ 26193 h 926306"/>
                    <a:gd name="connsiteX1" fmla="*/ 33337 w 1900237"/>
                    <a:gd name="connsiteY1" fmla="*/ 900113 h 926306"/>
                    <a:gd name="connsiteX2" fmla="*/ 1866901 w 1900237"/>
                    <a:gd name="connsiteY2" fmla="*/ 900113 h 926306"/>
                    <a:gd name="connsiteX3" fmla="*/ 1866901 w 1900237"/>
                    <a:gd name="connsiteY3" fmla="*/ 26193 h 926306"/>
                    <a:gd name="connsiteX4" fmla="*/ 0 w 1900237"/>
                    <a:gd name="connsiteY4" fmla="*/ 0 h 926306"/>
                    <a:gd name="connsiteX5" fmla="*/ 1900237 w 1900237"/>
                    <a:gd name="connsiteY5" fmla="*/ 0 h 926306"/>
                    <a:gd name="connsiteX6" fmla="*/ 1900237 w 1900237"/>
                    <a:gd name="connsiteY6" fmla="*/ 926306 h 926306"/>
                    <a:gd name="connsiteX7" fmla="*/ 0 w 1900237"/>
                    <a:gd name="connsiteY7" fmla="*/ 926306 h 926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0237" h="926306">
                      <a:moveTo>
                        <a:pt x="33337" y="26193"/>
                      </a:moveTo>
                      <a:lnTo>
                        <a:pt x="33337" y="900113"/>
                      </a:lnTo>
                      <a:lnTo>
                        <a:pt x="1866901" y="900113"/>
                      </a:lnTo>
                      <a:lnTo>
                        <a:pt x="1866901" y="26193"/>
                      </a:lnTo>
                      <a:close/>
                      <a:moveTo>
                        <a:pt x="0" y="0"/>
                      </a:moveTo>
                      <a:lnTo>
                        <a:pt x="1900237" y="0"/>
                      </a:lnTo>
                      <a:lnTo>
                        <a:pt x="1900237" y="926306"/>
                      </a:lnTo>
                      <a:lnTo>
                        <a:pt x="0" y="926306"/>
                      </a:lnTo>
                      <a:close/>
                    </a:path>
                  </a:pathLst>
                </a:custGeom>
                <a:grpFill/>
                <a:ln w="3175" cap="flat" cmpd="sng" algn="ctr">
                  <a:solidFill>
                    <a:srgbClr val="0078D7"/>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mn-cs"/>
                  </a:endParaRPr>
                </a:p>
              </p:txBody>
            </p:sp>
            <p:sp>
              <p:nvSpPr>
                <p:cNvPr id="102" name="Oval 101">
                  <a:extLst>
                    <a:ext uri="{FF2B5EF4-FFF2-40B4-BE49-F238E27FC236}">
                      <a16:creationId xmlns:a16="http://schemas.microsoft.com/office/drawing/2014/main" id="{674519CA-A30A-4149-AA76-411C50369684}"/>
                    </a:ext>
                  </a:extLst>
                </p:cNvPr>
                <p:cNvSpPr/>
                <p:nvPr/>
              </p:nvSpPr>
              <p:spPr bwMode="auto">
                <a:xfrm>
                  <a:off x="3088594" y="3809537"/>
                  <a:ext cx="78470" cy="78468"/>
                </a:xfrm>
                <a:prstGeom prst="ellipse">
                  <a:avLst/>
                </a:prstGeom>
                <a:grpFill/>
                <a:ln w="3175" cap="flat" cmpd="sng" algn="ctr">
                  <a:solidFill>
                    <a:srgbClr val="0078D7"/>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mn-cs"/>
                  </a:endParaRPr>
                </a:p>
              </p:txBody>
            </p:sp>
          </p:grpSp>
        </p:grpSp>
        <p:grpSp>
          <p:nvGrpSpPr>
            <p:cNvPr id="103" name="Group 102">
              <a:extLst>
                <a:ext uri="{FF2B5EF4-FFF2-40B4-BE49-F238E27FC236}">
                  <a16:creationId xmlns:a16="http://schemas.microsoft.com/office/drawing/2014/main" id="{5BCB02BE-66DA-4782-8CE5-3672A26926E3}"/>
                </a:ext>
              </a:extLst>
            </p:cNvPr>
            <p:cNvGrpSpPr/>
            <p:nvPr/>
          </p:nvGrpSpPr>
          <p:grpSpPr>
            <a:xfrm>
              <a:off x="5296931" y="2744880"/>
              <a:ext cx="1565276" cy="1147853"/>
              <a:chOff x="4921249" y="2668680"/>
              <a:chExt cx="1565276" cy="1147853"/>
            </a:xfrm>
            <a:solidFill>
              <a:srgbClr val="0078D7"/>
            </a:solidFill>
          </p:grpSpPr>
          <p:sp>
            <p:nvSpPr>
              <p:cNvPr id="104" name="Freeform 58">
                <a:extLst>
                  <a:ext uri="{FF2B5EF4-FFF2-40B4-BE49-F238E27FC236}">
                    <a16:creationId xmlns:a16="http://schemas.microsoft.com/office/drawing/2014/main" id="{9A1EBC4A-7F45-4845-87FA-749700550D70}"/>
                  </a:ext>
                </a:extLst>
              </p:cNvPr>
              <p:cNvSpPr>
                <a:spLocks/>
              </p:cNvSpPr>
              <p:nvPr/>
            </p:nvSpPr>
            <p:spPr bwMode="auto">
              <a:xfrm>
                <a:off x="5257530" y="2981926"/>
                <a:ext cx="900424" cy="538914"/>
              </a:xfrm>
              <a:custGeom>
                <a:avLst/>
                <a:gdLst>
                  <a:gd name="connsiteX0" fmla="*/ 1918425 w 3835400"/>
                  <a:gd name="connsiteY0" fmla="*/ 122238 h 2295525"/>
                  <a:gd name="connsiteX1" fmla="*/ 1304995 w 3835400"/>
                  <a:gd name="connsiteY1" fmla="*/ 621307 h 2295525"/>
                  <a:gd name="connsiteX2" fmla="*/ 1292848 w 3835400"/>
                  <a:gd name="connsiteY2" fmla="*/ 752160 h 2295525"/>
                  <a:gd name="connsiteX3" fmla="*/ 1226039 w 3835400"/>
                  <a:gd name="connsiteY3" fmla="*/ 806936 h 2295525"/>
                  <a:gd name="connsiteX4" fmla="*/ 1168340 w 3835400"/>
                  <a:gd name="connsiteY4" fmla="*/ 800850 h 2295525"/>
                  <a:gd name="connsiteX5" fmla="*/ 800889 w 3835400"/>
                  <a:gd name="connsiteY5" fmla="*/ 953005 h 2295525"/>
                  <a:gd name="connsiteX6" fmla="*/ 758374 w 3835400"/>
                  <a:gd name="connsiteY6" fmla="*/ 1004737 h 2295525"/>
                  <a:gd name="connsiteX7" fmla="*/ 706749 w 3835400"/>
                  <a:gd name="connsiteY7" fmla="*/ 1026039 h 2295525"/>
                  <a:gd name="connsiteX8" fmla="*/ 694602 w 3835400"/>
                  <a:gd name="connsiteY8" fmla="*/ 1026039 h 2295525"/>
                  <a:gd name="connsiteX9" fmla="*/ 120650 w 3835400"/>
                  <a:gd name="connsiteY9" fmla="*/ 1598142 h 2295525"/>
                  <a:gd name="connsiteX10" fmla="*/ 636903 w 3835400"/>
                  <a:gd name="connsiteY10" fmla="*/ 2170245 h 2295525"/>
                  <a:gd name="connsiteX11" fmla="*/ 679418 w 3835400"/>
                  <a:gd name="connsiteY11" fmla="*/ 2173288 h 2295525"/>
                  <a:gd name="connsiteX12" fmla="*/ 682455 w 3835400"/>
                  <a:gd name="connsiteY12" fmla="*/ 2173288 h 2295525"/>
                  <a:gd name="connsiteX13" fmla="*/ 688528 w 3835400"/>
                  <a:gd name="connsiteY13" fmla="*/ 2173288 h 2295525"/>
                  <a:gd name="connsiteX14" fmla="*/ 3151358 w 3835400"/>
                  <a:gd name="connsiteY14" fmla="*/ 2173288 h 2295525"/>
                  <a:gd name="connsiteX15" fmla="*/ 3160469 w 3835400"/>
                  <a:gd name="connsiteY15" fmla="*/ 2173288 h 2295525"/>
                  <a:gd name="connsiteX16" fmla="*/ 3169579 w 3835400"/>
                  <a:gd name="connsiteY16" fmla="*/ 2173288 h 2295525"/>
                  <a:gd name="connsiteX17" fmla="*/ 3193873 w 3835400"/>
                  <a:gd name="connsiteY17" fmla="*/ 2173288 h 2295525"/>
                  <a:gd name="connsiteX18" fmla="*/ 3713163 w 3835400"/>
                  <a:gd name="connsiteY18" fmla="*/ 1655961 h 2295525"/>
                  <a:gd name="connsiteX19" fmla="*/ 3488441 w 3835400"/>
                  <a:gd name="connsiteY19" fmla="*/ 1226884 h 2295525"/>
                  <a:gd name="connsiteX20" fmla="*/ 3442890 w 3835400"/>
                  <a:gd name="connsiteY20" fmla="*/ 1202539 h 2295525"/>
                  <a:gd name="connsiteX21" fmla="*/ 3409485 w 3835400"/>
                  <a:gd name="connsiteY21" fmla="*/ 1144720 h 2295525"/>
                  <a:gd name="connsiteX22" fmla="*/ 3415558 w 3835400"/>
                  <a:gd name="connsiteY22" fmla="*/ 1059513 h 2295525"/>
                  <a:gd name="connsiteX23" fmla="*/ 2789981 w 3835400"/>
                  <a:gd name="connsiteY23" fmla="*/ 435678 h 2295525"/>
                  <a:gd name="connsiteX24" fmla="*/ 2604738 w 3835400"/>
                  <a:gd name="connsiteY24" fmla="*/ 463065 h 2295525"/>
                  <a:gd name="connsiteX25" fmla="*/ 2547039 w 3835400"/>
                  <a:gd name="connsiteY25" fmla="*/ 484367 h 2295525"/>
                  <a:gd name="connsiteX26" fmla="*/ 2471119 w 3835400"/>
                  <a:gd name="connsiteY26" fmla="*/ 456979 h 2295525"/>
                  <a:gd name="connsiteX27" fmla="*/ 2437715 w 3835400"/>
                  <a:gd name="connsiteY27" fmla="*/ 396117 h 2295525"/>
                  <a:gd name="connsiteX28" fmla="*/ 1918425 w 3835400"/>
                  <a:gd name="connsiteY28" fmla="*/ 122238 h 2295525"/>
                  <a:gd name="connsiteX29" fmla="*/ 1919219 w 3835400"/>
                  <a:gd name="connsiteY29" fmla="*/ 0 h 2295525"/>
                  <a:gd name="connsiteX30" fmla="*/ 2541750 w 3835400"/>
                  <a:gd name="connsiteY30" fmla="*/ 331847 h 2295525"/>
                  <a:gd name="connsiteX31" fmla="*/ 2544787 w 3835400"/>
                  <a:gd name="connsiteY31" fmla="*/ 334891 h 2295525"/>
                  <a:gd name="connsiteX32" fmla="*/ 2553897 w 3835400"/>
                  <a:gd name="connsiteY32" fmla="*/ 353158 h 2295525"/>
                  <a:gd name="connsiteX33" fmla="*/ 2563007 w 3835400"/>
                  <a:gd name="connsiteY33" fmla="*/ 350113 h 2295525"/>
                  <a:gd name="connsiteX34" fmla="*/ 2566044 w 3835400"/>
                  <a:gd name="connsiteY34" fmla="*/ 347069 h 2295525"/>
                  <a:gd name="connsiteX35" fmla="*/ 2790762 w 3835400"/>
                  <a:gd name="connsiteY35" fmla="*/ 313580 h 2295525"/>
                  <a:gd name="connsiteX36" fmla="*/ 3537800 w 3835400"/>
                  <a:gd name="connsiteY36" fmla="*/ 1062518 h 2295525"/>
                  <a:gd name="connsiteX37" fmla="*/ 3537800 w 3835400"/>
                  <a:gd name="connsiteY37" fmla="*/ 1065562 h 2295525"/>
                  <a:gd name="connsiteX38" fmla="*/ 3534763 w 3835400"/>
                  <a:gd name="connsiteY38" fmla="*/ 1114274 h 2295525"/>
                  <a:gd name="connsiteX39" fmla="*/ 3546910 w 3835400"/>
                  <a:gd name="connsiteY39" fmla="*/ 1120363 h 2295525"/>
                  <a:gd name="connsiteX40" fmla="*/ 3552983 w 3835400"/>
                  <a:gd name="connsiteY40" fmla="*/ 1123407 h 2295525"/>
                  <a:gd name="connsiteX41" fmla="*/ 3835400 w 3835400"/>
                  <a:gd name="connsiteY41" fmla="*/ 1656188 h 2295525"/>
                  <a:gd name="connsiteX42" fmla="*/ 3194648 w 3835400"/>
                  <a:gd name="connsiteY42" fmla="*/ 2295525 h 2295525"/>
                  <a:gd name="connsiteX43" fmla="*/ 3191612 w 3835400"/>
                  <a:gd name="connsiteY43" fmla="*/ 2295525 h 2295525"/>
                  <a:gd name="connsiteX44" fmla="*/ 3170355 w 3835400"/>
                  <a:gd name="connsiteY44" fmla="*/ 2295525 h 2295525"/>
                  <a:gd name="connsiteX45" fmla="*/ 3161244 w 3835400"/>
                  <a:gd name="connsiteY45" fmla="*/ 2295525 h 2295525"/>
                  <a:gd name="connsiteX46" fmla="*/ 3155171 w 3835400"/>
                  <a:gd name="connsiteY46" fmla="*/ 2295525 h 2295525"/>
                  <a:gd name="connsiteX47" fmla="*/ 686303 w 3835400"/>
                  <a:gd name="connsiteY47" fmla="*/ 2295525 h 2295525"/>
                  <a:gd name="connsiteX48" fmla="*/ 680230 w 3835400"/>
                  <a:gd name="connsiteY48" fmla="*/ 2295525 h 2295525"/>
                  <a:gd name="connsiteX49" fmla="*/ 671119 w 3835400"/>
                  <a:gd name="connsiteY49" fmla="*/ 2295525 h 2295525"/>
                  <a:gd name="connsiteX50" fmla="*/ 628605 w 3835400"/>
                  <a:gd name="connsiteY50" fmla="*/ 2292481 h 2295525"/>
                  <a:gd name="connsiteX51" fmla="*/ 625568 w 3835400"/>
                  <a:gd name="connsiteY51" fmla="*/ 2292481 h 2295525"/>
                  <a:gd name="connsiteX52" fmla="*/ 0 w 3835400"/>
                  <a:gd name="connsiteY52" fmla="*/ 1598343 h 2295525"/>
                  <a:gd name="connsiteX53" fmla="*/ 683266 w 3835400"/>
                  <a:gd name="connsiteY53" fmla="*/ 904206 h 2295525"/>
                  <a:gd name="connsiteX54" fmla="*/ 710597 w 3835400"/>
                  <a:gd name="connsiteY54" fmla="*/ 873761 h 2295525"/>
                  <a:gd name="connsiteX55" fmla="*/ 713634 w 3835400"/>
                  <a:gd name="connsiteY55" fmla="*/ 867672 h 2295525"/>
                  <a:gd name="connsiteX56" fmla="*/ 1172181 w 3835400"/>
                  <a:gd name="connsiteY56" fmla="*/ 678915 h 2295525"/>
                  <a:gd name="connsiteX57" fmla="*/ 1178255 w 3835400"/>
                  <a:gd name="connsiteY57" fmla="*/ 678915 h 2295525"/>
                  <a:gd name="connsiteX58" fmla="*/ 1184328 w 3835400"/>
                  <a:gd name="connsiteY58" fmla="*/ 605848 h 2295525"/>
                  <a:gd name="connsiteX59" fmla="*/ 1187365 w 3835400"/>
                  <a:gd name="connsiteY59" fmla="*/ 599759 h 2295525"/>
                  <a:gd name="connsiteX60" fmla="*/ 1919219 w 3835400"/>
                  <a:gd name="connsiteY60" fmla="*/ 0 h 229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835400" h="2295525">
                    <a:moveTo>
                      <a:pt x="1918425" y="122238"/>
                    </a:moveTo>
                    <a:cubicBezTo>
                      <a:pt x="1623857" y="122238"/>
                      <a:pt x="1365731" y="332212"/>
                      <a:pt x="1304995" y="621307"/>
                    </a:cubicBezTo>
                    <a:cubicBezTo>
                      <a:pt x="1292848" y="752160"/>
                      <a:pt x="1292848" y="752160"/>
                      <a:pt x="1292848" y="752160"/>
                    </a:cubicBezTo>
                    <a:cubicBezTo>
                      <a:pt x="1289811" y="785634"/>
                      <a:pt x="1259443" y="809979"/>
                      <a:pt x="1226039" y="806936"/>
                    </a:cubicBezTo>
                    <a:cubicBezTo>
                      <a:pt x="1168340" y="800850"/>
                      <a:pt x="1168340" y="800850"/>
                      <a:pt x="1168340" y="800850"/>
                    </a:cubicBezTo>
                    <a:cubicBezTo>
                      <a:pt x="1028648" y="800850"/>
                      <a:pt x="898066" y="855625"/>
                      <a:pt x="800889" y="953005"/>
                    </a:cubicBezTo>
                    <a:cubicBezTo>
                      <a:pt x="758374" y="1004737"/>
                      <a:pt x="758374" y="1004737"/>
                      <a:pt x="758374" y="1004737"/>
                    </a:cubicBezTo>
                    <a:cubicBezTo>
                      <a:pt x="746227" y="1019953"/>
                      <a:pt x="728007" y="1026039"/>
                      <a:pt x="706749" y="1026039"/>
                    </a:cubicBezTo>
                    <a:cubicBezTo>
                      <a:pt x="694602" y="1026039"/>
                      <a:pt x="694602" y="1026039"/>
                      <a:pt x="694602" y="1026039"/>
                    </a:cubicBezTo>
                    <a:cubicBezTo>
                      <a:pt x="378777" y="1026039"/>
                      <a:pt x="120650" y="1281660"/>
                      <a:pt x="120650" y="1598142"/>
                    </a:cubicBezTo>
                    <a:cubicBezTo>
                      <a:pt x="120650" y="1893323"/>
                      <a:pt x="342335" y="2139814"/>
                      <a:pt x="636903" y="2170245"/>
                    </a:cubicBezTo>
                    <a:cubicBezTo>
                      <a:pt x="679418" y="2173288"/>
                      <a:pt x="679418" y="2173288"/>
                      <a:pt x="679418" y="2173288"/>
                    </a:cubicBezTo>
                    <a:cubicBezTo>
                      <a:pt x="679418" y="2173288"/>
                      <a:pt x="679418" y="2173288"/>
                      <a:pt x="682455" y="2173288"/>
                    </a:cubicBezTo>
                    <a:lnTo>
                      <a:pt x="688528" y="2173288"/>
                    </a:lnTo>
                    <a:cubicBezTo>
                      <a:pt x="3151358" y="2173288"/>
                      <a:pt x="3151358" y="2173288"/>
                      <a:pt x="3151358" y="2173288"/>
                    </a:cubicBezTo>
                    <a:cubicBezTo>
                      <a:pt x="3160469" y="2173288"/>
                      <a:pt x="3160469" y="2173288"/>
                      <a:pt x="3160469" y="2173288"/>
                    </a:cubicBezTo>
                    <a:cubicBezTo>
                      <a:pt x="3163506" y="2173288"/>
                      <a:pt x="3166542" y="2173288"/>
                      <a:pt x="3169579" y="2173288"/>
                    </a:cubicBezTo>
                    <a:cubicBezTo>
                      <a:pt x="3193873" y="2173288"/>
                      <a:pt x="3193873" y="2173288"/>
                      <a:pt x="3193873" y="2173288"/>
                    </a:cubicBezTo>
                    <a:cubicBezTo>
                      <a:pt x="3482368" y="2173288"/>
                      <a:pt x="3713163" y="1938969"/>
                      <a:pt x="3713163" y="1655961"/>
                    </a:cubicBezTo>
                    <a:cubicBezTo>
                      <a:pt x="3713163" y="1482504"/>
                      <a:pt x="3628133" y="1324263"/>
                      <a:pt x="3488441" y="1226884"/>
                    </a:cubicBezTo>
                    <a:cubicBezTo>
                      <a:pt x="3442890" y="1202539"/>
                      <a:pt x="3442890" y="1202539"/>
                      <a:pt x="3442890" y="1202539"/>
                    </a:cubicBezTo>
                    <a:cubicBezTo>
                      <a:pt x="3421632" y="1190367"/>
                      <a:pt x="3409485" y="1169065"/>
                      <a:pt x="3409485" y="1144720"/>
                    </a:cubicBezTo>
                    <a:cubicBezTo>
                      <a:pt x="3415558" y="1059513"/>
                      <a:pt x="3415558" y="1059513"/>
                      <a:pt x="3415558" y="1059513"/>
                    </a:cubicBezTo>
                    <a:cubicBezTo>
                      <a:pt x="3415558" y="715643"/>
                      <a:pt x="3133138" y="435678"/>
                      <a:pt x="2789981" y="435678"/>
                    </a:cubicBezTo>
                    <a:cubicBezTo>
                      <a:pt x="2726209" y="435678"/>
                      <a:pt x="2662437" y="444807"/>
                      <a:pt x="2604738" y="463065"/>
                    </a:cubicBezTo>
                    <a:cubicBezTo>
                      <a:pt x="2547039" y="484367"/>
                      <a:pt x="2547039" y="484367"/>
                      <a:pt x="2547039" y="484367"/>
                    </a:cubicBezTo>
                    <a:cubicBezTo>
                      <a:pt x="2516671" y="496540"/>
                      <a:pt x="2486303" y="484367"/>
                      <a:pt x="2471119" y="456979"/>
                    </a:cubicBezTo>
                    <a:cubicBezTo>
                      <a:pt x="2437715" y="396117"/>
                      <a:pt x="2437715" y="396117"/>
                      <a:pt x="2437715" y="396117"/>
                    </a:cubicBezTo>
                    <a:cubicBezTo>
                      <a:pt x="2322317" y="225704"/>
                      <a:pt x="2127963" y="122238"/>
                      <a:pt x="1918425" y="122238"/>
                    </a:cubicBezTo>
                    <a:close/>
                    <a:moveTo>
                      <a:pt x="1919219" y="0"/>
                    </a:moveTo>
                    <a:cubicBezTo>
                      <a:pt x="2168231" y="0"/>
                      <a:pt x="2402060" y="124823"/>
                      <a:pt x="2541750" y="331847"/>
                    </a:cubicBezTo>
                    <a:cubicBezTo>
                      <a:pt x="2541750" y="331847"/>
                      <a:pt x="2544787" y="334891"/>
                      <a:pt x="2544787" y="334891"/>
                    </a:cubicBezTo>
                    <a:cubicBezTo>
                      <a:pt x="2553897" y="353158"/>
                      <a:pt x="2553897" y="353158"/>
                      <a:pt x="2553897" y="353158"/>
                    </a:cubicBezTo>
                    <a:cubicBezTo>
                      <a:pt x="2563007" y="350113"/>
                      <a:pt x="2563007" y="350113"/>
                      <a:pt x="2563007" y="350113"/>
                    </a:cubicBezTo>
                    <a:cubicBezTo>
                      <a:pt x="2566044" y="350113"/>
                      <a:pt x="2566044" y="347069"/>
                      <a:pt x="2566044" y="347069"/>
                    </a:cubicBezTo>
                    <a:cubicBezTo>
                      <a:pt x="2638925" y="325758"/>
                      <a:pt x="2714844" y="313580"/>
                      <a:pt x="2790762" y="313580"/>
                    </a:cubicBezTo>
                    <a:cubicBezTo>
                      <a:pt x="3203759" y="313580"/>
                      <a:pt x="3537800" y="648471"/>
                      <a:pt x="3537800" y="1062518"/>
                    </a:cubicBezTo>
                    <a:cubicBezTo>
                      <a:pt x="3537800" y="1062518"/>
                      <a:pt x="3537800" y="1065562"/>
                      <a:pt x="3537800" y="1065562"/>
                    </a:cubicBezTo>
                    <a:cubicBezTo>
                      <a:pt x="3534763" y="1114274"/>
                      <a:pt x="3534763" y="1114274"/>
                      <a:pt x="3534763" y="1114274"/>
                    </a:cubicBezTo>
                    <a:cubicBezTo>
                      <a:pt x="3546910" y="1120363"/>
                      <a:pt x="3546910" y="1120363"/>
                      <a:pt x="3546910" y="1120363"/>
                    </a:cubicBezTo>
                    <a:cubicBezTo>
                      <a:pt x="3549947" y="1123407"/>
                      <a:pt x="3552983" y="1123407"/>
                      <a:pt x="3552983" y="1123407"/>
                    </a:cubicBezTo>
                    <a:cubicBezTo>
                      <a:pt x="3729114" y="1245185"/>
                      <a:pt x="3835400" y="1443076"/>
                      <a:pt x="3835400" y="1656188"/>
                    </a:cubicBezTo>
                    <a:cubicBezTo>
                      <a:pt x="3835400" y="2009346"/>
                      <a:pt x="3546910" y="2295525"/>
                      <a:pt x="3194648" y="2295525"/>
                    </a:cubicBezTo>
                    <a:cubicBezTo>
                      <a:pt x="3194648" y="2295525"/>
                      <a:pt x="3191612" y="2295525"/>
                      <a:pt x="3191612" y="2295525"/>
                    </a:cubicBezTo>
                    <a:cubicBezTo>
                      <a:pt x="3170355" y="2295525"/>
                      <a:pt x="3170355" y="2295525"/>
                      <a:pt x="3170355" y="2295525"/>
                    </a:cubicBezTo>
                    <a:cubicBezTo>
                      <a:pt x="3161244" y="2295525"/>
                      <a:pt x="3161244" y="2295525"/>
                      <a:pt x="3161244" y="2295525"/>
                    </a:cubicBezTo>
                    <a:cubicBezTo>
                      <a:pt x="3158208" y="2295525"/>
                      <a:pt x="3158208" y="2295525"/>
                      <a:pt x="3155171" y="2295525"/>
                    </a:cubicBezTo>
                    <a:cubicBezTo>
                      <a:pt x="686303" y="2295525"/>
                      <a:pt x="686303" y="2295525"/>
                      <a:pt x="686303" y="2295525"/>
                    </a:cubicBezTo>
                    <a:cubicBezTo>
                      <a:pt x="686303" y="2295525"/>
                      <a:pt x="683266" y="2295525"/>
                      <a:pt x="680230" y="2295525"/>
                    </a:cubicBezTo>
                    <a:cubicBezTo>
                      <a:pt x="671119" y="2295525"/>
                      <a:pt x="671119" y="2295525"/>
                      <a:pt x="671119" y="2295525"/>
                    </a:cubicBezTo>
                    <a:cubicBezTo>
                      <a:pt x="628605" y="2292481"/>
                      <a:pt x="628605" y="2292481"/>
                      <a:pt x="628605" y="2292481"/>
                    </a:cubicBezTo>
                    <a:cubicBezTo>
                      <a:pt x="628605" y="2292481"/>
                      <a:pt x="628605" y="2292481"/>
                      <a:pt x="625568" y="2292481"/>
                    </a:cubicBezTo>
                    <a:cubicBezTo>
                      <a:pt x="270270" y="2255947"/>
                      <a:pt x="0" y="1957590"/>
                      <a:pt x="0" y="1598343"/>
                    </a:cubicBezTo>
                    <a:cubicBezTo>
                      <a:pt x="0" y="1220830"/>
                      <a:pt x="306711" y="910295"/>
                      <a:pt x="683266" y="904206"/>
                    </a:cubicBezTo>
                    <a:cubicBezTo>
                      <a:pt x="710597" y="873761"/>
                      <a:pt x="710597" y="873761"/>
                      <a:pt x="710597" y="873761"/>
                    </a:cubicBezTo>
                    <a:cubicBezTo>
                      <a:pt x="710597" y="870717"/>
                      <a:pt x="713634" y="870717"/>
                      <a:pt x="713634" y="867672"/>
                    </a:cubicBezTo>
                    <a:cubicBezTo>
                      <a:pt x="835103" y="745894"/>
                      <a:pt x="999087" y="678915"/>
                      <a:pt x="1172181" y="678915"/>
                    </a:cubicBezTo>
                    <a:cubicBezTo>
                      <a:pt x="1172181" y="678915"/>
                      <a:pt x="1175218" y="678915"/>
                      <a:pt x="1178255" y="678915"/>
                    </a:cubicBezTo>
                    <a:cubicBezTo>
                      <a:pt x="1184328" y="605848"/>
                      <a:pt x="1184328" y="605848"/>
                      <a:pt x="1184328" y="605848"/>
                    </a:cubicBezTo>
                    <a:cubicBezTo>
                      <a:pt x="1184328" y="602804"/>
                      <a:pt x="1184328" y="599759"/>
                      <a:pt x="1187365" y="599759"/>
                    </a:cubicBezTo>
                    <a:cubicBezTo>
                      <a:pt x="1257210" y="252691"/>
                      <a:pt x="1566957" y="0"/>
                      <a:pt x="1919219" y="0"/>
                    </a:cubicBezTo>
                    <a:close/>
                  </a:path>
                </a:pathLst>
              </a:custGeom>
              <a:grp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ndParaRPr>
              </a:p>
            </p:txBody>
          </p:sp>
          <p:sp>
            <p:nvSpPr>
              <p:cNvPr id="105" name="Freeform 59">
                <a:extLst>
                  <a:ext uri="{FF2B5EF4-FFF2-40B4-BE49-F238E27FC236}">
                    <a16:creationId xmlns:a16="http://schemas.microsoft.com/office/drawing/2014/main" id="{055C3D63-B3D3-4AF8-B39D-26F0272A0FA4}"/>
                  </a:ext>
                </a:extLst>
              </p:cNvPr>
              <p:cNvSpPr/>
              <p:nvPr/>
            </p:nvSpPr>
            <p:spPr bwMode="auto">
              <a:xfrm>
                <a:off x="4921249" y="2668680"/>
                <a:ext cx="774701" cy="570003"/>
              </a:xfrm>
              <a:custGeom>
                <a:avLst/>
                <a:gdLst>
                  <a:gd name="connsiteX0" fmla="*/ 95002 w 774701"/>
                  <a:gd name="connsiteY0" fmla="*/ 0 h 570003"/>
                  <a:gd name="connsiteX1" fmla="*/ 679699 w 774701"/>
                  <a:gd name="connsiteY1" fmla="*/ 0 h 570003"/>
                  <a:gd name="connsiteX2" fmla="*/ 774701 w 774701"/>
                  <a:gd name="connsiteY2" fmla="*/ 95002 h 570003"/>
                  <a:gd name="connsiteX3" fmla="*/ 774701 w 774701"/>
                  <a:gd name="connsiteY3" fmla="*/ 281548 h 570003"/>
                  <a:gd name="connsiteX4" fmla="*/ 762719 w 774701"/>
                  <a:gd name="connsiteY4" fmla="*/ 283662 h 570003"/>
                  <a:gd name="connsiteX5" fmla="*/ 762719 w 774701"/>
                  <a:gd name="connsiteY5" fmla="*/ 105707 h 570003"/>
                  <a:gd name="connsiteX6" fmla="*/ 673069 w 774701"/>
                  <a:gd name="connsiteY6" fmla="*/ 16057 h 570003"/>
                  <a:gd name="connsiteX7" fmla="*/ 101631 w 774701"/>
                  <a:gd name="connsiteY7" fmla="*/ 16057 h 570003"/>
                  <a:gd name="connsiteX8" fmla="*/ 11981 w 774701"/>
                  <a:gd name="connsiteY8" fmla="*/ 105707 h 570003"/>
                  <a:gd name="connsiteX9" fmla="*/ 11981 w 774701"/>
                  <a:gd name="connsiteY9" fmla="*/ 464295 h 570003"/>
                  <a:gd name="connsiteX10" fmla="*/ 101631 w 774701"/>
                  <a:gd name="connsiteY10" fmla="*/ 553945 h 570003"/>
                  <a:gd name="connsiteX11" fmla="*/ 367763 w 774701"/>
                  <a:gd name="connsiteY11" fmla="*/ 553945 h 570003"/>
                  <a:gd name="connsiteX12" fmla="*/ 349312 w 774701"/>
                  <a:gd name="connsiteY12" fmla="*/ 566385 h 570003"/>
                  <a:gd name="connsiteX13" fmla="*/ 346873 w 774701"/>
                  <a:gd name="connsiteY13" fmla="*/ 570003 h 570003"/>
                  <a:gd name="connsiteX14" fmla="*/ 95002 w 774701"/>
                  <a:gd name="connsiteY14" fmla="*/ 570003 h 570003"/>
                  <a:gd name="connsiteX15" fmla="*/ 0 w 774701"/>
                  <a:gd name="connsiteY15" fmla="*/ 475001 h 570003"/>
                  <a:gd name="connsiteX16" fmla="*/ 0 w 774701"/>
                  <a:gd name="connsiteY16" fmla="*/ 95002 h 570003"/>
                  <a:gd name="connsiteX17" fmla="*/ 95002 w 774701"/>
                  <a:gd name="connsiteY17" fmla="*/ 0 h 570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74701" h="570003">
                    <a:moveTo>
                      <a:pt x="95002" y="0"/>
                    </a:moveTo>
                    <a:lnTo>
                      <a:pt x="679699" y="0"/>
                    </a:lnTo>
                    <a:cubicBezTo>
                      <a:pt x="732167" y="0"/>
                      <a:pt x="774701" y="42534"/>
                      <a:pt x="774701" y="95002"/>
                    </a:cubicBezTo>
                    <a:lnTo>
                      <a:pt x="774701" y="281548"/>
                    </a:lnTo>
                    <a:lnTo>
                      <a:pt x="762719" y="283662"/>
                    </a:lnTo>
                    <a:lnTo>
                      <a:pt x="762719" y="105707"/>
                    </a:lnTo>
                    <a:cubicBezTo>
                      <a:pt x="762719" y="56195"/>
                      <a:pt x="722581" y="16057"/>
                      <a:pt x="673069" y="16057"/>
                    </a:cubicBezTo>
                    <a:lnTo>
                      <a:pt x="101631" y="16057"/>
                    </a:lnTo>
                    <a:cubicBezTo>
                      <a:pt x="52119" y="16057"/>
                      <a:pt x="11981" y="56195"/>
                      <a:pt x="11981" y="105707"/>
                    </a:cubicBezTo>
                    <a:lnTo>
                      <a:pt x="11981" y="464295"/>
                    </a:lnTo>
                    <a:cubicBezTo>
                      <a:pt x="11981" y="513807"/>
                      <a:pt x="52119" y="553945"/>
                      <a:pt x="101631" y="553945"/>
                    </a:cubicBezTo>
                    <a:lnTo>
                      <a:pt x="367763" y="553945"/>
                    </a:lnTo>
                    <a:lnTo>
                      <a:pt x="349312" y="566385"/>
                    </a:lnTo>
                    <a:lnTo>
                      <a:pt x="346873" y="570003"/>
                    </a:lnTo>
                    <a:lnTo>
                      <a:pt x="95002" y="570003"/>
                    </a:lnTo>
                    <a:cubicBezTo>
                      <a:pt x="42534" y="570003"/>
                      <a:pt x="0" y="527469"/>
                      <a:pt x="0" y="475001"/>
                    </a:cubicBezTo>
                    <a:lnTo>
                      <a:pt x="0" y="95002"/>
                    </a:lnTo>
                    <a:cubicBezTo>
                      <a:pt x="0" y="42534"/>
                      <a:pt x="42534" y="0"/>
                      <a:pt x="95002" y="0"/>
                    </a:cubicBezTo>
                    <a:close/>
                  </a:path>
                </a:pathLst>
              </a:custGeom>
              <a:grpFill/>
              <a:ln w="317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mn-cs"/>
                </a:endParaRPr>
              </a:p>
            </p:txBody>
          </p:sp>
          <p:sp>
            <p:nvSpPr>
              <p:cNvPr id="106" name="Freeform 60">
                <a:extLst>
                  <a:ext uri="{FF2B5EF4-FFF2-40B4-BE49-F238E27FC236}">
                    <a16:creationId xmlns:a16="http://schemas.microsoft.com/office/drawing/2014/main" id="{5285FEEE-018B-4CB0-A62D-ACC36109A852}"/>
                  </a:ext>
                </a:extLst>
              </p:cNvPr>
              <p:cNvSpPr/>
              <p:nvPr/>
            </p:nvSpPr>
            <p:spPr bwMode="auto">
              <a:xfrm>
                <a:off x="4921249" y="3246530"/>
                <a:ext cx="774701" cy="570003"/>
              </a:xfrm>
              <a:custGeom>
                <a:avLst/>
                <a:gdLst>
                  <a:gd name="connsiteX0" fmla="*/ 95002 w 774701"/>
                  <a:gd name="connsiteY0" fmla="*/ 0 h 570003"/>
                  <a:gd name="connsiteX1" fmla="*/ 341582 w 774701"/>
                  <a:gd name="connsiteY1" fmla="*/ 0 h 570003"/>
                  <a:gd name="connsiteX2" fmla="*/ 330756 w 774701"/>
                  <a:gd name="connsiteY2" fmla="*/ 16057 h 570003"/>
                  <a:gd name="connsiteX3" fmla="*/ 101631 w 774701"/>
                  <a:gd name="connsiteY3" fmla="*/ 16057 h 570003"/>
                  <a:gd name="connsiteX4" fmla="*/ 11981 w 774701"/>
                  <a:gd name="connsiteY4" fmla="*/ 105707 h 570003"/>
                  <a:gd name="connsiteX5" fmla="*/ 11981 w 774701"/>
                  <a:gd name="connsiteY5" fmla="*/ 464295 h 570003"/>
                  <a:gd name="connsiteX6" fmla="*/ 101631 w 774701"/>
                  <a:gd name="connsiteY6" fmla="*/ 553945 h 570003"/>
                  <a:gd name="connsiteX7" fmla="*/ 673069 w 774701"/>
                  <a:gd name="connsiteY7" fmla="*/ 553945 h 570003"/>
                  <a:gd name="connsiteX8" fmla="*/ 762719 w 774701"/>
                  <a:gd name="connsiteY8" fmla="*/ 464295 h 570003"/>
                  <a:gd name="connsiteX9" fmla="*/ 762719 w 774701"/>
                  <a:gd name="connsiteY9" fmla="*/ 296770 h 570003"/>
                  <a:gd name="connsiteX10" fmla="*/ 774701 w 774701"/>
                  <a:gd name="connsiteY10" fmla="*/ 296770 h 570003"/>
                  <a:gd name="connsiteX11" fmla="*/ 774701 w 774701"/>
                  <a:gd name="connsiteY11" fmla="*/ 475001 h 570003"/>
                  <a:gd name="connsiteX12" fmla="*/ 679699 w 774701"/>
                  <a:gd name="connsiteY12" fmla="*/ 570003 h 570003"/>
                  <a:gd name="connsiteX13" fmla="*/ 95002 w 774701"/>
                  <a:gd name="connsiteY13" fmla="*/ 570003 h 570003"/>
                  <a:gd name="connsiteX14" fmla="*/ 0 w 774701"/>
                  <a:gd name="connsiteY14" fmla="*/ 475001 h 570003"/>
                  <a:gd name="connsiteX15" fmla="*/ 0 w 774701"/>
                  <a:gd name="connsiteY15" fmla="*/ 95002 h 570003"/>
                  <a:gd name="connsiteX16" fmla="*/ 95002 w 774701"/>
                  <a:gd name="connsiteY16" fmla="*/ 0 h 570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74701" h="570003">
                    <a:moveTo>
                      <a:pt x="95002" y="0"/>
                    </a:moveTo>
                    <a:lnTo>
                      <a:pt x="341582" y="0"/>
                    </a:lnTo>
                    <a:lnTo>
                      <a:pt x="330756" y="16057"/>
                    </a:lnTo>
                    <a:lnTo>
                      <a:pt x="101631" y="16057"/>
                    </a:lnTo>
                    <a:cubicBezTo>
                      <a:pt x="52119" y="16057"/>
                      <a:pt x="11981" y="56195"/>
                      <a:pt x="11981" y="105707"/>
                    </a:cubicBezTo>
                    <a:lnTo>
                      <a:pt x="11981" y="464295"/>
                    </a:lnTo>
                    <a:cubicBezTo>
                      <a:pt x="11981" y="513807"/>
                      <a:pt x="52119" y="553945"/>
                      <a:pt x="101631" y="553945"/>
                    </a:cubicBezTo>
                    <a:lnTo>
                      <a:pt x="673069" y="553945"/>
                    </a:lnTo>
                    <a:cubicBezTo>
                      <a:pt x="722581" y="553945"/>
                      <a:pt x="762719" y="513807"/>
                      <a:pt x="762719" y="464295"/>
                    </a:cubicBezTo>
                    <a:lnTo>
                      <a:pt x="762719" y="296770"/>
                    </a:lnTo>
                    <a:lnTo>
                      <a:pt x="774701" y="296770"/>
                    </a:lnTo>
                    <a:lnTo>
                      <a:pt x="774701" y="475001"/>
                    </a:lnTo>
                    <a:cubicBezTo>
                      <a:pt x="774701" y="527469"/>
                      <a:pt x="732167" y="570003"/>
                      <a:pt x="679699" y="570003"/>
                    </a:cubicBezTo>
                    <a:lnTo>
                      <a:pt x="95002" y="570003"/>
                    </a:lnTo>
                    <a:cubicBezTo>
                      <a:pt x="42534" y="570003"/>
                      <a:pt x="0" y="527469"/>
                      <a:pt x="0" y="475001"/>
                    </a:cubicBezTo>
                    <a:lnTo>
                      <a:pt x="0" y="95002"/>
                    </a:lnTo>
                    <a:cubicBezTo>
                      <a:pt x="0" y="42534"/>
                      <a:pt x="42534" y="0"/>
                      <a:pt x="95002" y="0"/>
                    </a:cubicBezTo>
                    <a:close/>
                  </a:path>
                </a:pathLst>
              </a:custGeom>
              <a:grpFill/>
              <a:ln w="317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mn-cs"/>
                </a:endParaRPr>
              </a:p>
            </p:txBody>
          </p:sp>
          <p:grpSp>
            <p:nvGrpSpPr>
              <p:cNvPr id="107" name="Group 106">
                <a:extLst>
                  <a:ext uri="{FF2B5EF4-FFF2-40B4-BE49-F238E27FC236}">
                    <a16:creationId xmlns:a16="http://schemas.microsoft.com/office/drawing/2014/main" id="{43710077-A1FD-489F-913A-7B4E0BEF9DBD}"/>
                  </a:ext>
                </a:extLst>
              </p:cNvPr>
              <p:cNvGrpSpPr/>
              <p:nvPr/>
            </p:nvGrpSpPr>
            <p:grpSpPr>
              <a:xfrm flipH="1">
                <a:off x="5711824" y="2668680"/>
                <a:ext cx="774701" cy="1147853"/>
                <a:chOff x="4804567" y="2668680"/>
                <a:chExt cx="774701" cy="1147853"/>
              </a:xfrm>
              <a:grpFill/>
            </p:grpSpPr>
            <p:sp>
              <p:nvSpPr>
                <p:cNvPr id="108" name="Freeform 62">
                  <a:extLst>
                    <a:ext uri="{FF2B5EF4-FFF2-40B4-BE49-F238E27FC236}">
                      <a16:creationId xmlns:a16="http://schemas.microsoft.com/office/drawing/2014/main" id="{B84CF469-46E6-41DF-9EB2-DCEBE378D6EE}"/>
                    </a:ext>
                  </a:extLst>
                </p:cNvPr>
                <p:cNvSpPr/>
                <p:nvPr/>
              </p:nvSpPr>
              <p:spPr bwMode="auto">
                <a:xfrm>
                  <a:off x="4804567" y="2668680"/>
                  <a:ext cx="774701" cy="570003"/>
                </a:xfrm>
                <a:custGeom>
                  <a:avLst/>
                  <a:gdLst>
                    <a:gd name="connsiteX0" fmla="*/ 95002 w 774701"/>
                    <a:gd name="connsiteY0" fmla="*/ 0 h 570003"/>
                    <a:gd name="connsiteX1" fmla="*/ 679699 w 774701"/>
                    <a:gd name="connsiteY1" fmla="*/ 0 h 570003"/>
                    <a:gd name="connsiteX2" fmla="*/ 774701 w 774701"/>
                    <a:gd name="connsiteY2" fmla="*/ 95002 h 570003"/>
                    <a:gd name="connsiteX3" fmla="*/ 774701 w 774701"/>
                    <a:gd name="connsiteY3" fmla="*/ 281548 h 570003"/>
                    <a:gd name="connsiteX4" fmla="*/ 762719 w 774701"/>
                    <a:gd name="connsiteY4" fmla="*/ 283662 h 570003"/>
                    <a:gd name="connsiteX5" fmla="*/ 762719 w 774701"/>
                    <a:gd name="connsiteY5" fmla="*/ 105707 h 570003"/>
                    <a:gd name="connsiteX6" fmla="*/ 673069 w 774701"/>
                    <a:gd name="connsiteY6" fmla="*/ 16057 h 570003"/>
                    <a:gd name="connsiteX7" fmla="*/ 101631 w 774701"/>
                    <a:gd name="connsiteY7" fmla="*/ 16057 h 570003"/>
                    <a:gd name="connsiteX8" fmla="*/ 11981 w 774701"/>
                    <a:gd name="connsiteY8" fmla="*/ 105707 h 570003"/>
                    <a:gd name="connsiteX9" fmla="*/ 11981 w 774701"/>
                    <a:gd name="connsiteY9" fmla="*/ 464295 h 570003"/>
                    <a:gd name="connsiteX10" fmla="*/ 101631 w 774701"/>
                    <a:gd name="connsiteY10" fmla="*/ 553945 h 570003"/>
                    <a:gd name="connsiteX11" fmla="*/ 367763 w 774701"/>
                    <a:gd name="connsiteY11" fmla="*/ 553945 h 570003"/>
                    <a:gd name="connsiteX12" fmla="*/ 349312 w 774701"/>
                    <a:gd name="connsiteY12" fmla="*/ 566385 h 570003"/>
                    <a:gd name="connsiteX13" fmla="*/ 346873 w 774701"/>
                    <a:gd name="connsiteY13" fmla="*/ 570003 h 570003"/>
                    <a:gd name="connsiteX14" fmla="*/ 95002 w 774701"/>
                    <a:gd name="connsiteY14" fmla="*/ 570003 h 570003"/>
                    <a:gd name="connsiteX15" fmla="*/ 0 w 774701"/>
                    <a:gd name="connsiteY15" fmla="*/ 475001 h 570003"/>
                    <a:gd name="connsiteX16" fmla="*/ 0 w 774701"/>
                    <a:gd name="connsiteY16" fmla="*/ 95002 h 570003"/>
                    <a:gd name="connsiteX17" fmla="*/ 95002 w 774701"/>
                    <a:gd name="connsiteY17" fmla="*/ 0 h 570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74701" h="570003">
                      <a:moveTo>
                        <a:pt x="95002" y="0"/>
                      </a:moveTo>
                      <a:lnTo>
                        <a:pt x="679699" y="0"/>
                      </a:lnTo>
                      <a:cubicBezTo>
                        <a:pt x="732167" y="0"/>
                        <a:pt x="774701" y="42534"/>
                        <a:pt x="774701" y="95002"/>
                      </a:cubicBezTo>
                      <a:lnTo>
                        <a:pt x="774701" y="281548"/>
                      </a:lnTo>
                      <a:lnTo>
                        <a:pt x="762719" y="283662"/>
                      </a:lnTo>
                      <a:lnTo>
                        <a:pt x="762719" y="105707"/>
                      </a:lnTo>
                      <a:cubicBezTo>
                        <a:pt x="762719" y="56195"/>
                        <a:pt x="722581" y="16057"/>
                        <a:pt x="673069" y="16057"/>
                      </a:cubicBezTo>
                      <a:lnTo>
                        <a:pt x="101631" y="16057"/>
                      </a:lnTo>
                      <a:cubicBezTo>
                        <a:pt x="52119" y="16057"/>
                        <a:pt x="11981" y="56195"/>
                        <a:pt x="11981" y="105707"/>
                      </a:cubicBezTo>
                      <a:lnTo>
                        <a:pt x="11981" y="464295"/>
                      </a:lnTo>
                      <a:cubicBezTo>
                        <a:pt x="11981" y="513807"/>
                        <a:pt x="52119" y="553945"/>
                        <a:pt x="101631" y="553945"/>
                      </a:cubicBezTo>
                      <a:lnTo>
                        <a:pt x="367763" y="553945"/>
                      </a:lnTo>
                      <a:lnTo>
                        <a:pt x="349312" y="566385"/>
                      </a:lnTo>
                      <a:lnTo>
                        <a:pt x="346873" y="570003"/>
                      </a:lnTo>
                      <a:lnTo>
                        <a:pt x="95002" y="570003"/>
                      </a:lnTo>
                      <a:cubicBezTo>
                        <a:pt x="42534" y="570003"/>
                        <a:pt x="0" y="527469"/>
                        <a:pt x="0" y="475001"/>
                      </a:cubicBezTo>
                      <a:lnTo>
                        <a:pt x="0" y="95002"/>
                      </a:lnTo>
                      <a:cubicBezTo>
                        <a:pt x="0" y="42534"/>
                        <a:pt x="42534" y="0"/>
                        <a:pt x="95002" y="0"/>
                      </a:cubicBezTo>
                      <a:close/>
                    </a:path>
                  </a:pathLst>
                </a:custGeom>
                <a:grpFill/>
                <a:ln w="317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mn-cs"/>
                  </a:endParaRPr>
                </a:p>
              </p:txBody>
            </p:sp>
            <p:sp>
              <p:nvSpPr>
                <p:cNvPr id="109" name="Freeform 63">
                  <a:extLst>
                    <a:ext uri="{FF2B5EF4-FFF2-40B4-BE49-F238E27FC236}">
                      <a16:creationId xmlns:a16="http://schemas.microsoft.com/office/drawing/2014/main" id="{73A1148B-8CD4-4AFF-AC26-FEEB9E8B73FB}"/>
                    </a:ext>
                  </a:extLst>
                </p:cNvPr>
                <p:cNvSpPr/>
                <p:nvPr/>
              </p:nvSpPr>
              <p:spPr bwMode="auto">
                <a:xfrm>
                  <a:off x="4804567" y="3246530"/>
                  <a:ext cx="774701" cy="570003"/>
                </a:xfrm>
                <a:custGeom>
                  <a:avLst/>
                  <a:gdLst>
                    <a:gd name="connsiteX0" fmla="*/ 95002 w 774701"/>
                    <a:gd name="connsiteY0" fmla="*/ 0 h 570003"/>
                    <a:gd name="connsiteX1" fmla="*/ 341582 w 774701"/>
                    <a:gd name="connsiteY1" fmla="*/ 0 h 570003"/>
                    <a:gd name="connsiteX2" fmla="*/ 330756 w 774701"/>
                    <a:gd name="connsiteY2" fmla="*/ 16057 h 570003"/>
                    <a:gd name="connsiteX3" fmla="*/ 101631 w 774701"/>
                    <a:gd name="connsiteY3" fmla="*/ 16057 h 570003"/>
                    <a:gd name="connsiteX4" fmla="*/ 11981 w 774701"/>
                    <a:gd name="connsiteY4" fmla="*/ 105707 h 570003"/>
                    <a:gd name="connsiteX5" fmla="*/ 11981 w 774701"/>
                    <a:gd name="connsiteY5" fmla="*/ 464295 h 570003"/>
                    <a:gd name="connsiteX6" fmla="*/ 101631 w 774701"/>
                    <a:gd name="connsiteY6" fmla="*/ 553945 h 570003"/>
                    <a:gd name="connsiteX7" fmla="*/ 673069 w 774701"/>
                    <a:gd name="connsiteY7" fmla="*/ 553945 h 570003"/>
                    <a:gd name="connsiteX8" fmla="*/ 762719 w 774701"/>
                    <a:gd name="connsiteY8" fmla="*/ 464295 h 570003"/>
                    <a:gd name="connsiteX9" fmla="*/ 762719 w 774701"/>
                    <a:gd name="connsiteY9" fmla="*/ 296770 h 570003"/>
                    <a:gd name="connsiteX10" fmla="*/ 774701 w 774701"/>
                    <a:gd name="connsiteY10" fmla="*/ 296770 h 570003"/>
                    <a:gd name="connsiteX11" fmla="*/ 774701 w 774701"/>
                    <a:gd name="connsiteY11" fmla="*/ 475001 h 570003"/>
                    <a:gd name="connsiteX12" fmla="*/ 679699 w 774701"/>
                    <a:gd name="connsiteY12" fmla="*/ 570003 h 570003"/>
                    <a:gd name="connsiteX13" fmla="*/ 95002 w 774701"/>
                    <a:gd name="connsiteY13" fmla="*/ 570003 h 570003"/>
                    <a:gd name="connsiteX14" fmla="*/ 0 w 774701"/>
                    <a:gd name="connsiteY14" fmla="*/ 475001 h 570003"/>
                    <a:gd name="connsiteX15" fmla="*/ 0 w 774701"/>
                    <a:gd name="connsiteY15" fmla="*/ 95002 h 570003"/>
                    <a:gd name="connsiteX16" fmla="*/ 95002 w 774701"/>
                    <a:gd name="connsiteY16" fmla="*/ 0 h 570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74701" h="570003">
                      <a:moveTo>
                        <a:pt x="95002" y="0"/>
                      </a:moveTo>
                      <a:lnTo>
                        <a:pt x="341582" y="0"/>
                      </a:lnTo>
                      <a:lnTo>
                        <a:pt x="330756" y="16057"/>
                      </a:lnTo>
                      <a:lnTo>
                        <a:pt x="101631" y="16057"/>
                      </a:lnTo>
                      <a:cubicBezTo>
                        <a:pt x="52119" y="16057"/>
                        <a:pt x="11981" y="56195"/>
                        <a:pt x="11981" y="105707"/>
                      </a:cubicBezTo>
                      <a:lnTo>
                        <a:pt x="11981" y="464295"/>
                      </a:lnTo>
                      <a:cubicBezTo>
                        <a:pt x="11981" y="513807"/>
                        <a:pt x="52119" y="553945"/>
                        <a:pt x="101631" y="553945"/>
                      </a:cubicBezTo>
                      <a:lnTo>
                        <a:pt x="673069" y="553945"/>
                      </a:lnTo>
                      <a:cubicBezTo>
                        <a:pt x="722581" y="553945"/>
                        <a:pt x="762719" y="513807"/>
                        <a:pt x="762719" y="464295"/>
                      </a:cubicBezTo>
                      <a:lnTo>
                        <a:pt x="762719" y="296770"/>
                      </a:lnTo>
                      <a:lnTo>
                        <a:pt x="774701" y="296770"/>
                      </a:lnTo>
                      <a:lnTo>
                        <a:pt x="774701" y="475001"/>
                      </a:lnTo>
                      <a:cubicBezTo>
                        <a:pt x="774701" y="527469"/>
                        <a:pt x="732167" y="570003"/>
                        <a:pt x="679699" y="570003"/>
                      </a:cubicBezTo>
                      <a:lnTo>
                        <a:pt x="95002" y="570003"/>
                      </a:lnTo>
                      <a:cubicBezTo>
                        <a:pt x="42534" y="570003"/>
                        <a:pt x="0" y="527469"/>
                        <a:pt x="0" y="475001"/>
                      </a:cubicBezTo>
                      <a:lnTo>
                        <a:pt x="0" y="95002"/>
                      </a:lnTo>
                      <a:cubicBezTo>
                        <a:pt x="0" y="42534"/>
                        <a:pt x="42534" y="0"/>
                        <a:pt x="95002" y="0"/>
                      </a:cubicBezTo>
                      <a:close/>
                    </a:path>
                  </a:pathLst>
                </a:custGeom>
                <a:grpFill/>
                <a:ln w="317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mn-cs"/>
                  </a:endParaRPr>
                </a:p>
              </p:txBody>
            </p:sp>
          </p:grpSp>
        </p:grpSp>
        <p:sp>
          <p:nvSpPr>
            <p:cNvPr id="110" name="Freeform 66">
              <a:extLst>
                <a:ext uri="{FF2B5EF4-FFF2-40B4-BE49-F238E27FC236}">
                  <a16:creationId xmlns:a16="http://schemas.microsoft.com/office/drawing/2014/main" id="{27084629-B0C3-4C62-B48C-2BAF0AEF6EB4}"/>
                </a:ext>
              </a:extLst>
            </p:cNvPr>
            <p:cNvSpPr>
              <a:spLocks/>
            </p:cNvSpPr>
            <p:nvPr/>
          </p:nvSpPr>
          <p:spPr bwMode="auto">
            <a:xfrm>
              <a:off x="10169119" y="2741221"/>
              <a:ext cx="1048497" cy="1130692"/>
            </a:xfrm>
            <a:custGeom>
              <a:avLst/>
              <a:gdLst>
                <a:gd name="connsiteX0" fmla="*/ 623808 w 1048497"/>
                <a:gd name="connsiteY0" fmla="*/ 0 h 1130692"/>
                <a:gd name="connsiteX1" fmla="*/ 637293 w 1048497"/>
                <a:gd name="connsiteY1" fmla="*/ 5465 h 1130692"/>
                <a:gd name="connsiteX2" fmla="*/ 986311 w 1048497"/>
                <a:gd name="connsiteY2" fmla="*/ 320195 h 1130692"/>
                <a:gd name="connsiteX3" fmla="*/ 993661 w 1048497"/>
                <a:gd name="connsiteY3" fmla="*/ 326823 h 1130692"/>
                <a:gd name="connsiteX4" fmla="*/ 960731 w 1048497"/>
                <a:gd name="connsiteY4" fmla="*/ 342017 h 1130692"/>
                <a:gd name="connsiteX5" fmla="*/ 954333 w 1048497"/>
                <a:gd name="connsiteY5" fmla="*/ 346505 h 1130692"/>
                <a:gd name="connsiteX6" fmla="*/ 918802 w 1048497"/>
                <a:gd name="connsiteY6" fmla="*/ 314433 h 1130692"/>
                <a:gd name="connsiteX7" fmla="*/ 623833 w 1048497"/>
                <a:gd name="connsiteY7" fmla="*/ 48174 h 1130692"/>
                <a:gd name="connsiteX8" fmla="*/ 74942 w 1048497"/>
                <a:gd name="connsiteY8" fmla="*/ 544576 h 1130692"/>
                <a:gd name="connsiteX9" fmla="*/ 141348 w 1048497"/>
                <a:gd name="connsiteY9" fmla="*/ 544576 h 1130692"/>
                <a:gd name="connsiteX10" fmla="*/ 162101 w 1048497"/>
                <a:gd name="connsiteY10" fmla="*/ 565389 h 1130692"/>
                <a:gd name="connsiteX11" fmla="*/ 162101 w 1048497"/>
                <a:gd name="connsiteY11" fmla="*/ 1049303 h 1130692"/>
                <a:gd name="connsiteX12" fmla="*/ 201529 w 1048497"/>
                <a:gd name="connsiteY12" fmla="*/ 1088848 h 1130692"/>
                <a:gd name="connsiteX13" fmla="*/ 482719 w 1048497"/>
                <a:gd name="connsiteY13" fmla="*/ 1088848 h 1130692"/>
                <a:gd name="connsiteX14" fmla="*/ 482719 w 1048497"/>
                <a:gd name="connsiteY14" fmla="*/ 686107 h 1130692"/>
                <a:gd name="connsiteX15" fmla="*/ 503471 w 1048497"/>
                <a:gd name="connsiteY15" fmla="*/ 665294 h 1130692"/>
                <a:gd name="connsiteX16" fmla="*/ 744195 w 1048497"/>
                <a:gd name="connsiteY16" fmla="*/ 665294 h 1130692"/>
                <a:gd name="connsiteX17" fmla="*/ 764946 w 1048497"/>
                <a:gd name="connsiteY17" fmla="*/ 686107 h 1130692"/>
                <a:gd name="connsiteX18" fmla="*/ 764946 w 1048497"/>
                <a:gd name="connsiteY18" fmla="*/ 1088848 h 1130692"/>
                <a:gd name="connsiteX19" fmla="*/ 927509 w 1048497"/>
                <a:gd name="connsiteY19" fmla="*/ 1088848 h 1130692"/>
                <a:gd name="connsiteX20" fmla="*/ 947670 w 1048497"/>
                <a:gd name="connsiteY20" fmla="*/ 1088848 h 1130692"/>
                <a:gd name="connsiteX21" fmla="*/ 960731 w 1048497"/>
                <a:gd name="connsiteY21" fmla="*/ 1098009 h 1130692"/>
                <a:gd name="connsiteX22" fmla="*/ 1008113 w 1048497"/>
                <a:gd name="connsiteY22" fmla="*/ 1119872 h 1130692"/>
                <a:gd name="connsiteX23" fmla="*/ 1048497 w 1048497"/>
                <a:gd name="connsiteY23" fmla="*/ 1130236 h 1130692"/>
                <a:gd name="connsiteX24" fmla="*/ 1045988 w 1048497"/>
                <a:gd name="connsiteY24" fmla="*/ 1130692 h 1130692"/>
                <a:gd name="connsiteX25" fmla="*/ 744134 w 1048497"/>
                <a:gd name="connsiteY25" fmla="*/ 1130692 h 1130692"/>
                <a:gd name="connsiteX26" fmla="*/ 723388 w 1048497"/>
                <a:gd name="connsiteY26" fmla="*/ 1109874 h 1130692"/>
                <a:gd name="connsiteX27" fmla="*/ 723388 w 1048497"/>
                <a:gd name="connsiteY27" fmla="*/ 707041 h 1130692"/>
                <a:gd name="connsiteX28" fmla="*/ 524227 w 1048497"/>
                <a:gd name="connsiteY28" fmla="*/ 707041 h 1130692"/>
                <a:gd name="connsiteX29" fmla="*/ 524227 w 1048497"/>
                <a:gd name="connsiteY29" fmla="*/ 1109874 h 1130692"/>
                <a:gd name="connsiteX30" fmla="*/ 503482 w 1048497"/>
                <a:gd name="connsiteY30" fmla="*/ 1130692 h 1130692"/>
                <a:gd name="connsiteX31" fmla="*/ 201628 w 1048497"/>
                <a:gd name="connsiteY31" fmla="*/ 1130692 h 1130692"/>
                <a:gd name="connsiteX32" fmla="*/ 120719 w 1048497"/>
                <a:gd name="connsiteY32" fmla="*/ 1049501 h 1130692"/>
                <a:gd name="connsiteX33" fmla="*/ 120719 w 1048497"/>
                <a:gd name="connsiteY33" fmla="*/ 586295 h 1130692"/>
                <a:gd name="connsiteX34" fmla="*/ 20101 w 1048497"/>
                <a:gd name="connsiteY34" fmla="*/ 586295 h 1130692"/>
                <a:gd name="connsiteX35" fmla="*/ 1430 w 1048497"/>
                <a:gd name="connsiteY35" fmla="*/ 572763 h 1130692"/>
                <a:gd name="connsiteX36" fmla="*/ 6616 w 1048497"/>
                <a:gd name="connsiteY36" fmla="*/ 549863 h 1130692"/>
                <a:gd name="connsiteX37" fmla="*/ 610323 w 1048497"/>
                <a:gd name="connsiteY37" fmla="*/ 5465 h 1130692"/>
                <a:gd name="connsiteX38" fmla="*/ 623808 w 1048497"/>
                <a:gd name="connsiteY38" fmla="*/ 0 h 1130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48497" h="1130692">
                  <a:moveTo>
                    <a:pt x="623808" y="0"/>
                  </a:moveTo>
                  <a:cubicBezTo>
                    <a:pt x="628735" y="0"/>
                    <a:pt x="633662" y="1822"/>
                    <a:pt x="637293" y="5465"/>
                  </a:cubicBezTo>
                  <a:cubicBezTo>
                    <a:pt x="788220" y="141564"/>
                    <a:pt x="901415" y="243639"/>
                    <a:pt x="986311" y="320195"/>
                  </a:cubicBezTo>
                  <a:lnTo>
                    <a:pt x="993661" y="326823"/>
                  </a:lnTo>
                  <a:lnTo>
                    <a:pt x="960731" y="342017"/>
                  </a:lnTo>
                  <a:lnTo>
                    <a:pt x="954333" y="346505"/>
                  </a:lnTo>
                  <a:lnTo>
                    <a:pt x="918802" y="314433"/>
                  </a:lnTo>
                  <a:cubicBezTo>
                    <a:pt x="623833" y="48174"/>
                    <a:pt x="623833" y="48174"/>
                    <a:pt x="623833" y="48174"/>
                  </a:cubicBezTo>
                  <a:cubicBezTo>
                    <a:pt x="74942" y="544576"/>
                    <a:pt x="74942" y="544576"/>
                    <a:pt x="74942" y="544576"/>
                  </a:cubicBezTo>
                  <a:cubicBezTo>
                    <a:pt x="141348" y="544576"/>
                    <a:pt x="141348" y="544576"/>
                    <a:pt x="141348" y="544576"/>
                  </a:cubicBezTo>
                  <a:cubicBezTo>
                    <a:pt x="152762" y="544576"/>
                    <a:pt x="162101" y="553942"/>
                    <a:pt x="162101" y="565389"/>
                  </a:cubicBezTo>
                  <a:cubicBezTo>
                    <a:pt x="162101" y="1049303"/>
                    <a:pt x="162101" y="1049303"/>
                    <a:pt x="162101" y="1049303"/>
                  </a:cubicBezTo>
                  <a:cubicBezTo>
                    <a:pt x="162101" y="1074279"/>
                    <a:pt x="176627" y="1088848"/>
                    <a:pt x="201529" y="1088848"/>
                  </a:cubicBezTo>
                  <a:cubicBezTo>
                    <a:pt x="482719" y="1088848"/>
                    <a:pt x="482719" y="1088848"/>
                    <a:pt x="482719" y="1088848"/>
                  </a:cubicBezTo>
                  <a:cubicBezTo>
                    <a:pt x="482719" y="686107"/>
                    <a:pt x="482719" y="686107"/>
                    <a:pt x="482719" y="686107"/>
                  </a:cubicBezTo>
                  <a:cubicBezTo>
                    <a:pt x="482719" y="674660"/>
                    <a:pt x="492058" y="665294"/>
                    <a:pt x="503471" y="665294"/>
                  </a:cubicBezTo>
                  <a:cubicBezTo>
                    <a:pt x="744195" y="665294"/>
                    <a:pt x="744195" y="665294"/>
                    <a:pt x="744195" y="665294"/>
                  </a:cubicBezTo>
                  <a:cubicBezTo>
                    <a:pt x="755608" y="665294"/>
                    <a:pt x="764946" y="674660"/>
                    <a:pt x="764946" y="686107"/>
                  </a:cubicBezTo>
                  <a:lnTo>
                    <a:pt x="764946" y="1088848"/>
                  </a:lnTo>
                  <a:cubicBezTo>
                    <a:pt x="835244" y="1088848"/>
                    <a:pt x="887967" y="1088848"/>
                    <a:pt x="927509" y="1088848"/>
                  </a:cubicBezTo>
                  <a:lnTo>
                    <a:pt x="947670" y="1088848"/>
                  </a:lnTo>
                  <a:lnTo>
                    <a:pt x="960731" y="1098009"/>
                  </a:lnTo>
                  <a:cubicBezTo>
                    <a:pt x="974677" y="1105868"/>
                    <a:pt x="990558" y="1113189"/>
                    <a:pt x="1008113" y="1119872"/>
                  </a:cubicBezTo>
                  <a:lnTo>
                    <a:pt x="1048497" y="1130236"/>
                  </a:lnTo>
                  <a:lnTo>
                    <a:pt x="1045988" y="1130692"/>
                  </a:lnTo>
                  <a:cubicBezTo>
                    <a:pt x="744134" y="1130692"/>
                    <a:pt x="744134" y="1130692"/>
                    <a:pt x="744134" y="1130692"/>
                  </a:cubicBezTo>
                  <a:cubicBezTo>
                    <a:pt x="732724" y="1130692"/>
                    <a:pt x="723388" y="1121324"/>
                    <a:pt x="723388" y="1109874"/>
                  </a:cubicBezTo>
                  <a:cubicBezTo>
                    <a:pt x="723388" y="707041"/>
                    <a:pt x="723388" y="707041"/>
                    <a:pt x="723388" y="707041"/>
                  </a:cubicBezTo>
                  <a:cubicBezTo>
                    <a:pt x="524227" y="707041"/>
                    <a:pt x="524227" y="707041"/>
                    <a:pt x="524227" y="707041"/>
                  </a:cubicBezTo>
                  <a:cubicBezTo>
                    <a:pt x="524227" y="1109874"/>
                    <a:pt x="524227" y="1109874"/>
                    <a:pt x="524227" y="1109874"/>
                  </a:cubicBezTo>
                  <a:cubicBezTo>
                    <a:pt x="524227" y="1121324"/>
                    <a:pt x="514892" y="1130692"/>
                    <a:pt x="503482" y="1130692"/>
                  </a:cubicBezTo>
                  <a:cubicBezTo>
                    <a:pt x="201628" y="1130692"/>
                    <a:pt x="201628" y="1130692"/>
                    <a:pt x="201628" y="1130692"/>
                  </a:cubicBezTo>
                  <a:cubicBezTo>
                    <a:pt x="153913" y="1130692"/>
                    <a:pt x="120719" y="1097383"/>
                    <a:pt x="120719" y="1049501"/>
                  </a:cubicBezTo>
                  <a:cubicBezTo>
                    <a:pt x="120719" y="586295"/>
                    <a:pt x="120719" y="586295"/>
                    <a:pt x="120719" y="586295"/>
                  </a:cubicBezTo>
                  <a:cubicBezTo>
                    <a:pt x="20101" y="586295"/>
                    <a:pt x="20101" y="586295"/>
                    <a:pt x="20101" y="586295"/>
                  </a:cubicBezTo>
                  <a:cubicBezTo>
                    <a:pt x="11803" y="586295"/>
                    <a:pt x="4542" y="581090"/>
                    <a:pt x="1430" y="572763"/>
                  </a:cubicBezTo>
                  <a:cubicBezTo>
                    <a:pt x="-1682" y="564435"/>
                    <a:pt x="393" y="556108"/>
                    <a:pt x="6616" y="549863"/>
                  </a:cubicBezTo>
                  <a:cubicBezTo>
                    <a:pt x="610323" y="5465"/>
                    <a:pt x="610323" y="5465"/>
                    <a:pt x="610323" y="5465"/>
                  </a:cubicBezTo>
                  <a:cubicBezTo>
                    <a:pt x="613954" y="1822"/>
                    <a:pt x="618881" y="0"/>
                    <a:pt x="623808" y="0"/>
                  </a:cubicBezTo>
                  <a:close/>
                </a:path>
              </a:pathLst>
            </a:custGeom>
            <a:solidFill>
              <a:srgbClr val="0078D7"/>
            </a:solidFill>
            <a:ln>
              <a:solidFill>
                <a:srgbClr val="0078D7"/>
              </a:solid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ndParaRPr>
            </a:p>
          </p:txBody>
        </p:sp>
        <p:cxnSp>
          <p:nvCxnSpPr>
            <p:cNvPr id="111" name="Straight Arrow Connector 110">
              <a:extLst>
                <a:ext uri="{FF2B5EF4-FFF2-40B4-BE49-F238E27FC236}">
                  <a16:creationId xmlns:a16="http://schemas.microsoft.com/office/drawing/2014/main" id="{AFDC52A5-833E-4B8E-BFD9-7402DEC10384}"/>
                </a:ext>
              </a:extLst>
            </p:cNvPr>
            <p:cNvCxnSpPr/>
            <p:nvPr/>
          </p:nvCxnSpPr>
          <p:spPr>
            <a:xfrm>
              <a:off x="4203700" y="3302000"/>
              <a:ext cx="1016000" cy="0"/>
            </a:xfrm>
            <a:prstGeom prst="straightConnector1">
              <a:avLst/>
            </a:prstGeom>
            <a:noFill/>
            <a:ln w="12700" cap="flat" cmpd="sng" algn="ctr">
              <a:solidFill>
                <a:srgbClr val="0078D7"/>
              </a:solidFill>
              <a:prstDash val="solid"/>
              <a:headEnd type="none"/>
              <a:tailEnd type="triangle" w="lg" len="med"/>
            </a:ln>
            <a:effectLst/>
          </p:spPr>
        </p:cxnSp>
        <p:cxnSp>
          <p:nvCxnSpPr>
            <p:cNvPr id="112" name="Straight Arrow Connector 111">
              <a:extLst>
                <a:ext uri="{FF2B5EF4-FFF2-40B4-BE49-F238E27FC236}">
                  <a16:creationId xmlns:a16="http://schemas.microsoft.com/office/drawing/2014/main" id="{7DA243C8-5F82-4AC3-B097-AC11A8ADDBAA}"/>
                </a:ext>
              </a:extLst>
            </p:cNvPr>
            <p:cNvCxnSpPr/>
            <p:nvPr/>
          </p:nvCxnSpPr>
          <p:spPr>
            <a:xfrm>
              <a:off x="6908800" y="3302000"/>
              <a:ext cx="1139038" cy="0"/>
            </a:xfrm>
            <a:prstGeom prst="straightConnector1">
              <a:avLst/>
            </a:prstGeom>
            <a:noFill/>
            <a:ln w="12700" cap="flat" cmpd="sng" algn="ctr">
              <a:solidFill>
                <a:srgbClr val="0078D7"/>
              </a:solidFill>
              <a:prstDash val="solid"/>
              <a:headEnd type="none"/>
              <a:tailEnd type="triangle" w="lg" len="med"/>
            </a:ln>
            <a:effectLst/>
          </p:spPr>
        </p:cxnSp>
        <p:cxnSp>
          <p:nvCxnSpPr>
            <p:cNvPr id="113" name="Straight Arrow Connector 112">
              <a:extLst>
                <a:ext uri="{FF2B5EF4-FFF2-40B4-BE49-F238E27FC236}">
                  <a16:creationId xmlns:a16="http://schemas.microsoft.com/office/drawing/2014/main" id="{0CC0217D-A6EE-4EE8-ADD5-FF1DF6153EC9}"/>
                </a:ext>
              </a:extLst>
            </p:cNvPr>
            <p:cNvCxnSpPr/>
            <p:nvPr/>
          </p:nvCxnSpPr>
          <p:spPr>
            <a:xfrm flipV="1">
              <a:off x="8961407" y="3302000"/>
              <a:ext cx="1054787" cy="10238"/>
            </a:xfrm>
            <a:prstGeom prst="straightConnector1">
              <a:avLst/>
            </a:prstGeom>
            <a:noFill/>
            <a:ln w="12700" cap="flat" cmpd="sng" algn="ctr">
              <a:solidFill>
                <a:srgbClr val="0078D7"/>
              </a:solidFill>
              <a:prstDash val="solid"/>
              <a:headEnd type="none"/>
              <a:tailEnd type="triangle" w="lg" len="med"/>
            </a:ln>
            <a:effectLst/>
          </p:spPr>
        </p:cxnSp>
        <p:cxnSp>
          <p:nvCxnSpPr>
            <p:cNvPr id="114" name="Elbow Connector 73">
              <a:extLst>
                <a:ext uri="{FF2B5EF4-FFF2-40B4-BE49-F238E27FC236}">
                  <a16:creationId xmlns:a16="http://schemas.microsoft.com/office/drawing/2014/main" id="{59CC5DDB-D888-4E78-B988-7D6BCE19B1A8}"/>
                </a:ext>
              </a:extLst>
            </p:cNvPr>
            <p:cNvCxnSpPr/>
            <p:nvPr/>
          </p:nvCxnSpPr>
          <p:spPr>
            <a:xfrm>
              <a:off x="6126798" y="4183380"/>
              <a:ext cx="4297633" cy="430858"/>
            </a:xfrm>
            <a:prstGeom prst="bentConnector3">
              <a:avLst>
                <a:gd name="adj1" fmla="val 12"/>
              </a:avLst>
            </a:prstGeom>
            <a:noFill/>
            <a:ln w="12700" cap="flat" cmpd="sng" algn="ctr">
              <a:solidFill>
                <a:srgbClr val="0078D7"/>
              </a:solidFill>
              <a:prstDash val="solid"/>
              <a:headEnd type="triangle" w="lg" len="med"/>
              <a:tailEnd type="triangle" w="lg" len="med"/>
            </a:ln>
            <a:effectLst/>
          </p:spPr>
        </p:cxnSp>
        <p:cxnSp>
          <p:nvCxnSpPr>
            <p:cNvPr id="115" name="Elbow Connector 74">
              <a:extLst>
                <a:ext uri="{FF2B5EF4-FFF2-40B4-BE49-F238E27FC236}">
                  <a16:creationId xmlns:a16="http://schemas.microsoft.com/office/drawing/2014/main" id="{30A05F68-27BE-481D-8F4A-39C912FDA668}"/>
                </a:ext>
              </a:extLst>
            </p:cNvPr>
            <p:cNvCxnSpPr/>
            <p:nvPr/>
          </p:nvCxnSpPr>
          <p:spPr>
            <a:xfrm>
              <a:off x="8994458" y="2034238"/>
              <a:ext cx="1797126" cy="588050"/>
            </a:xfrm>
            <a:prstGeom prst="bentConnector3">
              <a:avLst>
                <a:gd name="adj1" fmla="val 100033"/>
              </a:avLst>
            </a:prstGeom>
            <a:noFill/>
            <a:ln w="12700" cap="flat" cmpd="sng" algn="ctr">
              <a:solidFill>
                <a:srgbClr val="0078D7"/>
              </a:solidFill>
              <a:prstDash val="solid"/>
              <a:headEnd type="none"/>
              <a:tailEnd type="triangle" w="lg" len="med"/>
            </a:ln>
            <a:effectLst/>
          </p:spPr>
        </p:cxnSp>
        <p:sp>
          <p:nvSpPr>
            <p:cNvPr id="116" name="TextBox 115">
              <a:extLst>
                <a:ext uri="{FF2B5EF4-FFF2-40B4-BE49-F238E27FC236}">
                  <a16:creationId xmlns:a16="http://schemas.microsoft.com/office/drawing/2014/main" id="{E744FB78-47B0-4045-AA72-CCB9598885AE}"/>
                </a:ext>
              </a:extLst>
            </p:cNvPr>
            <p:cNvSpPr txBox="1"/>
            <p:nvPr/>
          </p:nvSpPr>
          <p:spPr>
            <a:xfrm>
              <a:off x="2797175" y="2428875"/>
              <a:ext cx="585032" cy="166199"/>
            </a:xfrm>
            <a:prstGeom prst="rect">
              <a:avLst/>
            </a:prstGeom>
            <a:noFill/>
          </p:spPr>
          <p:txBody>
            <a:bodyPr wrap="none" lIns="0" tIns="0" rIns="0" bIns="0" rtlCol="0">
              <a:spAutoFit/>
            </a:bodyPr>
            <a:lstStyle/>
            <a:p>
              <a:pPr latinLnBrk="0">
                <a:lnSpc>
                  <a:spcPct val="90000"/>
                </a:lnSpc>
                <a:spcAft>
                  <a:spcPts val="600"/>
                </a:spcAft>
                <a:defRPr/>
              </a:pPr>
              <a:r>
                <a:rPr lang="en-US" sz="1200" kern="0" dirty="0">
                  <a:solidFill>
                    <a:srgbClr val="0078D7"/>
                  </a:solidFill>
                  <a:latin typeface="Segoe UI"/>
                </a:rPr>
                <a:t>Power BI</a:t>
              </a:r>
            </a:p>
          </p:txBody>
        </p:sp>
        <p:sp>
          <p:nvSpPr>
            <p:cNvPr id="117" name="TextBox 116">
              <a:extLst>
                <a:ext uri="{FF2B5EF4-FFF2-40B4-BE49-F238E27FC236}">
                  <a16:creationId xmlns:a16="http://schemas.microsoft.com/office/drawing/2014/main" id="{2A6AC443-04B8-4B11-A286-D0A2D87A2488}"/>
                </a:ext>
              </a:extLst>
            </p:cNvPr>
            <p:cNvSpPr txBox="1"/>
            <p:nvPr/>
          </p:nvSpPr>
          <p:spPr>
            <a:xfrm>
              <a:off x="5663837" y="3949700"/>
              <a:ext cx="802847" cy="166199"/>
            </a:xfrm>
            <a:prstGeom prst="rect">
              <a:avLst/>
            </a:prstGeom>
            <a:noFill/>
          </p:spPr>
          <p:txBody>
            <a:bodyPr wrap="none" lIns="0" tIns="0" rIns="0" bIns="0" rtlCol="0">
              <a:spAutoFit/>
            </a:bodyPr>
            <a:lstStyle/>
            <a:p>
              <a:pPr algn="ctr" latinLnBrk="0">
                <a:lnSpc>
                  <a:spcPct val="90000"/>
                </a:lnSpc>
                <a:spcAft>
                  <a:spcPts val="600"/>
                </a:spcAft>
                <a:defRPr/>
              </a:pPr>
              <a:r>
                <a:rPr lang="en-US" sz="1200" kern="0" dirty="0">
                  <a:solidFill>
                    <a:srgbClr val="0078D7"/>
                  </a:solidFill>
                  <a:latin typeface="Segoe UI"/>
                </a:rPr>
                <a:t>App Service</a:t>
              </a:r>
            </a:p>
          </p:txBody>
        </p:sp>
        <p:sp>
          <p:nvSpPr>
            <p:cNvPr id="118" name="TextBox 117">
              <a:extLst>
                <a:ext uri="{FF2B5EF4-FFF2-40B4-BE49-F238E27FC236}">
                  <a16:creationId xmlns:a16="http://schemas.microsoft.com/office/drawing/2014/main" id="{DC2D01B2-B817-49F1-8B21-86844DB531F3}"/>
                </a:ext>
              </a:extLst>
            </p:cNvPr>
            <p:cNvSpPr txBox="1"/>
            <p:nvPr/>
          </p:nvSpPr>
          <p:spPr>
            <a:xfrm>
              <a:off x="8047838" y="3822350"/>
              <a:ext cx="942566" cy="166199"/>
            </a:xfrm>
            <a:prstGeom prst="rect">
              <a:avLst/>
            </a:prstGeom>
            <a:noFill/>
          </p:spPr>
          <p:txBody>
            <a:bodyPr wrap="none" lIns="0" tIns="0" rIns="0" bIns="0" rtlCol="0">
              <a:spAutoFit/>
            </a:bodyPr>
            <a:lstStyle/>
            <a:p>
              <a:pPr algn="ctr" latinLnBrk="0">
                <a:lnSpc>
                  <a:spcPct val="90000"/>
                </a:lnSpc>
                <a:spcAft>
                  <a:spcPts val="600"/>
                </a:spcAft>
                <a:defRPr/>
              </a:pPr>
              <a:r>
                <a:rPr lang="en-US" sz="1200" kern="0" dirty="0">
                  <a:solidFill>
                    <a:srgbClr val="0078D7"/>
                  </a:solidFill>
                  <a:latin typeface="Segoe UI"/>
                </a:rPr>
                <a:t>SQL Database</a:t>
              </a:r>
            </a:p>
          </p:txBody>
        </p:sp>
        <p:sp>
          <p:nvSpPr>
            <p:cNvPr id="119" name="TextBox 118">
              <a:extLst>
                <a:ext uri="{FF2B5EF4-FFF2-40B4-BE49-F238E27FC236}">
                  <a16:creationId xmlns:a16="http://schemas.microsoft.com/office/drawing/2014/main" id="{DD02D9B6-4E12-4638-BE0E-297522F47804}"/>
                </a:ext>
              </a:extLst>
            </p:cNvPr>
            <p:cNvSpPr txBox="1"/>
            <p:nvPr/>
          </p:nvSpPr>
          <p:spPr>
            <a:xfrm>
              <a:off x="10045191" y="3974054"/>
              <a:ext cx="1819150" cy="166199"/>
            </a:xfrm>
            <a:prstGeom prst="rect">
              <a:avLst/>
            </a:prstGeom>
            <a:noFill/>
          </p:spPr>
          <p:txBody>
            <a:bodyPr wrap="square" lIns="0" tIns="0" rIns="0" bIns="0" rtlCol="0">
              <a:spAutoFit/>
            </a:bodyPr>
            <a:lstStyle/>
            <a:p>
              <a:pPr algn="ctr" latinLnBrk="0">
                <a:lnSpc>
                  <a:spcPct val="90000"/>
                </a:lnSpc>
                <a:spcAft>
                  <a:spcPts val="600"/>
                </a:spcAft>
                <a:defRPr/>
              </a:pPr>
              <a:r>
                <a:rPr lang="en-US" sz="1200" kern="0" dirty="0">
                  <a:solidFill>
                    <a:srgbClr val="0078D7"/>
                  </a:solidFill>
                  <a:latin typeface="Segoe UI"/>
                </a:rPr>
                <a:t>SQL Data Warehouse</a:t>
              </a:r>
            </a:p>
          </p:txBody>
        </p:sp>
        <p:sp>
          <p:nvSpPr>
            <p:cNvPr id="120" name="TextBox 119">
              <a:extLst>
                <a:ext uri="{FF2B5EF4-FFF2-40B4-BE49-F238E27FC236}">
                  <a16:creationId xmlns:a16="http://schemas.microsoft.com/office/drawing/2014/main" id="{B191CC7F-8B81-45AB-AA79-69A57DBAF644}"/>
                </a:ext>
              </a:extLst>
            </p:cNvPr>
            <p:cNvSpPr txBox="1"/>
            <p:nvPr/>
          </p:nvSpPr>
          <p:spPr>
            <a:xfrm>
              <a:off x="9748313" y="4874020"/>
              <a:ext cx="2086540" cy="166199"/>
            </a:xfrm>
            <a:prstGeom prst="rect">
              <a:avLst/>
            </a:prstGeom>
            <a:noFill/>
          </p:spPr>
          <p:txBody>
            <a:bodyPr wrap="square" lIns="0" tIns="0" rIns="0" bIns="0" rtlCol="0">
              <a:spAutoFit/>
            </a:bodyPr>
            <a:lstStyle/>
            <a:p>
              <a:pPr algn="ctr" latinLnBrk="0">
                <a:lnSpc>
                  <a:spcPct val="90000"/>
                </a:lnSpc>
                <a:spcAft>
                  <a:spcPts val="600"/>
                </a:spcAft>
                <a:defRPr/>
              </a:pPr>
              <a:r>
                <a:rPr lang="en-US" sz="1200" kern="0" dirty="0">
                  <a:solidFill>
                    <a:srgbClr val="0078D7"/>
                  </a:solidFill>
                  <a:latin typeface="Segoe UI"/>
                </a:rPr>
                <a:t>Machine Learning</a:t>
              </a:r>
            </a:p>
          </p:txBody>
        </p:sp>
        <p:sp>
          <p:nvSpPr>
            <p:cNvPr id="121" name="TextBox 120">
              <a:extLst>
                <a:ext uri="{FF2B5EF4-FFF2-40B4-BE49-F238E27FC236}">
                  <a16:creationId xmlns:a16="http://schemas.microsoft.com/office/drawing/2014/main" id="{5CC228DE-A3B5-4816-9952-1FBFEB12403C}"/>
                </a:ext>
              </a:extLst>
            </p:cNvPr>
            <p:cNvSpPr txBox="1"/>
            <p:nvPr/>
          </p:nvSpPr>
          <p:spPr>
            <a:xfrm>
              <a:off x="8214203" y="2399994"/>
              <a:ext cx="609836" cy="166199"/>
            </a:xfrm>
            <a:prstGeom prst="rect">
              <a:avLst/>
            </a:prstGeom>
            <a:noFill/>
          </p:spPr>
          <p:txBody>
            <a:bodyPr wrap="square" lIns="0" tIns="0" rIns="0" bIns="0" rtlCol="0">
              <a:spAutoFit/>
            </a:bodyPr>
            <a:lstStyle/>
            <a:p>
              <a:pPr algn="ctr" latinLnBrk="0">
                <a:lnSpc>
                  <a:spcPct val="90000"/>
                </a:lnSpc>
                <a:spcAft>
                  <a:spcPts val="600"/>
                </a:spcAft>
                <a:defRPr/>
              </a:pPr>
              <a:r>
                <a:rPr lang="en-US" sz="1200" kern="0" dirty="0">
                  <a:solidFill>
                    <a:srgbClr val="0078D7"/>
                  </a:solidFill>
                  <a:latin typeface="Segoe UI"/>
                </a:rPr>
                <a:t>Hadoop</a:t>
              </a:r>
            </a:p>
          </p:txBody>
        </p:sp>
        <p:sp>
          <p:nvSpPr>
            <p:cNvPr id="122" name="TextBox 121">
              <a:extLst>
                <a:ext uri="{FF2B5EF4-FFF2-40B4-BE49-F238E27FC236}">
                  <a16:creationId xmlns:a16="http://schemas.microsoft.com/office/drawing/2014/main" id="{38B2AB33-19DE-4DC2-A58D-3C8675491494}"/>
                </a:ext>
              </a:extLst>
            </p:cNvPr>
            <p:cNvSpPr txBox="1"/>
            <p:nvPr/>
          </p:nvSpPr>
          <p:spPr>
            <a:xfrm>
              <a:off x="7736655" y="4702648"/>
              <a:ext cx="1564932" cy="166199"/>
            </a:xfrm>
            <a:prstGeom prst="rect">
              <a:avLst/>
            </a:prstGeom>
            <a:noFill/>
          </p:spPr>
          <p:txBody>
            <a:bodyPr wrap="square" lIns="0" tIns="0" rIns="0" bIns="0" rtlCol="0">
              <a:spAutoFit/>
            </a:bodyPr>
            <a:lstStyle/>
            <a:p>
              <a:pPr algn="ctr" latinLnBrk="0">
                <a:lnSpc>
                  <a:spcPct val="90000"/>
                </a:lnSpc>
                <a:spcAft>
                  <a:spcPts val="600"/>
                </a:spcAft>
                <a:defRPr/>
              </a:pPr>
              <a:r>
                <a:rPr lang="en-US" sz="1200" kern="0" dirty="0">
                  <a:solidFill>
                    <a:srgbClr val="0078D7"/>
                  </a:solidFill>
                  <a:latin typeface="Segoe UI"/>
                </a:rPr>
                <a:t>Intelligent App</a:t>
              </a:r>
            </a:p>
          </p:txBody>
        </p:sp>
        <p:grpSp>
          <p:nvGrpSpPr>
            <p:cNvPr id="123" name="Group 122">
              <a:extLst>
                <a:ext uri="{FF2B5EF4-FFF2-40B4-BE49-F238E27FC236}">
                  <a16:creationId xmlns:a16="http://schemas.microsoft.com/office/drawing/2014/main" id="{273BD375-3D1A-40E9-A741-2C2ABCB9E487}"/>
                </a:ext>
              </a:extLst>
            </p:cNvPr>
            <p:cNvGrpSpPr>
              <a:grpSpLocks noChangeAspect="1"/>
            </p:cNvGrpSpPr>
            <p:nvPr/>
          </p:nvGrpSpPr>
          <p:grpSpPr>
            <a:xfrm>
              <a:off x="10981568" y="3087948"/>
              <a:ext cx="642733" cy="787199"/>
              <a:chOff x="-3084513" y="3390510"/>
              <a:chExt cx="2716213" cy="3363913"/>
            </a:xfrm>
            <a:solidFill>
              <a:srgbClr val="0078D7"/>
            </a:solidFill>
          </p:grpSpPr>
          <p:sp>
            <p:nvSpPr>
              <p:cNvPr id="124" name="Freeform 40">
                <a:extLst>
                  <a:ext uri="{FF2B5EF4-FFF2-40B4-BE49-F238E27FC236}">
                    <a16:creationId xmlns:a16="http://schemas.microsoft.com/office/drawing/2014/main" id="{CBD7DB17-2902-48A1-9D33-17ED385B226D}"/>
                  </a:ext>
                </a:extLst>
              </p:cNvPr>
              <p:cNvSpPr>
                <a:spLocks noEditPoints="1"/>
              </p:cNvSpPr>
              <p:nvPr/>
            </p:nvSpPr>
            <p:spPr bwMode="auto">
              <a:xfrm>
                <a:off x="-3084513" y="3390510"/>
                <a:ext cx="2716213" cy="3363913"/>
              </a:xfrm>
              <a:custGeom>
                <a:avLst/>
                <a:gdLst>
                  <a:gd name="T0" fmla="*/ 896 w 896"/>
                  <a:gd name="T1" fmla="*/ 212 h 1107"/>
                  <a:gd name="T2" fmla="*/ 448 w 896"/>
                  <a:gd name="T3" fmla="*/ 0 h 1107"/>
                  <a:gd name="T4" fmla="*/ 0 w 896"/>
                  <a:gd name="T5" fmla="*/ 212 h 1107"/>
                  <a:gd name="T6" fmla="*/ 1 w 896"/>
                  <a:gd name="T7" fmla="*/ 219 h 1107"/>
                  <a:gd name="T8" fmla="*/ 0 w 896"/>
                  <a:gd name="T9" fmla="*/ 894 h 1107"/>
                  <a:gd name="T10" fmla="*/ 448 w 896"/>
                  <a:gd name="T11" fmla="*/ 1107 h 1107"/>
                  <a:gd name="T12" fmla="*/ 896 w 896"/>
                  <a:gd name="T13" fmla="*/ 894 h 1107"/>
                  <a:gd name="T14" fmla="*/ 895 w 896"/>
                  <a:gd name="T15" fmla="*/ 219 h 1107"/>
                  <a:gd name="T16" fmla="*/ 305 w 896"/>
                  <a:gd name="T17" fmla="*/ 679 h 1107"/>
                  <a:gd name="T18" fmla="*/ 253 w 896"/>
                  <a:gd name="T19" fmla="*/ 716 h 1107"/>
                  <a:gd name="T20" fmla="*/ 178 w 896"/>
                  <a:gd name="T21" fmla="*/ 717 h 1107"/>
                  <a:gd name="T22" fmla="*/ 146 w 896"/>
                  <a:gd name="T23" fmla="*/ 648 h 1107"/>
                  <a:gd name="T24" fmla="*/ 213 w 896"/>
                  <a:gd name="T25" fmla="*/ 674 h 1107"/>
                  <a:gd name="T26" fmla="*/ 244 w 896"/>
                  <a:gd name="T27" fmla="*/ 667 h 1107"/>
                  <a:gd name="T28" fmla="*/ 255 w 896"/>
                  <a:gd name="T29" fmla="*/ 648 h 1107"/>
                  <a:gd name="T30" fmla="*/ 240 w 896"/>
                  <a:gd name="T31" fmla="*/ 623 h 1107"/>
                  <a:gd name="T32" fmla="*/ 202 w 896"/>
                  <a:gd name="T33" fmla="*/ 604 h 1107"/>
                  <a:gd name="T34" fmla="*/ 145 w 896"/>
                  <a:gd name="T35" fmla="*/ 529 h 1107"/>
                  <a:gd name="T36" fmla="*/ 174 w 896"/>
                  <a:gd name="T37" fmla="*/ 470 h 1107"/>
                  <a:gd name="T38" fmla="*/ 241 w 896"/>
                  <a:gd name="T39" fmla="*/ 452 h 1107"/>
                  <a:gd name="T40" fmla="*/ 302 w 896"/>
                  <a:gd name="T41" fmla="*/ 462 h 1107"/>
                  <a:gd name="T42" fmla="*/ 288 w 896"/>
                  <a:gd name="T43" fmla="*/ 508 h 1107"/>
                  <a:gd name="T44" fmla="*/ 258 w 896"/>
                  <a:gd name="T45" fmla="*/ 499 h 1107"/>
                  <a:gd name="T46" fmla="*/ 227 w 896"/>
                  <a:gd name="T47" fmla="*/ 500 h 1107"/>
                  <a:gd name="T48" fmla="*/ 206 w 896"/>
                  <a:gd name="T49" fmla="*/ 513 h 1107"/>
                  <a:gd name="T50" fmla="*/ 206 w 896"/>
                  <a:gd name="T51" fmla="*/ 536 h 1107"/>
                  <a:gd name="T52" fmla="*/ 230 w 896"/>
                  <a:gd name="T53" fmla="*/ 555 h 1107"/>
                  <a:gd name="T54" fmla="*/ 275 w 896"/>
                  <a:gd name="T55" fmla="*/ 578 h 1107"/>
                  <a:gd name="T56" fmla="*/ 308 w 896"/>
                  <a:gd name="T57" fmla="*/ 615 h 1107"/>
                  <a:gd name="T58" fmla="*/ 305 w 896"/>
                  <a:gd name="T59" fmla="*/ 679 h 1107"/>
                  <a:gd name="T60" fmla="*/ 491 w 896"/>
                  <a:gd name="T61" fmla="*/ 716 h 1107"/>
                  <a:gd name="T62" fmla="*/ 370 w 896"/>
                  <a:gd name="T63" fmla="*/ 684 h 1107"/>
                  <a:gd name="T64" fmla="*/ 371 w 896"/>
                  <a:gd name="T65" fmla="*/ 490 h 1107"/>
                  <a:gd name="T66" fmla="*/ 544 w 896"/>
                  <a:gd name="T67" fmla="*/ 488 h 1107"/>
                  <a:gd name="T68" fmla="*/ 543 w 896"/>
                  <a:gd name="T69" fmla="*/ 683 h 1107"/>
                  <a:gd name="T70" fmla="*/ 538 w 896"/>
                  <a:gd name="T71" fmla="*/ 687 h 1107"/>
                  <a:gd name="T72" fmla="*/ 523 w 896"/>
                  <a:gd name="T73" fmla="*/ 751 h 1107"/>
                  <a:gd name="T74" fmla="*/ 617 w 896"/>
                  <a:gd name="T75" fmla="*/ 716 h 1107"/>
                  <a:gd name="T76" fmla="*/ 671 w 896"/>
                  <a:gd name="T77" fmla="*/ 456 h 1107"/>
                  <a:gd name="T78" fmla="*/ 762 w 896"/>
                  <a:gd name="T79" fmla="*/ 668 h 1107"/>
                  <a:gd name="T80" fmla="*/ 448 w 896"/>
                  <a:gd name="T81" fmla="*/ 329 h 1107"/>
                  <a:gd name="T82" fmla="*/ 448 w 896"/>
                  <a:gd name="T83" fmla="*/ 73 h 1107"/>
                  <a:gd name="T84" fmla="*/ 448 w 896"/>
                  <a:gd name="T85" fmla="*/ 329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6" h="1107">
                    <a:moveTo>
                      <a:pt x="896" y="215"/>
                    </a:moveTo>
                    <a:cubicBezTo>
                      <a:pt x="896" y="214"/>
                      <a:pt x="896" y="213"/>
                      <a:pt x="896" y="212"/>
                    </a:cubicBezTo>
                    <a:cubicBezTo>
                      <a:pt x="896" y="148"/>
                      <a:pt x="844" y="91"/>
                      <a:pt x="751" y="53"/>
                    </a:cubicBezTo>
                    <a:cubicBezTo>
                      <a:pt x="669" y="18"/>
                      <a:pt x="561" y="0"/>
                      <a:pt x="448" y="0"/>
                    </a:cubicBezTo>
                    <a:cubicBezTo>
                      <a:pt x="335" y="0"/>
                      <a:pt x="227" y="18"/>
                      <a:pt x="146" y="52"/>
                    </a:cubicBezTo>
                    <a:cubicBezTo>
                      <a:pt x="52" y="91"/>
                      <a:pt x="0" y="148"/>
                      <a:pt x="0" y="212"/>
                    </a:cubicBezTo>
                    <a:cubicBezTo>
                      <a:pt x="0" y="213"/>
                      <a:pt x="0" y="214"/>
                      <a:pt x="1" y="215"/>
                    </a:cubicBezTo>
                    <a:cubicBezTo>
                      <a:pt x="1" y="219"/>
                      <a:pt x="1" y="219"/>
                      <a:pt x="1" y="219"/>
                    </a:cubicBezTo>
                    <a:cubicBezTo>
                      <a:pt x="1" y="220"/>
                      <a:pt x="0" y="222"/>
                      <a:pt x="0" y="224"/>
                    </a:cubicBezTo>
                    <a:cubicBezTo>
                      <a:pt x="0" y="894"/>
                      <a:pt x="0" y="894"/>
                      <a:pt x="0" y="894"/>
                    </a:cubicBezTo>
                    <a:cubicBezTo>
                      <a:pt x="0" y="959"/>
                      <a:pt x="52" y="1016"/>
                      <a:pt x="146" y="1054"/>
                    </a:cubicBezTo>
                    <a:cubicBezTo>
                      <a:pt x="227" y="1088"/>
                      <a:pt x="335" y="1107"/>
                      <a:pt x="448" y="1107"/>
                    </a:cubicBezTo>
                    <a:cubicBezTo>
                      <a:pt x="561" y="1107"/>
                      <a:pt x="669" y="1088"/>
                      <a:pt x="751" y="1054"/>
                    </a:cubicBezTo>
                    <a:cubicBezTo>
                      <a:pt x="844" y="1016"/>
                      <a:pt x="896" y="959"/>
                      <a:pt x="896" y="894"/>
                    </a:cubicBezTo>
                    <a:cubicBezTo>
                      <a:pt x="896" y="224"/>
                      <a:pt x="896" y="224"/>
                      <a:pt x="896" y="224"/>
                    </a:cubicBezTo>
                    <a:cubicBezTo>
                      <a:pt x="896" y="222"/>
                      <a:pt x="896" y="220"/>
                      <a:pt x="895" y="219"/>
                    </a:cubicBezTo>
                    <a:lnTo>
                      <a:pt x="896" y="215"/>
                    </a:lnTo>
                    <a:close/>
                    <a:moveTo>
                      <a:pt x="305" y="679"/>
                    </a:moveTo>
                    <a:cubicBezTo>
                      <a:pt x="300" y="689"/>
                      <a:pt x="293" y="697"/>
                      <a:pt x="284" y="703"/>
                    </a:cubicBezTo>
                    <a:cubicBezTo>
                      <a:pt x="275" y="709"/>
                      <a:pt x="265" y="714"/>
                      <a:pt x="253" y="716"/>
                    </a:cubicBezTo>
                    <a:cubicBezTo>
                      <a:pt x="241" y="719"/>
                      <a:pt x="229" y="720"/>
                      <a:pt x="216" y="720"/>
                    </a:cubicBezTo>
                    <a:cubicBezTo>
                      <a:pt x="202" y="720"/>
                      <a:pt x="190" y="719"/>
                      <a:pt x="178" y="717"/>
                    </a:cubicBezTo>
                    <a:cubicBezTo>
                      <a:pt x="166" y="714"/>
                      <a:pt x="155" y="711"/>
                      <a:pt x="146" y="706"/>
                    </a:cubicBezTo>
                    <a:cubicBezTo>
                      <a:pt x="146" y="648"/>
                      <a:pt x="146" y="648"/>
                      <a:pt x="146" y="648"/>
                    </a:cubicBezTo>
                    <a:cubicBezTo>
                      <a:pt x="156" y="657"/>
                      <a:pt x="167" y="663"/>
                      <a:pt x="178" y="668"/>
                    </a:cubicBezTo>
                    <a:cubicBezTo>
                      <a:pt x="190" y="672"/>
                      <a:pt x="202" y="674"/>
                      <a:pt x="213" y="674"/>
                    </a:cubicBezTo>
                    <a:cubicBezTo>
                      <a:pt x="220" y="674"/>
                      <a:pt x="226" y="674"/>
                      <a:pt x="232" y="672"/>
                    </a:cubicBezTo>
                    <a:cubicBezTo>
                      <a:pt x="237" y="671"/>
                      <a:pt x="241" y="669"/>
                      <a:pt x="244" y="667"/>
                    </a:cubicBezTo>
                    <a:cubicBezTo>
                      <a:pt x="248" y="664"/>
                      <a:pt x="251" y="662"/>
                      <a:pt x="252" y="658"/>
                    </a:cubicBezTo>
                    <a:cubicBezTo>
                      <a:pt x="254" y="655"/>
                      <a:pt x="255" y="652"/>
                      <a:pt x="255" y="648"/>
                    </a:cubicBezTo>
                    <a:cubicBezTo>
                      <a:pt x="255" y="643"/>
                      <a:pt x="253" y="638"/>
                      <a:pt x="251" y="634"/>
                    </a:cubicBezTo>
                    <a:cubicBezTo>
                      <a:pt x="248" y="630"/>
                      <a:pt x="244" y="627"/>
                      <a:pt x="240" y="623"/>
                    </a:cubicBezTo>
                    <a:cubicBezTo>
                      <a:pt x="235" y="620"/>
                      <a:pt x="229" y="617"/>
                      <a:pt x="223" y="614"/>
                    </a:cubicBezTo>
                    <a:cubicBezTo>
                      <a:pt x="216" y="610"/>
                      <a:pt x="209" y="607"/>
                      <a:pt x="202" y="604"/>
                    </a:cubicBezTo>
                    <a:cubicBezTo>
                      <a:pt x="183" y="596"/>
                      <a:pt x="169" y="585"/>
                      <a:pt x="159" y="573"/>
                    </a:cubicBezTo>
                    <a:cubicBezTo>
                      <a:pt x="150" y="561"/>
                      <a:pt x="145" y="546"/>
                      <a:pt x="145" y="529"/>
                    </a:cubicBezTo>
                    <a:cubicBezTo>
                      <a:pt x="145" y="515"/>
                      <a:pt x="148" y="504"/>
                      <a:pt x="153" y="494"/>
                    </a:cubicBezTo>
                    <a:cubicBezTo>
                      <a:pt x="158" y="484"/>
                      <a:pt x="165" y="476"/>
                      <a:pt x="174" y="470"/>
                    </a:cubicBezTo>
                    <a:cubicBezTo>
                      <a:pt x="183" y="464"/>
                      <a:pt x="193" y="459"/>
                      <a:pt x="204" y="456"/>
                    </a:cubicBezTo>
                    <a:cubicBezTo>
                      <a:pt x="216" y="453"/>
                      <a:pt x="228" y="452"/>
                      <a:pt x="241" y="452"/>
                    </a:cubicBezTo>
                    <a:cubicBezTo>
                      <a:pt x="254" y="452"/>
                      <a:pt x="265" y="453"/>
                      <a:pt x="275" y="454"/>
                    </a:cubicBezTo>
                    <a:cubicBezTo>
                      <a:pt x="285" y="456"/>
                      <a:pt x="294" y="458"/>
                      <a:pt x="302" y="462"/>
                    </a:cubicBezTo>
                    <a:cubicBezTo>
                      <a:pt x="302" y="516"/>
                      <a:pt x="302" y="516"/>
                      <a:pt x="302" y="516"/>
                    </a:cubicBezTo>
                    <a:cubicBezTo>
                      <a:pt x="298" y="513"/>
                      <a:pt x="293" y="510"/>
                      <a:pt x="288" y="508"/>
                    </a:cubicBezTo>
                    <a:cubicBezTo>
                      <a:pt x="284" y="506"/>
                      <a:pt x="279" y="504"/>
                      <a:pt x="274" y="502"/>
                    </a:cubicBezTo>
                    <a:cubicBezTo>
                      <a:pt x="269" y="501"/>
                      <a:pt x="263" y="500"/>
                      <a:pt x="258" y="499"/>
                    </a:cubicBezTo>
                    <a:cubicBezTo>
                      <a:pt x="253" y="498"/>
                      <a:pt x="249" y="498"/>
                      <a:pt x="244" y="498"/>
                    </a:cubicBezTo>
                    <a:cubicBezTo>
                      <a:pt x="238" y="498"/>
                      <a:pt x="232" y="498"/>
                      <a:pt x="227" y="500"/>
                    </a:cubicBezTo>
                    <a:cubicBezTo>
                      <a:pt x="222" y="501"/>
                      <a:pt x="218" y="503"/>
                      <a:pt x="214" y="505"/>
                    </a:cubicBezTo>
                    <a:cubicBezTo>
                      <a:pt x="211" y="507"/>
                      <a:pt x="208" y="510"/>
                      <a:pt x="206" y="513"/>
                    </a:cubicBezTo>
                    <a:cubicBezTo>
                      <a:pt x="204" y="517"/>
                      <a:pt x="203" y="520"/>
                      <a:pt x="203" y="524"/>
                    </a:cubicBezTo>
                    <a:cubicBezTo>
                      <a:pt x="203" y="528"/>
                      <a:pt x="204" y="532"/>
                      <a:pt x="206" y="536"/>
                    </a:cubicBezTo>
                    <a:cubicBezTo>
                      <a:pt x="208" y="539"/>
                      <a:pt x="212" y="542"/>
                      <a:pt x="216" y="546"/>
                    </a:cubicBezTo>
                    <a:cubicBezTo>
                      <a:pt x="219" y="549"/>
                      <a:pt x="224" y="552"/>
                      <a:pt x="230" y="555"/>
                    </a:cubicBezTo>
                    <a:cubicBezTo>
                      <a:pt x="236" y="558"/>
                      <a:pt x="242" y="561"/>
                      <a:pt x="249" y="564"/>
                    </a:cubicBezTo>
                    <a:cubicBezTo>
                      <a:pt x="259" y="568"/>
                      <a:pt x="268" y="573"/>
                      <a:pt x="275" y="578"/>
                    </a:cubicBezTo>
                    <a:cubicBezTo>
                      <a:pt x="283" y="582"/>
                      <a:pt x="290" y="588"/>
                      <a:pt x="295" y="594"/>
                    </a:cubicBezTo>
                    <a:cubicBezTo>
                      <a:pt x="301" y="600"/>
                      <a:pt x="305" y="607"/>
                      <a:pt x="308" y="615"/>
                    </a:cubicBezTo>
                    <a:cubicBezTo>
                      <a:pt x="311" y="623"/>
                      <a:pt x="313" y="632"/>
                      <a:pt x="313" y="643"/>
                    </a:cubicBezTo>
                    <a:cubicBezTo>
                      <a:pt x="313" y="657"/>
                      <a:pt x="310" y="669"/>
                      <a:pt x="305" y="679"/>
                    </a:cubicBezTo>
                    <a:close/>
                    <a:moveTo>
                      <a:pt x="523" y="751"/>
                    </a:moveTo>
                    <a:cubicBezTo>
                      <a:pt x="491" y="716"/>
                      <a:pt x="491" y="716"/>
                      <a:pt x="491" y="716"/>
                    </a:cubicBezTo>
                    <a:cubicBezTo>
                      <a:pt x="480" y="719"/>
                      <a:pt x="468" y="720"/>
                      <a:pt x="456" y="720"/>
                    </a:cubicBezTo>
                    <a:cubicBezTo>
                      <a:pt x="421" y="720"/>
                      <a:pt x="392" y="708"/>
                      <a:pt x="370" y="684"/>
                    </a:cubicBezTo>
                    <a:cubicBezTo>
                      <a:pt x="348" y="660"/>
                      <a:pt x="337" y="628"/>
                      <a:pt x="337" y="589"/>
                    </a:cubicBezTo>
                    <a:cubicBezTo>
                      <a:pt x="337" y="549"/>
                      <a:pt x="349" y="515"/>
                      <a:pt x="371" y="490"/>
                    </a:cubicBezTo>
                    <a:cubicBezTo>
                      <a:pt x="393" y="465"/>
                      <a:pt x="423" y="452"/>
                      <a:pt x="460" y="452"/>
                    </a:cubicBezTo>
                    <a:cubicBezTo>
                      <a:pt x="494" y="452"/>
                      <a:pt x="522" y="464"/>
                      <a:pt x="544" y="488"/>
                    </a:cubicBezTo>
                    <a:cubicBezTo>
                      <a:pt x="565" y="512"/>
                      <a:pt x="576" y="544"/>
                      <a:pt x="576" y="584"/>
                    </a:cubicBezTo>
                    <a:cubicBezTo>
                      <a:pt x="576" y="625"/>
                      <a:pt x="565" y="658"/>
                      <a:pt x="543" y="683"/>
                    </a:cubicBezTo>
                    <a:cubicBezTo>
                      <a:pt x="542" y="684"/>
                      <a:pt x="541" y="684"/>
                      <a:pt x="540" y="685"/>
                    </a:cubicBezTo>
                    <a:cubicBezTo>
                      <a:pt x="540" y="686"/>
                      <a:pt x="539" y="687"/>
                      <a:pt x="538" y="687"/>
                    </a:cubicBezTo>
                    <a:cubicBezTo>
                      <a:pt x="600" y="751"/>
                      <a:pt x="600" y="751"/>
                      <a:pt x="600" y="751"/>
                    </a:cubicBezTo>
                    <a:lnTo>
                      <a:pt x="523" y="751"/>
                    </a:lnTo>
                    <a:close/>
                    <a:moveTo>
                      <a:pt x="762" y="716"/>
                    </a:moveTo>
                    <a:cubicBezTo>
                      <a:pt x="617" y="716"/>
                      <a:pt x="617" y="716"/>
                      <a:pt x="617" y="716"/>
                    </a:cubicBezTo>
                    <a:cubicBezTo>
                      <a:pt x="617" y="456"/>
                      <a:pt x="617" y="456"/>
                      <a:pt x="617" y="456"/>
                    </a:cubicBezTo>
                    <a:cubicBezTo>
                      <a:pt x="671" y="456"/>
                      <a:pt x="671" y="456"/>
                      <a:pt x="671" y="456"/>
                    </a:cubicBezTo>
                    <a:cubicBezTo>
                      <a:pt x="671" y="668"/>
                      <a:pt x="671" y="668"/>
                      <a:pt x="671" y="668"/>
                    </a:cubicBezTo>
                    <a:cubicBezTo>
                      <a:pt x="762" y="668"/>
                      <a:pt x="762" y="668"/>
                      <a:pt x="762" y="668"/>
                    </a:cubicBezTo>
                    <a:lnTo>
                      <a:pt x="762" y="716"/>
                    </a:lnTo>
                    <a:close/>
                    <a:moveTo>
                      <a:pt x="448" y="329"/>
                    </a:moveTo>
                    <a:cubicBezTo>
                      <a:pt x="250" y="329"/>
                      <a:pt x="89" y="272"/>
                      <a:pt x="89" y="201"/>
                    </a:cubicBezTo>
                    <a:cubicBezTo>
                      <a:pt x="89" y="131"/>
                      <a:pt x="250" y="73"/>
                      <a:pt x="448" y="73"/>
                    </a:cubicBezTo>
                    <a:cubicBezTo>
                      <a:pt x="646" y="73"/>
                      <a:pt x="807" y="131"/>
                      <a:pt x="807" y="201"/>
                    </a:cubicBezTo>
                    <a:cubicBezTo>
                      <a:pt x="807" y="272"/>
                      <a:pt x="646" y="329"/>
                      <a:pt x="448" y="3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a:endParaRPr>
              </a:p>
            </p:txBody>
          </p:sp>
          <p:sp>
            <p:nvSpPr>
              <p:cNvPr id="125" name="Freeform 41">
                <a:extLst>
                  <a:ext uri="{FF2B5EF4-FFF2-40B4-BE49-F238E27FC236}">
                    <a16:creationId xmlns:a16="http://schemas.microsoft.com/office/drawing/2014/main" id="{B3FC2FE7-F3A9-4CC3-9BB9-60D1B08EA823}"/>
                  </a:ext>
                </a:extLst>
              </p:cNvPr>
              <p:cNvSpPr>
                <a:spLocks/>
              </p:cNvSpPr>
              <p:nvPr/>
            </p:nvSpPr>
            <p:spPr bwMode="auto">
              <a:xfrm>
                <a:off x="-1887538" y="4916098"/>
                <a:ext cx="373063" cy="511175"/>
              </a:xfrm>
              <a:custGeom>
                <a:avLst/>
                <a:gdLst>
                  <a:gd name="T0" fmla="*/ 63 w 123"/>
                  <a:gd name="T1" fmla="*/ 0 h 168"/>
                  <a:gd name="T2" fmla="*/ 17 w 123"/>
                  <a:gd name="T3" fmla="*/ 23 h 168"/>
                  <a:gd name="T4" fmla="*/ 0 w 123"/>
                  <a:gd name="T5" fmla="*/ 84 h 168"/>
                  <a:gd name="T6" fmla="*/ 17 w 123"/>
                  <a:gd name="T7" fmla="*/ 145 h 168"/>
                  <a:gd name="T8" fmla="*/ 62 w 123"/>
                  <a:gd name="T9" fmla="*/ 168 h 168"/>
                  <a:gd name="T10" fmla="*/ 107 w 123"/>
                  <a:gd name="T11" fmla="*/ 146 h 168"/>
                  <a:gd name="T12" fmla="*/ 123 w 123"/>
                  <a:gd name="T13" fmla="*/ 85 h 168"/>
                  <a:gd name="T14" fmla="*/ 107 w 123"/>
                  <a:gd name="T15" fmla="*/ 23 h 168"/>
                  <a:gd name="T16" fmla="*/ 63 w 123"/>
                  <a:gd name="T1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 h="168">
                    <a:moveTo>
                      <a:pt x="63" y="0"/>
                    </a:moveTo>
                    <a:cubicBezTo>
                      <a:pt x="44" y="0"/>
                      <a:pt x="29" y="8"/>
                      <a:pt x="17" y="23"/>
                    </a:cubicBezTo>
                    <a:cubicBezTo>
                      <a:pt x="6" y="39"/>
                      <a:pt x="0" y="59"/>
                      <a:pt x="0" y="84"/>
                    </a:cubicBezTo>
                    <a:cubicBezTo>
                      <a:pt x="0" y="110"/>
                      <a:pt x="6" y="130"/>
                      <a:pt x="17" y="145"/>
                    </a:cubicBezTo>
                    <a:cubicBezTo>
                      <a:pt x="28" y="160"/>
                      <a:pt x="43" y="168"/>
                      <a:pt x="62" y="168"/>
                    </a:cubicBezTo>
                    <a:cubicBezTo>
                      <a:pt x="81" y="168"/>
                      <a:pt x="96" y="160"/>
                      <a:pt x="107" y="146"/>
                    </a:cubicBezTo>
                    <a:cubicBezTo>
                      <a:pt x="118" y="131"/>
                      <a:pt x="123" y="111"/>
                      <a:pt x="123" y="85"/>
                    </a:cubicBezTo>
                    <a:cubicBezTo>
                      <a:pt x="123" y="59"/>
                      <a:pt x="118" y="38"/>
                      <a:pt x="107" y="23"/>
                    </a:cubicBezTo>
                    <a:cubicBezTo>
                      <a:pt x="97" y="8"/>
                      <a:pt x="82" y="0"/>
                      <a:pt x="6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a:endParaRPr>
              </a:p>
            </p:txBody>
          </p:sp>
        </p:grpSp>
        <p:sp>
          <p:nvSpPr>
            <p:cNvPr id="126" name="Freeform 145">
              <a:extLst>
                <a:ext uri="{FF2B5EF4-FFF2-40B4-BE49-F238E27FC236}">
                  <a16:creationId xmlns:a16="http://schemas.microsoft.com/office/drawing/2014/main" id="{81455EAF-6BB2-447F-AE73-33487C91E031}"/>
                </a:ext>
              </a:extLst>
            </p:cNvPr>
            <p:cNvSpPr>
              <a:spLocks noChangeAspect="1"/>
            </p:cNvSpPr>
            <p:nvPr/>
          </p:nvSpPr>
          <p:spPr bwMode="auto">
            <a:xfrm flipH="1">
              <a:off x="10575566" y="4330650"/>
              <a:ext cx="432035" cy="457200"/>
            </a:xfrm>
            <a:custGeom>
              <a:avLst/>
              <a:gdLst>
                <a:gd name="connsiteX0" fmla="*/ 1820774 w 3146654"/>
                <a:gd name="connsiteY0" fmla="*/ 396240 h 3329940"/>
                <a:gd name="connsiteX1" fmla="*/ 1820774 w 3146654"/>
                <a:gd name="connsiteY1" fmla="*/ 1062990 h 3329940"/>
                <a:gd name="connsiteX2" fmla="*/ 2760574 w 3146654"/>
                <a:gd name="connsiteY2" fmla="*/ 2815590 h 3329940"/>
                <a:gd name="connsiteX3" fmla="*/ 2722474 w 3146654"/>
                <a:gd name="connsiteY3" fmla="*/ 2923540 h 3329940"/>
                <a:gd name="connsiteX4" fmla="*/ 2455774 w 3146654"/>
                <a:gd name="connsiteY4" fmla="*/ 2923540 h 3329940"/>
                <a:gd name="connsiteX5" fmla="*/ 1693774 w 3146654"/>
                <a:gd name="connsiteY5" fmla="*/ 1418590 h 3329940"/>
                <a:gd name="connsiteX6" fmla="*/ 1141324 w 3146654"/>
                <a:gd name="connsiteY6" fmla="*/ 1418590 h 3329940"/>
                <a:gd name="connsiteX7" fmla="*/ 1331824 w 3146654"/>
                <a:gd name="connsiteY7" fmla="*/ 999490 h 3329940"/>
                <a:gd name="connsiteX8" fmla="*/ 1331824 w 3146654"/>
                <a:gd name="connsiteY8" fmla="*/ 396240 h 3329940"/>
                <a:gd name="connsiteX9" fmla="*/ 2415134 w 3146654"/>
                <a:gd name="connsiteY9" fmla="*/ 0 h 3329940"/>
                <a:gd name="connsiteX10" fmla="*/ 2369414 w 3146654"/>
                <a:gd name="connsiteY10" fmla="*/ 0 h 3329940"/>
                <a:gd name="connsiteX11" fmla="*/ 1607414 w 3146654"/>
                <a:gd name="connsiteY11" fmla="*/ 0 h 3329940"/>
                <a:gd name="connsiteX12" fmla="*/ 1584960 w 3146654"/>
                <a:gd name="connsiteY12" fmla="*/ 0 h 3329940"/>
                <a:gd name="connsiteX13" fmla="*/ 1561694 w 3146654"/>
                <a:gd name="connsiteY13" fmla="*/ 0 h 3329940"/>
                <a:gd name="connsiteX14" fmla="*/ 1539240 w 3146654"/>
                <a:gd name="connsiteY14" fmla="*/ 0 h 3329940"/>
                <a:gd name="connsiteX15" fmla="*/ 777240 w 3146654"/>
                <a:gd name="connsiteY15" fmla="*/ 0 h 3329940"/>
                <a:gd name="connsiteX16" fmla="*/ 731520 w 3146654"/>
                <a:gd name="connsiteY16" fmla="*/ 0 h 3329940"/>
                <a:gd name="connsiteX17" fmla="*/ 731520 w 3146654"/>
                <a:gd name="connsiteY17" fmla="*/ 381000 h 3329940"/>
                <a:gd name="connsiteX18" fmla="*/ 784860 w 3146654"/>
                <a:gd name="connsiteY18" fmla="*/ 381000 h 3329940"/>
                <a:gd name="connsiteX19" fmla="*/ 960120 w 3146654"/>
                <a:gd name="connsiteY19" fmla="*/ 381000 h 3329940"/>
                <a:gd name="connsiteX20" fmla="*/ 960120 w 3146654"/>
                <a:gd name="connsiteY20" fmla="*/ 899160 h 3329940"/>
                <a:gd name="connsiteX21" fmla="*/ 0 w 3146654"/>
                <a:gd name="connsiteY21" fmla="*/ 2834640 h 3329940"/>
                <a:gd name="connsiteX22" fmla="*/ 297180 w 3146654"/>
                <a:gd name="connsiteY22" fmla="*/ 3329940 h 3329940"/>
                <a:gd name="connsiteX23" fmla="*/ 1561694 w 3146654"/>
                <a:gd name="connsiteY23" fmla="*/ 3329940 h 3329940"/>
                <a:gd name="connsiteX24" fmla="*/ 1584960 w 3146654"/>
                <a:gd name="connsiteY24" fmla="*/ 3329940 h 3329940"/>
                <a:gd name="connsiteX25" fmla="*/ 2849474 w 3146654"/>
                <a:gd name="connsiteY25" fmla="*/ 3329940 h 3329940"/>
                <a:gd name="connsiteX26" fmla="*/ 3146654 w 3146654"/>
                <a:gd name="connsiteY26" fmla="*/ 2834640 h 3329940"/>
                <a:gd name="connsiteX27" fmla="*/ 2186534 w 3146654"/>
                <a:gd name="connsiteY27" fmla="*/ 899160 h 3329940"/>
                <a:gd name="connsiteX28" fmla="*/ 2186534 w 3146654"/>
                <a:gd name="connsiteY28" fmla="*/ 381000 h 3329940"/>
                <a:gd name="connsiteX29" fmla="*/ 2361794 w 3146654"/>
                <a:gd name="connsiteY29" fmla="*/ 381000 h 3329940"/>
                <a:gd name="connsiteX30" fmla="*/ 2415134 w 3146654"/>
                <a:gd name="connsiteY30" fmla="*/ 381000 h 3329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46654" h="3329940">
                  <a:moveTo>
                    <a:pt x="1820774" y="396240"/>
                  </a:moveTo>
                  <a:lnTo>
                    <a:pt x="1820774" y="1062990"/>
                  </a:lnTo>
                  <a:lnTo>
                    <a:pt x="2760574" y="2815590"/>
                  </a:lnTo>
                  <a:lnTo>
                    <a:pt x="2722474" y="2923540"/>
                  </a:lnTo>
                  <a:lnTo>
                    <a:pt x="2455774" y="2923540"/>
                  </a:lnTo>
                  <a:lnTo>
                    <a:pt x="1693774" y="1418590"/>
                  </a:lnTo>
                  <a:lnTo>
                    <a:pt x="1141324" y="1418590"/>
                  </a:lnTo>
                  <a:lnTo>
                    <a:pt x="1331824" y="999490"/>
                  </a:lnTo>
                  <a:lnTo>
                    <a:pt x="1331824" y="396240"/>
                  </a:lnTo>
                  <a:close/>
                  <a:moveTo>
                    <a:pt x="2415134" y="0"/>
                  </a:moveTo>
                  <a:lnTo>
                    <a:pt x="2369414" y="0"/>
                  </a:lnTo>
                  <a:lnTo>
                    <a:pt x="1607414" y="0"/>
                  </a:lnTo>
                  <a:lnTo>
                    <a:pt x="1584960" y="0"/>
                  </a:lnTo>
                  <a:lnTo>
                    <a:pt x="1561694" y="0"/>
                  </a:lnTo>
                  <a:lnTo>
                    <a:pt x="1539240" y="0"/>
                  </a:lnTo>
                  <a:lnTo>
                    <a:pt x="777240" y="0"/>
                  </a:lnTo>
                  <a:lnTo>
                    <a:pt x="731520" y="0"/>
                  </a:lnTo>
                  <a:lnTo>
                    <a:pt x="731520" y="381000"/>
                  </a:lnTo>
                  <a:lnTo>
                    <a:pt x="784860" y="381000"/>
                  </a:lnTo>
                  <a:lnTo>
                    <a:pt x="960120" y="381000"/>
                  </a:lnTo>
                  <a:lnTo>
                    <a:pt x="960120" y="899160"/>
                  </a:lnTo>
                  <a:lnTo>
                    <a:pt x="0" y="2834640"/>
                  </a:lnTo>
                  <a:lnTo>
                    <a:pt x="297180" y="3329940"/>
                  </a:lnTo>
                  <a:lnTo>
                    <a:pt x="1561694" y="3329940"/>
                  </a:lnTo>
                  <a:lnTo>
                    <a:pt x="1584960" y="3329940"/>
                  </a:lnTo>
                  <a:lnTo>
                    <a:pt x="2849474" y="3329940"/>
                  </a:lnTo>
                  <a:lnTo>
                    <a:pt x="3146654" y="2834640"/>
                  </a:lnTo>
                  <a:lnTo>
                    <a:pt x="2186534" y="899160"/>
                  </a:lnTo>
                  <a:lnTo>
                    <a:pt x="2186534" y="381000"/>
                  </a:lnTo>
                  <a:lnTo>
                    <a:pt x="2361794" y="381000"/>
                  </a:lnTo>
                  <a:lnTo>
                    <a:pt x="2415134" y="381000"/>
                  </a:lnTo>
                  <a:close/>
                </a:path>
              </a:pathLst>
            </a:cu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951028" eaLnBrk="1" fontAlgn="base" latinLnBrk="0" hangingPunct="1">
                <a:lnSpc>
                  <a:spcPct val="100000"/>
                </a:lnSpc>
                <a:spcBef>
                  <a:spcPct val="0"/>
                </a:spcBef>
                <a:spcAft>
                  <a:spcPct val="0"/>
                </a:spcAft>
                <a:buClrTx/>
                <a:buSzTx/>
                <a:buFontTx/>
                <a:buNone/>
                <a:tabLst/>
                <a:defRPr/>
              </a:pPr>
              <a:endParaRPr kumimoji="0" lang="en-US" sz="2448"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27" name="Freeform 146">
              <a:extLst>
                <a:ext uri="{FF2B5EF4-FFF2-40B4-BE49-F238E27FC236}">
                  <a16:creationId xmlns:a16="http://schemas.microsoft.com/office/drawing/2014/main" id="{01C6CA16-907D-4D52-AA94-A77AF0B83A4B}"/>
                </a:ext>
              </a:extLst>
            </p:cNvPr>
            <p:cNvSpPr>
              <a:spLocks noChangeAspect="1"/>
            </p:cNvSpPr>
            <p:nvPr/>
          </p:nvSpPr>
          <p:spPr bwMode="auto">
            <a:xfrm>
              <a:off x="8283635" y="1849438"/>
              <a:ext cx="604165" cy="457200"/>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rgbClr val="0078D7"/>
            </a:solidFill>
            <a:ln w="6350">
              <a:noFill/>
            </a:ln>
          </p:spPr>
          <p:txBody>
            <a:bodyPr vert="horz" wrap="square" lIns="93260" tIns="46630" rIns="93260" bIns="4663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dirty="0">
                <a:ln>
                  <a:noFill/>
                </a:ln>
                <a:solidFill>
                  <a:srgbClr val="FFFFFF"/>
                </a:solidFill>
                <a:effectLst/>
                <a:uLnTx/>
                <a:uFillTx/>
                <a:latin typeface="Segoe UI"/>
              </a:endParaRPr>
            </a:p>
          </p:txBody>
        </p:sp>
        <p:grpSp>
          <p:nvGrpSpPr>
            <p:cNvPr id="128" name="Group 127">
              <a:extLst>
                <a:ext uri="{FF2B5EF4-FFF2-40B4-BE49-F238E27FC236}">
                  <a16:creationId xmlns:a16="http://schemas.microsoft.com/office/drawing/2014/main" id="{8FB4D8CC-A0F4-426F-8A6C-F7FA4E74B489}"/>
                </a:ext>
              </a:extLst>
            </p:cNvPr>
            <p:cNvGrpSpPr>
              <a:grpSpLocks noChangeAspect="1"/>
            </p:cNvGrpSpPr>
            <p:nvPr/>
          </p:nvGrpSpPr>
          <p:grpSpPr>
            <a:xfrm>
              <a:off x="8214203" y="2955231"/>
              <a:ext cx="642733" cy="787199"/>
              <a:chOff x="-3084513" y="3390510"/>
              <a:chExt cx="2716213" cy="3363913"/>
            </a:xfrm>
            <a:solidFill>
              <a:srgbClr val="0078D7"/>
            </a:solidFill>
          </p:grpSpPr>
          <p:sp>
            <p:nvSpPr>
              <p:cNvPr id="129" name="Freeform 40">
                <a:extLst>
                  <a:ext uri="{FF2B5EF4-FFF2-40B4-BE49-F238E27FC236}">
                    <a16:creationId xmlns:a16="http://schemas.microsoft.com/office/drawing/2014/main" id="{8D1203F8-D49B-495C-8968-DD6A37493960}"/>
                  </a:ext>
                </a:extLst>
              </p:cNvPr>
              <p:cNvSpPr>
                <a:spLocks noEditPoints="1"/>
              </p:cNvSpPr>
              <p:nvPr/>
            </p:nvSpPr>
            <p:spPr bwMode="auto">
              <a:xfrm>
                <a:off x="-3084513" y="3390510"/>
                <a:ext cx="2716213" cy="3363913"/>
              </a:xfrm>
              <a:custGeom>
                <a:avLst/>
                <a:gdLst>
                  <a:gd name="T0" fmla="*/ 896 w 896"/>
                  <a:gd name="T1" fmla="*/ 212 h 1107"/>
                  <a:gd name="T2" fmla="*/ 448 w 896"/>
                  <a:gd name="T3" fmla="*/ 0 h 1107"/>
                  <a:gd name="T4" fmla="*/ 0 w 896"/>
                  <a:gd name="T5" fmla="*/ 212 h 1107"/>
                  <a:gd name="T6" fmla="*/ 1 w 896"/>
                  <a:gd name="T7" fmla="*/ 219 h 1107"/>
                  <a:gd name="T8" fmla="*/ 0 w 896"/>
                  <a:gd name="T9" fmla="*/ 894 h 1107"/>
                  <a:gd name="T10" fmla="*/ 448 w 896"/>
                  <a:gd name="T11" fmla="*/ 1107 h 1107"/>
                  <a:gd name="T12" fmla="*/ 896 w 896"/>
                  <a:gd name="T13" fmla="*/ 894 h 1107"/>
                  <a:gd name="T14" fmla="*/ 895 w 896"/>
                  <a:gd name="T15" fmla="*/ 219 h 1107"/>
                  <a:gd name="T16" fmla="*/ 305 w 896"/>
                  <a:gd name="T17" fmla="*/ 679 h 1107"/>
                  <a:gd name="T18" fmla="*/ 253 w 896"/>
                  <a:gd name="T19" fmla="*/ 716 h 1107"/>
                  <a:gd name="T20" fmla="*/ 178 w 896"/>
                  <a:gd name="T21" fmla="*/ 717 h 1107"/>
                  <a:gd name="T22" fmla="*/ 146 w 896"/>
                  <a:gd name="T23" fmla="*/ 648 h 1107"/>
                  <a:gd name="T24" fmla="*/ 213 w 896"/>
                  <a:gd name="T25" fmla="*/ 674 h 1107"/>
                  <a:gd name="T26" fmla="*/ 244 w 896"/>
                  <a:gd name="T27" fmla="*/ 667 h 1107"/>
                  <a:gd name="T28" fmla="*/ 255 w 896"/>
                  <a:gd name="T29" fmla="*/ 648 h 1107"/>
                  <a:gd name="T30" fmla="*/ 240 w 896"/>
                  <a:gd name="T31" fmla="*/ 623 h 1107"/>
                  <a:gd name="T32" fmla="*/ 202 w 896"/>
                  <a:gd name="T33" fmla="*/ 604 h 1107"/>
                  <a:gd name="T34" fmla="*/ 145 w 896"/>
                  <a:gd name="T35" fmla="*/ 529 h 1107"/>
                  <a:gd name="T36" fmla="*/ 174 w 896"/>
                  <a:gd name="T37" fmla="*/ 470 h 1107"/>
                  <a:gd name="T38" fmla="*/ 241 w 896"/>
                  <a:gd name="T39" fmla="*/ 452 h 1107"/>
                  <a:gd name="T40" fmla="*/ 302 w 896"/>
                  <a:gd name="T41" fmla="*/ 462 h 1107"/>
                  <a:gd name="T42" fmla="*/ 288 w 896"/>
                  <a:gd name="T43" fmla="*/ 508 h 1107"/>
                  <a:gd name="T44" fmla="*/ 258 w 896"/>
                  <a:gd name="T45" fmla="*/ 499 h 1107"/>
                  <a:gd name="T46" fmla="*/ 227 w 896"/>
                  <a:gd name="T47" fmla="*/ 500 h 1107"/>
                  <a:gd name="T48" fmla="*/ 206 w 896"/>
                  <a:gd name="T49" fmla="*/ 513 h 1107"/>
                  <a:gd name="T50" fmla="*/ 206 w 896"/>
                  <a:gd name="T51" fmla="*/ 536 h 1107"/>
                  <a:gd name="T52" fmla="*/ 230 w 896"/>
                  <a:gd name="T53" fmla="*/ 555 h 1107"/>
                  <a:gd name="T54" fmla="*/ 275 w 896"/>
                  <a:gd name="T55" fmla="*/ 578 h 1107"/>
                  <a:gd name="T56" fmla="*/ 308 w 896"/>
                  <a:gd name="T57" fmla="*/ 615 h 1107"/>
                  <a:gd name="T58" fmla="*/ 305 w 896"/>
                  <a:gd name="T59" fmla="*/ 679 h 1107"/>
                  <a:gd name="T60" fmla="*/ 491 w 896"/>
                  <a:gd name="T61" fmla="*/ 716 h 1107"/>
                  <a:gd name="T62" fmla="*/ 370 w 896"/>
                  <a:gd name="T63" fmla="*/ 684 h 1107"/>
                  <a:gd name="T64" fmla="*/ 371 w 896"/>
                  <a:gd name="T65" fmla="*/ 490 h 1107"/>
                  <a:gd name="T66" fmla="*/ 544 w 896"/>
                  <a:gd name="T67" fmla="*/ 488 h 1107"/>
                  <a:gd name="T68" fmla="*/ 543 w 896"/>
                  <a:gd name="T69" fmla="*/ 683 h 1107"/>
                  <a:gd name="T70" fmla="*/ 538 w 896"/>
                  <a:gd name="T71" fmla="*/ 687 h 1107"/>
                  <a:gd name="T72" fmla="*/ 523 w 896"/>
                  <a:gd name="T73" fmla="*/ 751 h 1107"/>
                  <a:gd name="T74" fmla="*/ 617 w 896"/>
                  <a:gd name="T75" fmla="*/ 716 h 1107"/>
                  <a:gd name="T76" fmla="*/ 671 w 896"/>
                  <a:gd name="T77" fmla="*/ 456 h 1107"/>
                  <a:gd name="T78" fmla="*/ 762 w 896"/>
                  <a:gd name="T79" fmla="*/ 668 h 1107"/>
                  <a:gd name="T80" fmla="*/ 448 w 896"/>
                  <a:gd name="T81" fmla="*/ 329 h 1107"/>
                  <a:gd name="T82" fmla="*/ 448 w 896"/>
                  <a:gd name="T83" fmla="*/ 73 h 1107"/>
                  <a:gd name="T84" fmla="*/ 448 w 896"/>
                  <a:gd name="T85" fmla="*/ 329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6" h="1107">
                    <a:moveTo>
                      <a:pt x="896" y="215"/>
                    </a:moveTo>
                    <a:cubicBezTo>
                      <a:pt x="896" y="214"/>
                      <a:pt x="896" y="213"/>
                      <a:pt x="896" y="212"/>
                    </a:cubicBezTo>
                    <a:cubicBezTo>
                      <a:pt x="896" y="148"/>
                      <a:pt x="844" y="91"/>
                      <a:pt x="751" y="53"/>
                    </a:cubicBezTo>
                    <a:cubicBezTo>
                      <a:pt x="669" y="18"/>
                      <a:pt x="561" y="0"/>
                      <a:pt x="448" y="0"/>
                    </a:cubicBezTo>
                    <a:cubicBezTo>
                      <a:pt x="335" y="0"/>
                      <a:pt x="227" y="18"/>
                      <a:pt x="146" y="52"/>
                    </a:cubicBezTo>
                    <a:cubicBezTo>
                      <a:pt x="52" y="91"/>
                      <a:pt x="0" y="148"/>
                      <a:pt x="0" y="212"/>
                    </a:cubicBezTo>
                    <a:cubicBezTo>
                      <a:pt x="0" y="213"/>
                      <a:pt x="0" y="214"/>
                      <a:pt x="1" y="215"/>
                    </a:cubicBezTo>
                    <a:cubicBezTo>
                      <a:pt x="1" y="219"/>
                      <a:pt x="1" y="219"/>
                      <a:pt x="1" y="219"/>
                    </a:cubicBezTo>
                    <a:cubicBezTo>
                      <a:pt x="1" y="220"/>
                      <a:pt x="0" y="222"/>
                      <a:pt x="0" y="224"/>
                    </a:cubicBezTo>
                    <a:cubicBezTo>
                      <a:pt x="0" y="894"/>
                      <a:pt x="0" y="894"/>
                      <a:pt x="0" y="894"/>
                    </a:cubicBezTo>
                    <a:cubicBezTo>
                      <a:pt x="0" y="959"/>
                      <a:pt x="52" y="1016"/>
                      <a:pt x="146" y="1054"/>
                    </a:cubicBezTo>
                    <a:cubicBezTo>
                      <a:pt x="227" y="1088"/>
                      <a:pt x="335" y="1107"/>
                      <a:pt x="448" y="1107"/>
                    </a:cubicBezTo>
                    <a:cubicBezTo>
                      <a:pt x="561" y="1107"/>
                      <a:pt x="669" y="1088"/>
                      <a:pt x="751" y="1054"/>
                    </a:cubicBezTo>
                    <a:cubicBezTo>
                      <a:pt x="844" y="1016"/>
                      <a:pt x="896" y="959"/>
                      <a:pt x="896" y="894"/>
                    </a:cubicBezTo>
                    <a:cubicBezTo>
                      <a:pt x="896" y="224"/>
                      <a:pt x="896" y="224"/>
                      <a:pt x="896" y="224"/>
                    </a:cubicBezTo>
                    <a:cubicBezTo>
                      <a:pt x="896" y="222"/>
                      <a:pt x="896" y="220"/>
                      <a:pt x="895" y="219"/>
                    </a:cubicBezTo>
                    <a:lnTo>
                      <a:pt x="896" y="215"/>
                    </a:lnTo>
                    <a:close/>
                    <a:moveTo>
                      <a:pt x="305" y="679"/>
                    </a:moveTo>
                    <a:cubicBezTo>
                      <a:pt x="300" y="689"/>
                      <a:pt x="293" y="697"/>
                      <a:pt x="284" y="703"/>
                    </a:cubicBezTo>
                    <a:cubicBezTo>
                      <a:pt x="275" y="709"/>
                      <a:pt x="265" y="714"/>
                      <a:pt x="253" y="716"/>
                    </a:cubicBezTo>
                    <a:cubicBezTo>
                      <a:pt x="241" y="719"/>
                      <a:pt x="229" y="720"/>
                      <a:pt x="216" y="720"/>
                    </a:cubicBezTo>
                    <a:cubicBezTo>
                      <a:pt x="202" y="720"/>
                      <a:pt x="190" y="719"/>
                      <a:pt x="178" y="717"/>
                    </a:cubicBezTo>
                    <a:cubicBezTo>
                      <a:pt x="166" y="714"/>
                      <a:pt x="155" y="711"/>
                      <a:pt x="146" y="706"/>
                    </a:cubicBezTo>
                    <a:cubicBezTo>
                      <a:pt x="146" y="648"/>
                      <a:pt x="146" y="648"/>
                      <a:pt x="146" y="648"/>
                    </a:cubicBezTo>
                    <a:cubicBezTo>
                      <a:pt x="156" y="657"/>
                      <a:pt x="167" y="663"/>
                      <a:pt x="178" y="668"/>
                    </a:cubicBezTo>
                    <a:cubicBezTo>
                      <a:pt x="190" y="672"/>
                      <a:pt x="202" y="674"/>
                      <a:pt x="213" y="674"/>
                    </a:cubicBezTo>
                    <a:cubicBezTo>
                      <a:pt x="220" y="674"/>
                      <a:pt x="226" y="674"/>
                      <a:pt x="232" y="672"/>
                    </a:cubicBezTo>
                    <a:cubicBezTo>
                      <a:pt x="237" y="671"/>
                      <a:pt x="241" y="669"/>
                      <a:pt x="244" y="667"/>
                    </a:cubicBezTo>
                    <a:cubicBezTo>
                      <a:pt x="248" y="664"/>
                      <a:pt x="251" y="662"/>
                      <a:pt x="252" y="658"/>
                    </a:cubicBezTo>
                    <a:cubicBezTo>
                      <a:pt x="254" y="655"/>
                      <a:pt x="255" y="652"/>
                      <a:pt x="255" y="648"/>
                    </a:cubicBezTo>
                    <a:cubicBezTo>
                      <a:pt x="255" y="643"/>
                      <a:pt x="253" y="638"/>
                      <a:pt x="251" y="634"/>
                    </a:cubicBezTo>
                    <a:cubicBezTo>
                      <a:pt x="248" y="630"/>
                      <a:pt x="244" y="627"/>
                      <a:pt x="240" y="623"/>
                    </a:cubicBezTo>
                    <a:cubicBezTo>
                      <a:pt x="235" y="620"/>
                      <a:pt x="229" y="617"/>
                      <a:pt x="223" y="614"/>
                    </a:cubicBezTo>
                    <a:cubicBezTo>
                      <a:pt x="216" y="610"/>
                      <a:pt x="209" y="607"/>
                      <a:pt x="202" y="604"/>
                    </a:cubicBezTo>
                    <a:cubicBezTo>
                      <a:pt x="183" y="596"/>
                      <a:pt x="169" y="585"/>
                      <a:pt x="159" y="573"/>
                    </a:cubicBezTo>
                    <a:cubicBezTo>
                      <a:pt x="150" y="561"/>
                      <a:pt x="145" y="546"/>
                      <a:pt x="145" y="529"/>
                    </a:cubicBezTo>
                    <a:cubicBezTo>
                      <a:pt x="145" y="515"/>
                      <a:pt x="148" y="504"/>
                      <a:pt x="153" y="494"/>
                    </a:cubicBezTo>
                    <a:cubicBezTo>
                      <a:pt x="158" y="484"/>
                      <a:pt x="165" y="476"/>
                      <a:pt x="174" y="470"/>
                    </a:cubicBezTo>
                    <a:cubicBezTo>
                      <a:pt x="183" y="464"/>
                      <a:pt x="193" y="459"/>
                      <a:pt x="204" y="456"/>
                    </a:cubicBezTo>
                    <a:cubicBezTo>
                      <a:pt x="216" y="453"/>
                      <a:pt x="228" y="452"/>
                      <a:pt x="241" y="452"/>
                    </a:cubicBezTo>
                    <a:cubicBezTo>
                      <a:pt x="254" y="452"/>
                      <a:pt x="265" y="453"/>
                      <a:pt x="275" y="454"/>
                    </a:cubicBezTo>
                    <a:cubicBezTo>
                      <a:pt x="285" y="456"/>
                      <a:pt x="294" y="458"/>
                      <a:pt x="302" y="462"/>
                    </a:cubicBezTo>
                    <a:cubicBezTo>
                      <a:pt x="302" y="516"/>
                      <a:pt x="302" y="516"/>
                      <a:pt x="302" y="516"/>
                    </a:cubicBezTo>
                    <a:cubicBezTo>
                      <a:pt x="298" y="513"/>
                      <a:pt x="293" y="510"/>
                      <a:pt x="288" y="508"/>
                    </a:cubicBezTo>
                    <a:cubicBezTo>
                      <a:pt x="284" y="506"/>
                      <a:pt x="279" y="504"/>
                      <a:pt x="274" y="502"/>
                    </a:cubicBezTo>
                    <a:cubicBezTo>
                      <a:pt x="269" y="501"/>
                      <a:pt x="263" y="500"/>
                      <a:pt x="258" y="499"/>
                    </a:cubicBezTo>
                    <a:cubicBezTo>
                      <a:pt x="253" y="498"/>
                      <a:pt x="249" y="498"/>
                      <a:pt x="244" y="498"/>
                    </a:cubicBezTo>
                    <a:cubicBezTo>
                      <a:pt x="238" y="498"/>
                      <a:pt x="232" y="498"/>
                      <a:pt x="227" y="500"/>
                    </a:cubicBezTo>
                    <a:cubicBezTo>
                      <a:pt x="222" y="501"/>
                      <a:pt x="218" y="503"/>
                      <a:pt x="214" y="505"/>
                    </a:cubicBezTo>
                    <a:cubicBezTo>
                      <a:pt x="211" y="507"/>
                      <a:pt x="208" y="510"/>
                      <a:pt x="206" y="513"/>
                    </a:cubicBezTo>
                    <a:cubicBezTo>
                      <a:pt x="204" y="517"/>
                      <a:pt x="203" y="520"/>
                      <a:pt x="203" y="524"/>
                    </a:cubicBezTo>
                    <a:cubicBezTo>
                      <a:pt x="203" y="528"/>
                      <a:pt x="204" y="532"/>
                      <a:pt x="206" y="536"/>
                    </a:cubicBezTo>
                    <a:cubicBezTo>
                      <a:pt x="208" y="539"/>
                      <a:pt x="212" y="542"/>
                      <a:pt x="216" y="546"/>
                    </a:cubicBezTo>
                    <a:cubicBezTo>
                      <a:pt x="219" y="549"/>
                      <a:pt x="224" y="552"/>
                      <a:pt x="230" y="555"/>
                    </a:cubicBezTo>
                    <a:cubicBezTo>
                      <a:pt x="236" y="558"/>
                      <a:pt x="242" y="561"/>
                      <a:pt x="249" y="564"/>
                    </a:cubicBezTo>
                    <a:cubicBezTo>
                      <a:pt x="259" y="568"/>
                      <a:pt x="268" y="573"/>
                      <a:pt x="275" y="578"/>
                    </a:cubicBezTo>
                    <a:cubicBezTo>
                      <a:pt x="283" y="582"/>
                      <a:pt x="290" y="588"/>
                      <a:pt x="295" y="594"/>
                    </a:cubicBezTo>
                    <a:cubicBezTo>
                      <a:pt x="301" y="600"/>
                      <a:pt x="305" y="607"/>
                      <a:pt x="308" y="615"/>
                    </a:cubicBezTo>
                    <a:cubicBezTo>
                      <a:pt x="311" y="623"/>
                      <a:pt x="313" y="632"/>
                      <a:pt x="313" y="643"/>
                    </a:cubicBezTo>
                    <a:cubicBezTo>
                      <a:pt x="313" y="657"/>
                      <a:pt x="310" y="669"/>
                      <a:pt x="305" y="679"/>
                    </a:cubicBezTo>
                    <a:close/>
                    <a:moveTo>
                      <a:pt x="523" y="751"/>
                    </a:moveTo>
                    <a:cubicBezTo>
                      <a:pt x="491" y="716"/>
                      <a:pt x="491" y="716"/>
                      <a:pt x="491" y="716"/>
                    </a:cubicBezTo>
                    <a:cubicBezTo>
                      <a:pt x="480" y="719"/>
                      <a:pt x="468" y="720"/>
                      <a:pt x="456" y="720"/>
                    </a:cubicBezTo>
                    <a:cubicBezTo>
                      <a:pt x="421" y="720"/>
                      <a:pt x="392" y="708"/>
                      <a:pt x="370" y="684"/>
                    </a:cubicBezTo>
                    <a:cubicBezTo>
                      <a:pt x="348" y="660"/>
                      <a:pt x="337" y="628"/>
                      <a:pt x="337" y="589"/>
                    </a:cubicBezTo>
                    <a:cubicBezTo>
                      <a:pt x="337" y="549"/>
                      <a:pt x="349" y="515"/>
                      <a:pt x="371" y="490"/>
                    </a:cubicBezTo>
                    <a:cubicBezTo>
                      <a:pt x="393" y="465"/>
                      <a:pt x="423" y="452"/>
                      <a:pt x="460" y="452"/>
                    </a:cubicBezTo>
                    <a:cubicBezTo>
                      <a:pt x="494" y="452"/>
                      <a:pt x="522" y="464"/>
                      <a:pt x="544" y="488"/>
                    </a:cubicBezTo>
                    <a:cubicBezTo>
                      <a:pt x="565" y="512"/>
                      <a:pt x="576" y="544"/>
                      <a:pt x="576" y="584"/>
                    </a:cubicBezTo>
                    <a:cubicBezTo>
                      <a:pt x="576" y="625"/>
                      <a:pt x="565" y="658"/>
                      <a:pt x="543" y="683"/>
                    </a:cubicBezTo>
                    <a:cubicBezTo>
                      <a:pt x="542" y="684"/>
                      <a:pt x="541" y="684"/>
                      <a:pt x="540" y="685"/>
                    </a:cubicBezTo>
                    <a:cubicBezTo>
                      <a:pt x="540" y="686"/>
                      <a:pt x="539" y="687"/>
                      <a:pt x="538" y="687"/>
                    </a:cubicBezTo>
                    <a:cubicBezTo>
                      <a:pt x="600" y="751"/>
                      <a:pt x="600" y="751"/>
                      <a:pt x="600" y="751"/>
                    </a:cubicBezTo>
                    <a:lnTo>
                      <a:pt x="523" y="751"/>
                    </a:lnTo>
                    <a:close/>
                    <a:moveTo>
                      <a:pt x="762" y="716"/>
                    </a:moveTo>
                    <a:cubicBezTo>
                      <a:pt x="617" y="716"/>
                      <a:pt x="617" y="716"/>
                      <a:pt x="617" y="716"/>
                    </a:cubicBezTo>
                    <a:cubicBezTo>
                      <a:pt x="617" y="456"/>
                      <a:pt x="617" y="456"/>
                      <a:pt x="617" y="456"/>
                    </a:cubicBezTo>
                    <a:cubicBezTo>
                      <a:pt x="671" y="456"/>
                      <a:pt x="671" y="456"/>
                      <a:pt x="671" y="456"/>
                    </a:cubicBezTo>
                    <a:cubicBezTo>
                      <a:pt x="671" y="668"/>
                      <a:pt x="671" y="668"/>
                      <a:pt x="671" y="668"/>
                    </a:cubicBezTo>
                    <a:cubicBezTo>
                      <a:pt x="762" y="668"/>
                      <a:pt x="762" y="668"/>
                      <a:pt x="762" y="668"/>
                    </a:cubicBezTo>
                    <a:lnTo>
                      <a:pt x="762" y="716"/>
                    </a:lnTo>
                    <a:close/>
                    <a:moveTo>
                      <a:pt x="448" y="329"/>
                    </a:moveTo>
                    <a:cubicBezTo>
                      <a:pt x="250" y="329"/>
                      <a:pt x="89" y="272"/>
                      <a:pt x="89" y="201"/>
                    </a:cubicBezTo>
                    <a:cubicBezTo>
                      <a:pt x="89" y="131"/>
                      <a:pt x="250" y="73"/>
                      <a:pt x="448" y="73"/>
                    </a:cubicBezTo>
                    <a:cubicBezTo>
                      <a:pt x="646" y="73"/>
                      <a:pt x="807" y="131"/>
                      <a:pt x="807" y="201"/>
                    </a:cubicBezTo>
                    <a:cubicBezTo>
                      <a:pt x="807" y="272"/>
                      <a:pt x="646" y="329"/>
                      <a:pt x="448" y="3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a:endParaRPr>
              </a:p>
            </p:txBody>
          </p:sp>
          <p:sp>
            <p:nvSpPr>
              <p:cNvPr id="130" name="Freeform 41">
                <a:extLst>
                  <a:ext uri="{FF2B5EF4-FFF2-40B4-BE49-F238E27FC236}">
                    <a16:creationId xmlns:a16="http://schemas.microsoft.com/office/drawing/2014/main" id="{C97880D5-5121-4015-942C-1FDD14632D81}"/>
                  </a:ext>
                </a:extLst>
              </p:cNvPr>
              <p:cNvSpPr>
                <a:spLocks/>
              </p:cNvSpPr>
              <p:nvPr/>
            </p:nvSpPr>
            <p:spPr bwMode="auto">
              <a:xfrm>
                <a:off x="-1887538" y="4916098"/>
                <a:ext cx="373063" cy="511175"/>
              </a:xfrm>
              <a:custGeom>
                <a:avLst/>
                <a:gdLst>
                  <a:gd name="T0" fmla="*/ 63 w 123"/>
                  <a:gd name="T1" fmla="*/ 0 h 168"/>
                  <a:gd name="T2" fmla="*/ 17 w 123"/>
                  <a:gd name="T3" fmla="*/ 23 h 168"/>
                  <a:gd name="T4" fmla="*/ 0 w 123"/>
                  <a:gd name="T5" fmla="*/ 84 h 168"/>
                  <a:gd name="T6" fmla="*/ 17 w 123"/>
                  <a:gd name="T7" fmla="*/ 145 h 168"/>
                  <a:gd name="T8" fmla="*/ 62 w 123"/>
                  <a:gd name="T9" fmla="*/ 168 h 168"/>
                  <a:gd name="T10" fmla="*/ 107 w 123"/>
                  <a:gd name="T11" fmla="*/ 146 h 168"/>
                  <a:gd name="T12" fmla="*/ 123 w 123"/>
                  <a:gd name="T13" fmla="*/ 85 h 168"/>
                  <a:gd name="T14" fmla="*/ 107 w 123"/>
                  <a:gd name="T15" fmla="*/ 23 h 168"/>
                  <a:gd name="T16" fmla="*/ 63 w 123"/>
                  <a:gd name="T1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 h="168">
                    <a:moveTo>
                      <a:pt x="63" y="0"/>
                    </a:moveTo>
                    <a:cubicBezTo>
                      <a:pt x="44" y="0"/>
                      <a:pt x="29" y="8"/>
                      <a:pt x="17" y="23"/>
                    </a:cubicBezTo>
                    <a:cubicBezTo>
                      <a:pt x="6" y="39"/>
                      <a:pt x="0" y="59"/>
                      <a:pt x="0" y="84"/>
                    </a:cubicBezTo>
                    <a:cubicBezTo>
                      <a:pt x="0" y="110"/>
                      <a:pt x="6" y="130"/>
                      <a:pt x="17" y="145"/>
                    </a:cubicBezTo>
                    <a:cubicBezTo>
                      <a:pt x="28" y="160"/>
                      <a:pt x="43" y="168"/>
                      <a:pt x="62" y="168"/>
                    </a:cubicBezTo>
                    <a:cubicBezTo>
                      <a:pt x="81" y="168"/>
                      <a:pt x="96" y="160"/>
                      <a:pt x="107" y="146"/>
                    </a:cubicBezTo>
                    <a:cubicBezTo>
                      <a:pt x="118" y="131"/>
                      <a:pt x="123" y="111"/>
                      <a:pt x="123" y="85"/>
                    </a:cubicBezTo>
                    <a:cubicBezTo>
                      <a:pt x="123" y="59"/>
                      <a:pt x="118" y="38"/>
                      <a:pt x="107" y="23"/>
                    </a:cubicBezTo>
                    <a:cubicBezTo>
                      <a:pt x="97" y="8"/>
                      <a:pt x="82" y="0"/>
                      <a:pt x="6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a:endParaRPr>
              </a:p>
            </p:txBody>
          </p:sp>
        </p:grpSp>
      </p:grpSp>
      <p:grpSp>
        <p:nvGrpSpPr>
          <p:cNvPr id="134" name="Group 133">
            <a:extLst>
              <a:ext uri="{FF2B5EF4-FFF2-40B4-BE49-F238E27FC236}">
                <a16:creationId xmlns:a16="http://schemas.microsoft.com/office/drawing/2014/main" id="{B7F271D3-289E-4F68-9363-7742887AAA91}"/>
              </a:ext>
            </a:extLst>
          </p:cNvPr>
          <p:cNvGrpSpPr/>
          <p:nvPr/>
        </p:nvGrpSpPr>
        <p:grpSpPr>
          <a:xfrm>
            <a:off x="1271250" y="5260441"/>
            <a:ext cx="9649501" cy="947952"/>
            <a:chOff x="2214694" y="5581573"/>
            <a:chExt cx="9649501" cy="947952"/>
          </a:xfrm>
        </p:grpSpPr>
        <p:sp>
          <p:nvSpPr>
            <p:cNvPr id="135" name="TextBox 134">
              <a:extLst>
                <a:ext uri="{FF2B5EF4-FFF2-40B4-BE49-F238E27FC236}">
                  <a16:creationId xmlns:a16="http://schemas.microsoft.com/office/drawing/2014/main" id="{801A0B6B-F202-4C12-8142-E66B54AAC9BB}"/>
                </a:ext>
              </a:extLst>
            </p:cNvPr>
            <p:cNvSpPr txBox="1"/>
            <p:nvPr/>
          </p:nvSpPr>
          <p:spPr>
            <a:xfrm>
              <a:off x="2214694" y="5581573"/>
              <a:ext cx="5114992" cy="947952"/>
            </a:xfrm>
            <a:prstGeom prst="rect">
              <a:avLst/>
            </a:prstGeom>
            <a:noFill/>
          </p:spPr>
          <p:txBody>
            <a:bodyPr wrap="square" lIns="182880" tIns="146304" rIns="182880" bIns="146304" rtlCol="0">
              <a:spAutoFit/>
            </a:bodyPr>
            <a:lstStyle/>
            <a:p>
              <a:pPr marL="177800" indent="-177800" latinLnBrk="0">
                <a:lnSpc>
                  <a:spcPct val="90000"/>
                </a:lnSpc>
                <a:spcAft>
                  <a:spcPts val="600"/>
                </a:spcAft>
                <a:buClr>
                  <a:srgbClr val="0078D7"/>
                </a:buClr>
                <a:buFont typeface="Arial" panose="020B0604020202020204" pitchFamily="34" charset="0"/>
                <a:buChar char="•"/>
                <a:defRPr/>
              </a:pPr>
              <a:r>
                <a:rPr lang="en-US" sz="1200" kern="0" dirty="0">
                  <a:latin typeface="Segoe UI"/>
                </a:rPr>
                <a:t>Petabyte scale with massively parallel processing</a:t>
              </a:r>
            </a:p>
            <a:p>
              <a:pPr marL="177800" indent="-177800" latinLnBrk="0">
                <a:lnSpc>
                  <a:spcPct val="90000"/>
                </a:lnSpc>
                <a:spcAft>
                  <a:spcPts val="600"/>
                </a:spcAft>
                <a:buClr>
                  <a:srgbClr val="0078D7"/>
                </a:buClr>
                <a:buFont typeface="Arial" panose="020B0604020202020204" pitchFamily="34" charset="0"/>
                <a:buChar char="•"/>
                <a:defRPr/>
              </a:pPr>
              <a:r>
                <a:rPr lang="en-US" sz="1200" kern="0" dirty="0">
                  <a:latin typeface="Segoe UI"/>
                </a:rPr>
                <a:t>Independent scaling of compute and storage—in seconds</a:t>
              </a:r>
            </a:p>
            <a:p>
              <a:pPr marL="177800" indent="-177800" latinLnBrk="0">
                <a:lnSpc>
                  <a:spcPct val="90000"/>
                </a:lnSpc>
                <a:spcAft>
                  <a:spcPts val="600"/>
                </a:spcAft>
                <a:buClr>
                  <a:srgbClr val="0078D7"/>
                </a:buClr>
                <a:buFont typeface="Arial" panose="020B0604020202020204" pitchFamily="34" charset="0"/>
                <a:buChar char="•"/>
                <a:defRPr/>
              </a:pPr>
              <a:r>
                <a:rPr lang="en-US" sz="1200" kern="0" dirty="0">
                  <a:latin typeface="Segoe UI"/>
                </a:rPr>
                <a:t>Transact-SQL queries across relational and non-relational data</a:t>
              </a:r>
            </a:p>
          </p:txBody>
        </p:sp>
        <p:sp>
          <p:nvSpPr>
            <p:cNvPr id="136" name="TextBox 135">
              <a:extLst>
                <a:ext uri="{FF2B5EF4-FFF2-40B4-BE49-F238E27FC236}">
                  <a16:creationId xmlns:a16="http://schemas.microsoft.com/office/drawing/2014/main" id="{080A6FE3-88DE-4B65-AA0F-6BEC8470EB66}"/>
                </a:ext>
              </a:extLst>
            </p:cNvPr>
            <p:cNvSpPr txBox="1"/>
            <p:nvPr/>
          </p:nvSpPr>
          <p:spPr>
            <a:xfrm>
              <a:off x="7151925" y="5590585"/>
              <a:ext cx="4712270" cy="871008"/>
            </a:xfrm>
            <a:prstGeom prst="rect">
              <a:avLst/>
            </a:prstGeom>
            <a:noFill/>
          </p:spPr>
          <p:txBody>
            <a:bodyPr wrap="square" lIns="182880" tIns="146304" rIns="182880" bIns="146304" rtlCol="0">
              <a:spAutoFit/>
            </a:bodyPr>
            <a:lstStyle/>
            <a:p>
              <a:pPr marL="177800" indent="-177800" latinLnBrk="0">
                <a:lnSpc>
                  <a:spcPct val="90000"/>
                </a:lnSpc>
                <a:spcAft>
                  <a:spcPts val="600"/>
                </a:spcAft>
                <a:buClr>
                  <a:srgbClr val="0078D7"/>
                </a:buClr>
                <a:buFont typeface="Arial" panose="020B0604020202020204" pitchFamily="34" charset="0"/>
                <a:buChar char="•"/>
                <a:defRPr/>
              </a:pPr>
              <a:r>
                <a:rPr lang="en-US" sz="1200" kern="0" dirty="0">
                  <a:latin typeface="Segoe UI"/>
                </a:rPr>
                <a:t>Full enterprise-class SQL Server experience</a:t>
              </a:r>
            </a:p>
            <a:p>
              <a:pPr marL="177800" indent="-177800" latinLnBrk="0">
                <a:lnSpc>
                  <a:spcPct val="90000"/>
                </a:lnSpc>
                <a:spcAft>
                  <a:spcPts val="600"/>
                </a:spcAft>
                <a:buClr>
                  <a:srgbClr val="0078D7"/>
                </a:buClr>
                <a:buFont typeface="Arial" panose="020B0604020202020204" pitchFamily="34" charset="0"/>
                <a:buChar char="•"/>
                <a:defRPr/>
              </a:pPr>
              <a:r>
                <a:rPr lang="en-US" sz="1200" kern="0" dirty="0">
                  <a:latin typeface="Segoe UI"/>
                </a:rPr>
                <a:t>Works seamlessly with Power BI, Machine Learning, HDInsight, and Data Factory</a:t>
              </a:r>
            </a:p>
          </p:txBody>
        </p:sp>
      </p:grpSp>
    </p:spTree>
    <p:extLst>
      <p:ext uri="{BB962C8B-B14F-4D97-AF65-F5344CB8AC3E}">
        <p14:creationId xmlns:p14="http://schemas.microsoft.com/office/powerpoint/2010/main" val="109849833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19DF3E19-1097-44CA-A3D1-94611618D116}"/>
              </a:ext>
            </a:extLst>
          </p:cNvPr>
          <p:cNvSpPr>
            <a:spLocks noGrp="1"/>
          </p:cNvSpPr>
          <p:nvPr>
            <p:ph type="title"/>
          </p:nvPr>
        </p:nvSpPr>
        <p:spPr/>
        <p:txBody>
          <a:bodyPr/>
          <a:lstStyle/>
          <a:p>
            <a:r>
              <a:rPr lang="en-US" dirty="0"/>
              <a:t>2. Data Acquisition and Understanding </a:t>
            </a:r>
          </a:p>
        </p:txBody>
      </p:sp>
      <p:sp>
        <p:nvSpPr>
          <p:cNvPr id="12" name="Text Placeholder 11">
            <a:extLst>
              <a:ext uri="{FF2B5EF4-FFF2-40B4-BE49-F238E27FC236}">
                <a16:creationId xmlns:a16="http://schemas.microsoft.com/office/drawing/2014/main" id="{90B2F514-6D47-4CCD-87D0-52C73EE56C3A}"/>
              </a:ext>
            </a:extLst>
          </p:cNvPr>
          <p:cNvSpPr>
            <a:spLocks noGrp="1"/>
          </p:cNvSpPr>
          <p:nvPr>
            <p:ph type="body" sz="quarter" idx="12"/>
          </p:nvPr>
        </p:nvSpPr>
        <p:spPr/>
        <p:txBody>
          <a:bodyPr/>
          <a:lstStyle/>
          <a:p>
            <a:r>
              <a:rPr lang="en-US" dirty="0"/>
              <a:t>Data Science Tools</a:t>
            </a:r>
          </a:p>
        </p:txBody>
      </p:sp>
      <p:sp>
        <p:nvSpPr>
          <p:cNvPr id="10" name="Content Placeholder 9">
            <a:extLst>
              <a:ext uri="{FF2B5EF4-FFF2-40B4-BE49-F238E27FC236}">
                <a16:creationId xmlns:a16="http://schemas.microsoft.com/office/drawing/2014/main" id="{63350E4B-27BD-436C-A0F2-A32373FC52CE}"/>
              </a:ext>
            </a:extLst>
          </p:cNvPr>
          <p:cNvSpPr>
            <a:spLocks noGrp="1"/>
          </p:cNvSpPr>
          <p:nvPr>
            <p:ph idx="1"/>
          </p:nvPr>
        </p:nvSpPr>
        <p:spPr/>
        <p:txBody>
          <a:bodyPr/>
          <a:lstStyle/>
          <a:p>
            <a:r>
              <a:rPr lang="en-US" dirty="0"/>
              <a:t>Big data analytics made easy</a:t>
            </a:r>
          </a:p>
        </p:txBody>
      </p:sp>
      <p:sp>
        <p:nvSpPr>
          <p:cNvPr id="11" name="Text Placeholder 10">
            <a:extLst>
              <a:ext uri="{FF2B5EF4-FFF2-40B4-BE49-F238E27FC236}">
                <a16:creationId xmlns:a16="http://schemas.microsoft.com/office/drawing/2014/main" id="{FB0549AA-99CD-423D-BBA3-7CA78EE18F09}"/>
              </a:ext>
            </a:extLst>
          </p:cNvPr>
          <p:cNvSpPr>
            <a:spLocks noGrp="1"/>
          </p:cNvSpPr>
          <p:nvPr>
            <p:ph type="body" sz="quarter" idx="10"/>
          </p:nvPr>
        </p:nvSpPr>
        <p:spPr/>
        <p:txBody>
          <a:bodyPr/>
          <a:lstStyle/>
          <a:p>
            <a:r>
              <a:rPr lang="en-US" dirty="0"/>
              <a:t>Process data</a:t>
            </a:r>
          </a:p>
        </p:txBody>
      </p:sp>
      <p:grpSp>
        <p:nvGrpSpPr>
          <p:cNvPr id="3" name="Group 2">
            <a:extLst>
              <a:ext uri="{FF2B5EF4-FFF2-40B4-BE49-F238E27FC236}">
                <a16:creationId xmlns:a16="http://schemas.microsoft.com/office/drawing/2014/main" id="{4CF30417-92C0-4462-8774-1E70C06D25FE}"/>
              </a:ext>
            </a:extLst>
          </p:cNvPr>
          <p:cNvGrpSpPr/>
          <p:nvPr/>
        </p:nvGrpSpPr>
        <p:grpSpPr>
          <a:xfrm>
            <a:off x="1131352" y="1441893"/>
            <a:ext cx="9929296" cy="3479672"/>
            <a:chOff x="2323915" y="1441893"/>
            <a:chExt cx="9929296" cy="3479672"/>
          </a:xfrm>
        </p:grpSpPr>
        <p:grpSp>
          <p:nvGrpSpPr>
            <p:cNvPr id="94" name="Group 93">
              <a:extLst>
                <a:ext uri="{FF2B5EF4-FFF2-40B4-BE49-F238E27FC236}">
                  <a16:creationId xmlns:a16="http://schemas.microsoft.com/office/drawing/2014/main" id="{5198FB12-752D-4A36-BF96-05B7FBD5B96D}"/>
                </a:ext>
              </a:extLst>
            </p:cNvPr>
            <p:cNvGrpSpPr/>
            <p:nvPr/>
          </p:nvGrpSpPr>
          <p:grpSpPr>
            <a:xfrm>
              <a:off x="2716565" y="1441893"/>
              <a:ext cx="9221608" cy="1957618"/>
              <a:chOff x="376569" y="1750827"/>
              <a:chExt cx="10664459" cy="2263914"/>
            </a:xfrm>
          </p:grpSpPr>
          <p:pic>
            <p:nvPicPr>
              <p:cNvPr id="95" name="Picture 94">
                <a:extLst>
                  <a:ext uri="{FF2B5EF4-FFF2-40B4-BE49-F238E27FC236}">
                    <a16:creationId xmlns:a16="http://schemas.microsoft.com/office/drawing/2014/main" id="{65247A16-1A07-4972-9F65-990F252FE304}"/>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151475" y="1750827"/>
                <a:ext cx="1196162" cy="1196162"/>
              </a:xfrm>
              <a:prstGeom prst="rect">
                <a:avLst/>
              </a:prstGeom>
            </p:spPr>
          </p:pic>
          <p:sp>
            <p:nvSpPr>
              <p:cNvPr id="96" name="TextBox 95">
                <a:extLst>
                  <a:ext uri="{FF2B5EF4-FFF2-40B4-BE49-F238E27FC236}">
                    <a16:creationId xmlns:a16="http://schemas.microsoft.com/office/drawing/2014/main" id="{3199FA3F-5B5C-4EA8-A185-AF5168B37463}"/>
                  </a:ext>
                </a:extLst>
              </p:cNvPr>
              <p:cNvSpPr txBox="1"/>
              <p:nvPr/>
            </p:nvSpPr>
            <p:spPr>
              <a:xfrm>
                <a:off x="4532127" y="2850555"/>
                <a:ext cx="2434855" cy="597967"/>
              </a:xfrm>
              <a:prstGeom prst="rect">
                <a:avLst/>
              </a:prstGeom>
              <a:no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1600" b="0" i="0" u="none" strike="noStrike" kern="0" cap="none" spc="0" normalizeH="0" baseline="0" noProof="0" dirty="0">
                    <a:ln>
                      <a:noFill/>
                    </a:ln>
                    <a:solidFill>
                      <a:srgbClr val="002050"/>
                    </a:solidFill>
                    <a:effectLst/>
                    <a:uLnTx/>
                    <a:uFillTx/>
                    <a:latin typeface="Segoe UI" panose="020B0502040204020203" pitchFamily="34" charset="0"/>
                    <a:ea typeface="Segoe UI Black" panose="020B0A02040204020203" pitchFamily="34" charset="0"/>
                    <a:cs typeface="Segoe UI" panose="020B0502040204020203" pitchFamily="34" charset="0"/>
                  </a:rPr>
                  <a:t>Data Lake Analytics</a:t>
                </a:r>
              </a:p>
            </p:txBody>
          </p:sp>
          <p:sp>
            <p:nvSpPr>
              <p:cNvPr id="100" name="Right Brace 99">
                <a:extLst>
                  <a:ext uri="{FF2B5EF4-FFF2-40B4-BE49-F238E27FC236}">
                    <a16:creationId xmlns:a16="http://schemas.microsoft.com/office/drawing/2014/main" id="{3A60B686-0536-4801-BC58-7BF60B7155C3}"/>
                  </a:ext>
                </a:extLst>
              </p:cNvPr>
              <p:cNvSpPr/>
              <p:nvPr/>
            </p:nvSpPr>
            <p:spPr>
              <a:xfrm rot="16200000">
                <a:off x="5482403" y="-1543884"/>
                <a:ext cx="452791" cy="10664459"/>
              </a:xfrm>
              <a:prstGeom prst="rightBrace">
                <a:avLst>
                  <a:gd name="adj1" fmla="val 285424"/>
                  <a:gd name="adj2" fmla="val 50000"/>
                </a:avLst>
              </a:prstGeom>
              <a:noFill/>
              <a:ln w="44450" cap="flat" cmpd="sng" algn="ctr">
                <a:solidFill>
                  <a:srgbClr val="0072C6"/>
                </a:solidFill>
                <a:prstDash val="sysDash"/>
                <a:headEnd type="none"/>
                <a:tailEnd type="none"/>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101" name="TextBox 100">
              <a:extLst>
                <a:ext uri="{FF2B5EF4-FFF2-40B4-BE49-F238E27FC236}">
                  <a16:creationId xmlns:a16="http://schemas.microsoft.com/office/drawing/2014/main" id="{B9D1B241-A38B-418B-9549-0041AD7F5E46}"/>
                </a:ext>
              </a:extLst>
            </p:cNvPr>
            <p:cNvSpPr txBox="1"/>
            <p:nvPr/>
          </p:nvSpPr>
          <p:spPr>
            <a:xfrm>
              <a:off x="2323915" y="4404500"/>
              <a:ext cx="2105432" cy="517065"/>
            </a:xfrm>
            <a:prstGeom prst="rect">
              <a:avLst/>
            </a:prstGeom>
            <a:noFill/>
          </p:spPr>
          <p:txBody>
            <a:bodyPr wrap="square" lIns="182880" tIns="146304" rIns="182880" bIns="146304" rtlCol="0">
              <a:spAutoFit/>
            </a:bodyPr>
            <a:lstStyle/>
            <a:p>
              <a:pPr algn="ctr" latinLnBrk="0">
                <a:lnSpc>
                  <a:spcPct val="90000"/>
                </a:lnSpc>
                <a:spcAft>
                  <a:spcPts val="600"/>
                </a:spcAft>
                <a:defRPr/>
              </a:pPr>
              <a:r>
                <a:rPr lang="en-US" sz="1600" kern="0" dirty="0">
                  <a:solidFill>
                    <a:srgbClr val="002050"/>
                  </a:solidFill>
                  <a:latin typeface="Segoe UI" panose="020B0502040204020203" pitchFamily="34" charset="0"/>
                  <a:ea typeface="Segoe UI Black" panose="020B0A02040204020203" pitchFamily="34" charset="0"/>
                  <a:cs typeface="Segoe UI" panose="020B0502040204020203" pitchFamily="34" charset="0"/>
                </a:rPr>
                <a:t>SQL DW</a:t>
              </a:r>
            </a:p>
          </p:txBody>
        </p:sp>
        <p:sp>
          <p:nvSpPr>
            <p:cNvPr id="102" name="TextBox 101">
              <a:extLst>
                <a:ext uri="{FF2B5EF4-FFF2-40B4-BE49-F238E27FC236}">
                  <a16:creationId xmlns:a16="http://schemas.microsoft.com/office/drawing/2014/main" id="{2A2F1389-8C4A-4282-9370-3939B15127C5}"/>
                </a:ext>
              </a:extLst>
            </p:cNvPr>
            <p:cNvSpPr txBox="1"/>
            <p:nvPr/>
          </p:nvSpPr>
          <p:spPr>
            <a:xfrm>
              <a:off x="4279881" y="4404500"/>
              <a:ext cx="2105432" cy="517065"/>
            </a:xfrm>
            <a:prstGeom prst="rect">
              <a:avLst/>
            </a:prstGeom>
            <a:noFill/>
          </p:spPr>
          <p:txBody>
            <a:bodyPr wrap="square" lIns="182880" tIns="146304" rIns="182880" bIns="146304" rtlCol="0">
              <a:spAutoFit/>
            </a:bodyPr>
            <a:lstStyle/>
            <a:p>
              <a:pPr algn="ctr" latinLnBrk="0">
                <a:lnSpc>
                  <a:spcPct val="90000"/>
                </a:lnSpc>
                <a:spcAft>
                  <a:spcPts val="600"/>
                </a:spcAft>
                <a:defRPr/>
              </a:pPr>
              <a:r>
                <a:rPr lang="en-US" sz="1600" kern="0" dirty="0">
                  <a:solidFill>
                    <a:srgbClr val="002050"/>
                  </a:solidFill>
                  <a:latin typeface="Segoe UI" panose="020B0502040204020203" pitchFamily="34" charset="0"/>
                  <a:ea typeface="Segoe UI Black" panose="020B0A02040204020203" pitchFamily="34" charset="0"/>
                  <a:cs typeface="Segoe UI" panose="020B0502040204020203" pitchFamily="34" charset="0"/>
                </a:rPr>
                <a:t>SQL DB</a:t>
              </a:r>
            </a:p>
          </p:txBody>
        </p:sp>
        <p:sp>
          <p:nvSpPr>
            <p:cNvPr id="103" name="TextBox 102">
              <a:extLst>
                <a:ext uri="{FF2B5EF4-FFF2-40B4-BE49-F238E27FC236}">
                  <a16:creationId xmlns:a16="http://schemas.microsoft.com/office/drawing/2014/main" id="{A51C9D30-12CD-4072-A9DC-96CC4376C2B0}"/>
                </a:ext>
              </a:extLst>
            </p:cNvPr>
            <p:cNvSpPr txBox="1"/>
            <p:nvPr/>
          </p:nvSpPr>
          <p:spPr>
            <a:xfrm>
              <a:off x="8191813" y="4404500"/>
              <a:ext cx="2105432" cy="517065"/>
            </a:xfrm>
            <a:prstGeom prst="rect">
              <a:avLst/>
            </a:prstGeom>
            <a:noFill/>
          </p:spPr>
          <p:txBody>
            <a:bodyPr wrap="square" lIns="182880" tIns="146304" rIns="182880" bIns="146304" rtlCol="0">
              <a:spAutoFit/>
            </a:bodyPr>
            <a:lstStyle/>
            <a:p>
              <a:pPr algn="ctr" latinLnBrk="0">
                <a:lnSpc>
                  <a:spcPct val="90000"/>
                </a:lnSpc>
                <a:spcAft>
                  <a:spcPts val="600"/>
                </a:spcAft>
                <a:defRPr/>
              </a:pPr>
              <a:r>
                <a:rPr lang="en-US" sz="1600" kern="0" dirty="0">
                  <a:solidFill>
                    <a:srgbClr val="002050"/>
                  </a:solidFill>
                  <a:latin typeface="Segoe UI" panose="020B0502040204020203" pitchFamily="34" charset="0"/>
                  <a:ea typeface="Segoe UI Black" panose="020B0A02040204020203" pitchFamily="34" charset="0"/>
                  <a:cs typeface="Segoe UI" panose="020B0502040204020203" pitchFamily="34" charset="0"/>
                </a:rPr>
                <a:t> Storage Blobs</a:t>
              </a:r>
            </a:p>
          </p:txBody>
        </p:sp>
        <p:sp>
          <p:nvSpPr>
            <p:cNvPr id="104" name="TextBox 103">
              <a:extLst>
                <a:ext uri="{FF2B5EF4-FFF2-40B4-BE49-F238E27FC236}">
                  <a16:creationId xmlns:a16="http://schemas.microsoft.com/office/drawing/2014/main" id="{EE2A60EA-0F1F-42DE-8C44-C78B6171B111}"/>
                </a:ext>
              </a:extLst>
            </p:cNvPr>
            <p:cNvSpPr txBox="1"/>
            <p:nvPr/>
          </p:nvSpPr>
          <p:spPr>
            <a:xfrm>
              <a:off x="6235847" y="4404500"/>
              <a:ext cx="2105432" cy="517065"/>
            </a:xfrm>
            <a:prstGeom prst="rect">
              <a:avLst/>
            </a:prstGeom>
            <a:noFill/>
          </p:spPr>
          <p:txBody>
            <a:bodyPr wrap="square" lIns="182880" tIns="146304" rIns="182880" bIns="146304" rtlCol="0">
              <a:spAutoFit/>
            </a:bodyPr>
            <a:lstStyle/>
            <a:p>
              <a:pPr algn="ctr" latinLnBrk="0">
                <a:lnSpc>
                  <a:spcPct val="90000"/>
                </a:lnSpc>
                <a:spcAft>
                  <a:spcPts val="600"/>
                </a:spcAft>
                <a:defRPr/>
              </a:pPr>
              <a:r>
                <a:rPr lang="en-US" sz="1600" kern="0" dirty="0">
                  <a:solidFill>
                    <a:srgbClr val="002050"/>
                  </a:solidFill>
                  <a:latin typeface="Segoe UI" panose="020B0502040204020203" pitchFamily="34" charset="0"/>
                  <a:ea typeface="Segoe UI Black" panose="020B0A02040204020203" pitchFamily="34" charset="0"/>
                  <a:cs typeface="Segoe UI" panose="020B0502040204020203" pitchFamily="34" charset="0"/>
                </a:rPr>
                <a:t>Data Lake Store</a:t>
              </a:r>
            </a:p>
          </p:txBody>
        </p:sp>
        <p:sp>
          <p:nvSpPr>
            <p:cNvPr id="105" name="TextBox 104">
              <a:extLst>
                <a:ext uri="{FF2B5EF4-FFF2-40B4-BE49-F238E27FC236}">
                  <a16:creationId xmlns:a16="http://schemas.microsoft.com/office/drawing/2014/main" id="{7E97EEC1-9818-4A48-9D44-1DB5C2978963}"/>
                </a:ext>
              </a:extLst>
            </p:cNvPr>
            <p:cNvSpPr txBox="1"/>
            <p:nvPr/>
          </p:nvSpPr>
          <p:spPr>
            <a:xfrm>
              <a:off x="10147779" y="4404500"/>
              <a:ext cx="2105432" cy="517065"/>
            </a:xfrm>
            <a:prstGeom prst="rect">
              <a:avLst/>
            </a:prstGeom>
            <a:noFill/>
          </p:spPr>
          <p:txBody>
            <a:bodyPr wrap="square" lIns="182880" tIns="146304" rIns="182880" bIns="146304" rtlCol="0">
              <a:spAutoFit/>
            </a:bodyPr>
            <a:lstStyle/>
            <a:p>
              <a:pPr algn="ctr" latinLnBrk="0">
                <a:lnSpc>
                  <a:spcPct val="90000"/>
                </a:lnSpc>
                <a:spcAft>
                  <a:spcPts val="600"/>
                </a:spcAft>
                <a:defRPr/>
              </a:pPr>
              <a:r>
                <a:rPr lang="en-US" sz="1600" kern="0" dirty="0">
                  <a:solidFill>
                    <a:srgbClr val="002050"/>
                  </a:solidFill>
                  <a:latin typeface="Segoe UI" panose="020B0502040204020203" pitchFamily="34" charset="0"/>
                  <a:ea typeface="Segoe UI Black" panose="020B0A02040204020203" pitchFamily="34" charset="0"/>
                  <a:cs typeface="Segoe UI" panose="020B0502040204020203" pitchFamily="34" charset="0"/>
                </a:rPr>
                <a:t>SQL DB in a VM</a:t>
              </a:r>
            </a:p>
          </p:txBody>
        </p:sp>
        <p:pic>
          <p:nvPicPr>
            <p:cNvPr id="106" name="Picture 105">
              <a:extLst>
                <a:ext uri="{FF2B5EF4-FFF2-40B4-BE49-F238E27FC236}">
                  <a16:creationId xmlns:a16="http://schemas.microsoft.com/office/drawing/2014/main" id="{8C563E08-5803-40CB-8FDB-3CBDD7E5053B}"/>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760171" y="3421334"/>
              <a:ext cx="968715" cy="968715"/>
            </a:xfrm>
            <a:prstGeom prst="rect">
              <a:avLst/>
            </a:prstGeom>
          </p:spPr>
        </p:pic>
        <p:pic>
          <p:nvPicPr>
            <p:cNvPr id="107" name="Picture 106">
              <a:extLst>
                <a:ext uri="{FF2B5EF4-FFF2-40B4-BE49-F238E27FC236}">
                  <a16:creationId xmlns:a16="http://schemas.microsoft.com/office/drawing/2014/main" id="{F4B53DAA-35F8-45D2-A75F-E22E130DFF3D}"/>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923271" y="3613407"/>
              <a:ext cx="845937" cy="845937"/>
            </a:xfrm>
            <a:prstGeom prst="rect">
              <a:avLst/>
            </a:prstGeom>
            <a:noFill/>
          </p:spPr>
        </p:pic>
        <p:grpSp>
          <p:nvGrpSpPr>
            <p:cNvPr id="108" name="Group 107">
              <a:extLst>
                <a:ext uri="{FF2B5EF4-FFF2-40B4-BE49-F238E27FC236}">
                  <a16:creationId xmlns:a16="http://schemas.microsoft.com/office/drawing/2014/main" id="{20F0767E-2C35-42C2-9C99-ABED76F8C34E}"/>
                </a:ext>
              </a:extLst>
            </p:cNvPr>
            <p:cNvGrpSpPr>
              <a:grpSpLocks noChangeAspect="1"/>
            </p:cNvGrpSpPr>
            <p:nvPr/>
          </p:nvGrpSpPr>
          <p:grpSpPr>
            <a:xfrm>
              <a:off x="6969786" y="3606841"/>
              <a:ext cx="640080" cy="640080"/>
              <a:chOff x="4636526" y="2224884"/>
              <a:chExt cx="240061" cy="240061"/>
            </a:xfrm>
          </p:grpSpPr>
          <p:sp>
            <p:nvSpPr>
              <p:cNvPr id="109" name="Rounded Rectangle 179">
                <a:extLst>
                  <a:ext uri="{FF2B5EF4-FFF2-40B4-BE49-F238E27FC236}">
                    <a16:creationId xmlns:a16="http://schemas.microsoft.com/office/drawing/2014/main" id="{EB833FBF-0562-40BE-B948-E976C6EF106A}"/>
                  </a:ext>
                </a:extLst>
              </p:cNvPr>
              <p:cNvSpPr/>
              <p:nvPr/>
            </p:nvSpPr>
            <p:spPr bwMode="auto">
              <a:xfrm>
                <a:off x="4636526" y="2224884"/>
                <a:ext cx="240061" cy="240061"/>
              </a:xfrm>
              <a:prstGeom prst="round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0" name="Rectangle 109">
                <a:extLst>
                  <a:ext uri="{FF2B5EF4-FFF2-40B4-BE49-F238E27FC236}">
                    <a16:creationId xmlns:a16="http://schemas.microsoft.com/office/drawing/2014/main" id="{D412605B-7482-4164-BDFD-0DC529240C44}"/>
                  </a:ext>
                </a:extLst>
              </p:cNvPr>
              <p:cNvSpPr/>
              <p:nvPr/>
            </p:nvSpPr>
            <p:spPr bwMode="auto">
              <a:xfrm>
                <a:off x="4664864" y="2252473"/>
                <a:ext cx="32217" cy="32217"/>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1" name="Rectangle 110">
                <a:extLst>
                  <a:ext uri="{FF2B5EF4-FFF2-40B4-BE49-F238E27FC236}">
                    <a16:creationId xmlns:a16="http://schemas.microsoft.com/office/drawing/2014/main" id="{2E74FF60-52EC-4448-885C-D9AF693F2B28}"/>
                  </a:ext>
                </a:extLst>
              </p:cNvPr>
              <p:cNvSpPr/>
              <p:nvPr/>
            </p:nvSpPr>
            <p:spPr bwMode="auto">
              <a:xfrm>
                <a:off x="4767810" y="2252473"/>
                <a:ext cx="32217" cy="32217"/>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2" name="Oval 111">
                <a:extLst>
                  <a:ext uri="{FF2B5EF4-FFF2-40B4-BE49-F238E27FC236}">
                    <a16:creationId xmlns:a16="http://schemas.microsoft.com/office/drawing/2014/main" id="{8EADC3B5-969C-4DFE-806B-CEA749B9E7A4}"/>
                  </a:ext>
                </a:extLst>
              </p:cNvPr>
              <p:cNvSpPr/>
              <p:nvPr/>
            </p:nvSpPr>
            <p:spPr bwMode="auto">
              <a:xfrm>
                <a:off x="4715153" y="2252760"/>
                <a:ext cx="34584" cy="34585"/>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3" name="Oval 112">
                <a:extLst>
                  <a:ext uri="{FF2B5EF4-FFF2-40B4-BE49-F238E27FC236}">
                    <a16:creationId xmlns:a16="http://schemas.microsoft.com/office/drawing/2014/main" id="{24294407-DD3C-4DEB-8251-2697BC3F7373}"/>
                  </a:ext>
                </a:extLst>
              </p:cNvPr>
              <p:cNvSpPr/>
              <p:nvPr/>
            </p:nvSpPr>
            <p:spPr bwMode="auto">
              <a:xfrm>
                <a:off x="4818100" y="2252760"/>
                <a:ext cx="34584" cy="34585"/>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4" name="Rectangle 113">
                <a:extLst>
                  <a:ext uri="{FF2B5EF4-FFF2-40B4-BE49-F238E27FC236}">
                    <a16:creationId xmlns:a16="http://schemas.microsoft.com/office/drawing/2014/main" id="{2A88FCF8-1D62-4D74-B49A-66F64FC1588E}"/>
                  </a:ext>
                </a:extLst>
              </p:cNvPr>
              <p:cNvSpPr/>
              <p:nvPr/>
            </p:nvSpPr>
            <p:spPr bwMode="auto">
              <a:xfrm>
                <a:off x="4664864" y="2362677"/>
                <a:ext cx="32217" cy="32217"/>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5" name="Rectangle 114">
                <a:extLst>
                  <a:ext uri="{FF2B5EF4-FFF2-40B4-BE49-F238E27FC236}">
                    <a16:creationId xmlns:a16="http://schemas.microsoft.com/office/drawing/2014/main" id="{FFA5E045-8E03-4E85-9EF0-B8CAA2C2BE9C}"/>
                  </a:ext>
                </a:extLst>
              </p:cNvPr>
              <p:cNvSpPr/>
              <p:nvPr/>
            </p:nvSpPr>
            <p:spPr bwMode="auto">
              <a:xfrm>
                <a:off x="4767810" y="2362677"/>
                <a:ext cx="32217" cy="32217"/>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6" name="Oval 115">
                <a:extLst>
                  <a:ext uri="{FF2B5EF4-FFF2-40B4-BE49-F238E27FC236}">
                    <a16:creationId xmlns:a16="http://schemas.microsoft.com/office/drawing/2014/main" id="{F5FB6D2C-D0BD-41C1-8FDC-7AF95705F986}"/>
                  </a:ext>
                </a:extLst>
              </p:cNvPr>
              <p:cNvSpPr/>
              <p:nvPr/>
            </p:nvSpPr>
            <p:spPr bwMode="auto">
              <a:xfrm>
                <a:off x="4715153" y="2362963"/>
                <a:ext cx="34584" cy="34585"/>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7" name="Oval 116">
                <a:extLst>
                  <a:ext uri="{FF2B5EF4-FFF2-40B4-BE49-F238E27FC236}">
                    <a16:creationId xmlns:a16="http://schemas.microsoft.com/office/drawing/2014/main" id="{A455775E-B47B-4784-9964-BCDE5DED8416}"/>
                  </a:ext>
                </a:extLst>
              </p:cNvPr>
              <p:cNvSpPr/>
              <p:nvPr/>
            </p:nvSpPr>
            <p:spPr bwMode="auto">
              <a:xfrm>
                <a:off x="4818100" y="2362963"/>
                <a:ext cx="34584" cy="34585"/>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8" name="Rectangle 117">
                <a:extLst>
                  <a:ext uri="{FF2B5EF4-FFF2-40B4-BE49-F238E27FC236}">
                    <a16:creationId xmlns:a16="http://schemas.microsoft.com/office/drawing/2014/main" id="{C8BC2BB5-F9A4-4EF6-8795-3EC9924A7E0A}"/>
                  </a:ext>
                </a:extLst>
              </p:cNvPr>
              <p:cNvSpPr/>
              <p:nvPr/>
            </p:nvSpPr>
            <p:spPr bwMode="auto">
              <a:xfrm>
                <a:off x="4717807" y="2415363"/>
                <a:ext cx="32217" cy="32217"/>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9" name="Rectangle 118">
                <a:extLst>
                  <a:ext uri="{FF2B5EF4-FFF2-40B4-BE49-F238E27FC236}">
                    <a16:creationId xmlns:a16="http://schemas.microsoft.com/office/drawing/2014/main" id="{FBD94F89-A395-4B27-8231-4FB1576E315F}"/>
                  </a:ext>
                </a:extLst>
              </p:cNvPr>
              <p:cNvSpPr/>
              <p:nvPr/>
            </p:nvSpPr>
            <p:spPr bwMode="auto">
              <a:xfrm>
                <a:off x="4820754" y="2415363"/>
                <a:ext cx="32217" cy="32217"/>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0" name="Oval 119">
                <a:extLst>
                  <a:ext uri="{FF2B5EF4-FFF2-40B4-BE49-F238E27FC236}">
                    <a16:creationId xmlns:a16="http://schemas.microsoft.com/office/drawing/2014/main" id="{E5D7F3AD-E975-48F4-9480-CB20D67B94A0}"/>
                  </a:ext>
                </a:extLst>
              </p:cNvPr>
              <p:cNvSpPr/>
              <p:nvPr/>
            </p:nvSpPr>
            <p:spPr bwMode="auto">
              <a:xfrm>
                <a:off x="4665150" y="2415650"/>
                <a:ext cx="34584" cy="34585"/>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1" name="Oval 120">
                <a:extLst>
                  <a:ext uri="{FF2B5EF4-FFF2-40B4-BE49-F238E27FC236}">
                    <a16:creationId xmlns:a16="http://schemas.microsoft.com/office/drawing/2014/main" id="{8D2A96D9-E083-481F-9B40-5FD8D803419C}"/>
                  </a:ext>
                </a:extLst>
              </p:cNvPr>
              <p:cNvSpPr/>
              <p:nvPr/>
            </p:nvSpPr>
            <p:spPr bwMode="auto">
              <a:xfrm>
                <a:off x="4768098" y="2415650"/>
                <a:ext cx="34584" cy="34585"/>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2" name="Rectangle 121">
                <a:extLst>
                  <a:ext uri="{FF2B5EF4-FFF2-40B4-BE49-F238E27FC236}">
                    <a16:creationId xmlns:a16="http://schemas.microsoft.com/office/drawing/2014/main" id="{AEC80F99-5669-46A2-A630-06E782F67293}"/>
                  </a:ext>
                </a:extLst>
              </p:cNvPr>
              <p:cNvSpPr/>
              <p:nvPr/>
            </p:nvSpPr>
            <p:spPr bwMode="auto">
              <a:xfrm>
                <a:off x="4717807" y="2300347"/>
                <a:ext cx="32217" cy="32217"/>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3" name="Rectangle 122">
                <a:extLst>
                  <a:ext uri="{FF2B5EF4-FFF2-40B4-BE49-F238E27FC236}">
                    <a16:creationId xmlns:a16="http://schemas.microsoft.com/office/drawing/2014/main" id="{A1A8FC47-7E80-4385-9487-FB24F2C17F8C}"/>
                  </a:ext>
                </a:extLst>
              </p:cNvPr>
              <p:cNvSpPr/>
              <p:nvPr/>
            </p:nvSpPr>
            <p:spPr bwMode="auto">
              <a:xfrm>
                <a:off x="4820754" y="2300347"/>
                <a:ext cx="32217" cy="32217"/>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4" name="Oval 123">
                <a:extLst>
                  <a:ext uri="{FF2B5EF4-FFF2-40B4-BE49-F238E27FC236}">
                    <a16:creationId xmlns:a16="http://schemas.microsoft.com/office/drawing/2014/main" id="{FAC654CC-24D9-49FB-BA88-A1014C537053}"/>
                  </a:ext>
                </a:extLst>
              </p:cNvPr>
              <p:cNvSpPr/>
              <p:nvPr/>
            </p:nvSpPr>
            <p:spPr bwMode="auto">
              <a:xfrm>
                <a:off x="4665150" y="2300634"/>
                <a:ext cx="34584" cy="34585"/>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5" name="Oval 124">
                <a:extLst>
                  <a:ext uri="{FF2B5EF4-FFF2-40B4-BE49-F238E27FC236}">
                    <a16:creationId xmlns:a16="http://schemas.microsoft.com/office/drawing/2014/main" id="{BF963845-06C6-4944-8726-8FE4E1602DDD}"/>
                  </a:ext>
                </a:extLst>
              </p:cNvPr>
              <p:cNvSpPr/>
              <p:nvPr/>
            </p:nvSpPr>
            <p:spPr bwMode="auto">
              <a:xfrm>
                <a:off x="4768098" y="2300634"/>
                <a:ext cx="34584" cy="34585"/>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26" name="Freeform 200">
              <a:extLst>
                <a:ext uri="{FF2B5EF4-FFF2-40B4-BE49-F238E27FC236}">
                  <a16:creationId xmlns:a16="http://schemas.microsoft.com/office/drawing/2014/main" id="{0F5395A9-63A6-4B7B-B077-D4F75F7EF70F}"/>
                </a:ext>
              </a:extLst>
            </p:cNvPr>
            <p:cNvSpPr>
              <a:spLocks noChangeAspect="1"/>
            </p:cNvSpPr>
            <p:nvPr/>
          </p:nvSpPr>
          <p:spPr bwMode="auto">
            <a:xfrm>
              <a:off x="2716565" y="3382475"/>
              <a:ext cx="885519" cy="954938"/>
            </a:xfrm>
            <a:custGeom>
              <a:avLst/>
              <a:gdLst>
                <a:gd name="connsiteX0" fmla="*/ 623808 w 1048497"/>
                <a:gd name="connsiteY0" fmla="*/ 0 h 1130692"/>
                <a:gd name="connsiteX1" fmla="*/ 637293 w 1048497"/>
                <a:gd name="connsiteY1" fmla="*/ 5465 h 1130692"/>
                <a:gd name="connsiteX2" fmla="*/ 986311 w 1048497"/>
                <a:gd name="connsiteY2" fmla="*/ 320195 h 1130692"/>
                <a:gd name="connsiteX3" fmla="*/ 993661 w 1048497"/>
                <a:gd name="connsiteY3" fmla="*/ 326823 h 1130692"/>
                <a:gd name="connsiteX4" fmla="*/ 960731 w 1048497"/>
                <a:gd name="connsiteY4" fmla="*/ 342017 h 1130692"/>
                <a:gd name="connsiteX5" fmla="*/ 954333 w 1048497"/>
                <a:gd name="connsiteY5" fmla="*/ 346505 h 1130692"/>
                <a:gd name="connsiteX6" fmla="*/ 918802 w 1048497"/>
                <a:gd name="connsiteY6" fmla="*/ 314433 h 1130692"/>
                <a:gd name="connsiteX7" fmla="*/ 623833 w 1048497"/>
                <a:gd name="connsiteY7" fmla="*/ 48174 h 1130692"/>
                <a:gd name="connsiteX8" fmla="*/ 74942 w 1048497"/>
                <a:gd name="connsiteY8" fmla="*/ 544576 h 1130692"/>
                <a:gd name="connsiteX9" fmla="*/ 141348 w 1048497"/>
                <a:gd name="connsiteY9" fmla="*/ 544576 h 1130692"/>
                <a:gd name="connsiteX10" fmla="*/ 162101 w 1048497"/>
                <a:gd name="connsiteY10" fmla="*/ 565389 h 1130692"/>
                <a:gd name="connsiteX11" fmla="*/ 162101 w 1048497"/>
                <a:gd name="connsiteY11" fmla="*/ 1049303 h 1130692"/>
                <a:gd name="connsiteX12" fmla="*/ 201529 w 1048497"/>
                <a:gd name="connsiteY12" fmla="*/ 1088848 h 1130692"/>
                <a:gd name="connsiteX13" fmla="*/ 482719 w 1048497"/>
                <a:gd name="connsiteY13" fmla="*/ 1088848 h 1130692"/>
                <a:gd name="connsiteX14" fmla="*/ 482719 w 1048497"/>
                <a:gd name="connsiteY14" fmla="*/ 686107 h 1130692"/>
                <a:gd name="connsiteX15" fmla="*/ 503471 w 1048497"/>
                <a:gd name="connsiteY15" fmla="*/ 665294 h 1130692"/>
                <a:gd name="connsiteX16" fmla="*/ 744195 w 1048497"/>
                <a:gd name="connsiteY16" fmla="*/ 665294 h 1130692"/>
                <a:gd name="connsiteX17" fmla="*/ 764946 w 1048497"/>
                <a:gd name="connsiteY17" fmla="*/ 686107 h 1130692"/>
                <a:gd name="connsiteX18" fmla="*/ 764946 w 1048497"/>
                <a:gd name="connsiteY18" fmla="*/ 1088848 h 1130692"/>
                <a:gd name="connsiteX19" fmla="*/ 927509 w 1048497"/>
                <a:gd name="connsiteY19" fmla="*/ 1088848 h 1130692"/>
                <a:gd name="connsiteX20" fmla="*/ 947670 w 1048497"/>
                <a:gd name="connsiteY20" fmla="*/ 1088848 h 1130692"/>
                <a:gd name="connsiteX21" fmla="*/ 960731 w 1048497"/>
                <a:gd name="connsiteY21" fmla="*/ 1098009 h 1130692"/>
                <a:gd name="connsiteX22" fmla="*/ 1008113 w 1048497"/>
                <a:gd name="connsiteY22" fmla="*/ 1119872 h 1130692"/>
                <a:gd name="connsiteX23" fmla="*/ 1048497 w 1048497"/>
                <a:gd name="connsiteY23" fmla="*/ 1130236 h 1130692"/>
                <a:gd name="connsiteX24" fmla="*/ 1045988 w 1048497"/>
                <a:gd name="connsiteY24" fmla="*/ 1130692 h 1130692"/>
                <a:gd name="connsiteX25" fmla="*/ 744134 w 1048497"/>
                <a:gd name="connsiteY25" fmla="*/ 1130692 h 1130692"/>
                <a:gd name="connsiteX26" fmla="*/ 723388 w 1048497"/>
                <a:gd name="connsiteY26" fmla="*/ 1109874 h 1130692"/>
                <a:gd name="connsiteX27" fmla="*/ 723388 w 1048497"/>
                <a:gd name="connsiteY27" fmla="*/ 707041 h 1130692"/>
                <a:gd name="connsiteX28" fmla="*/ 524227 w 1048497"/>
                <a:gd name="connsiteY28" fmla="*/ 707041 h 1130692"/>
                <a:gd name="connsiteX29" fmla="*/ 524227 w 1048497"/>
                <a:gd name="connsiteY29" fmla="*/ 1109874 h 1130692"/>
                <a:gd name="connsiteX30" fmla="*/ 503482 w 1048497"/>
                <a:gd name="connsiteY30" fmla="*/ 1130692 h 1130692"/>
                <a:gd name="connsiteX31" fmla="*/ 201628 w 1048497"/>
                <a:gd name="connsiteY31" fmla="*/ 1130692 h 1130692"/>
                <a:gd name="connsiteX32" fmla="*/ 120719 w 1048497"/>
                <a:gd name="connsiteY32" fmla="*/ 1049501 h 1130692"/>
                <a:gd name="connsiteX33" fmla="*/ 120719 w 1048497"/>
                <a:gd name="connsiteY33" fmla="*/ 586295 h 1130692"/>
                <a:gd name="connsiteX34" fmla="*/ 20101 w 1048497"/>
                <a:gd name="connsiteY34" fmla="*/ 586295 h 1130692"/>
                <a:gd name="connsiteX35" fmla="*/ 1430 w 1048497"/>
                <a:gd name="connsiteY35" fmla="*/ 572763 h 1130692"/>
                <a:gd name="connsiteX36" fmla="*/ 6616 w 1048497"/>
                <a:gd name="connsiteY36" fmla="*/ 549863 h 1130692"/>
                <a:gd name="connsiteX37" fmla="*/ 610323 w 1048497"/>
                <a:gd name="connsiteY37" fmla="*/ 5465 h 1130692"/>
                <a:gd name="connsiteX38" fmla="*/ 623808 w 1048497"/>
                <a:gd name="connsiteY38" fmla="*/ 0 h 1130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48497" h="1130692">
                  <a:moveTo>
                    <a:pt x="623808" y="0"/>
                  </a:moveTo>
                  <a:cubicBezTo>
                    <a:pt x="628735" y="0"/>
                    <a:pt x="633662" y="1822"/>
                    <a:pt x="637293" y="5465"/>
                  </a:cubicBezTo>
                  <a:cubicBezTo>
                    <a:pt x="788220" y="141564"/>
                    <a:pt x="901415" y="243639"/>
                    <a:pt x="986311" y="320195"/>
                  </a:cubicBezTo>
                  <a:lnTo>
                    <a:pt x="993661" y="326823"/>
                  </a:lnTo>
                  <a:lnTo>
                    <a:pt x="960731" y="342017"/>
                  </a:lnTo>
                  <a:lnTo>
                    <a:pt x="954333" y="346505"/>
                  </a:lnTo>
                  <a:lnTo>
                    <a:pt x="918802" y="314433"/>
                  </a:lnTo>
                  <a:cubicBezTo>
                    <a:pt x="623833" y="48174"/>
                    <a:pt x="623833" y="48174"/>
                    <a:pt x="623833" y="48174"/>
                  </a:cubicBezTo>
                  <a:cubicBezTo>
                    <a:pt x="74942" y="544576"/>
                    <a:pt x="74942" y="544576"/>
                    <a:pt x="74942" y="544576"/>
                  </a:cubicBezTo>
                  <a:cubicBezTo>
                    <a:pt x="141348" y="544576"/>
                    <a:pt x="141348" y="544576"/>
                    <a:pt x="141348" y="544576"/>
                  </a:cubicBezTo>
                  <a:cubicBezTo>
                    <a:pt x="152762" y="544576"/>
                    <a:pt x="162101" y="553942"/>
                    <a:pt x="162101" y="565389"/>
                  </a:cubicBezTo>
                  <a:cubicBezTo>
                    <a:pt x="162101" y="1049303"/>
                    <a:pt x="162101" y="1049303"/>
                    <a:pt x="162101" y="1049303"/>
                  </a:cubicBezTo>
                  <a:cubicBezTo>
                    <a:pt x="162101" y="1074279"/>
                    <a:pt x="176627" y="1088848"/>
                    <a:pt x="201529" y="1088848"/>
                  </a:cubicBezTo>
                  <a:cubicBezTo>
                    <a:pt x="482719" y="1088848"/>
                    <a:pt x="482719" y="1088848"/>
                    <a:pt x="482719" y="1088848"/>
                  </a:cubicBezTo>
                  <a:cubicBezTo>
                    <a:pt x="482719" y="686107"/>
                    <a:pt x="482719" y="686107"/>
                    <a:pt x="482719" y="686107"/>
                  </a:cubicBezTo>
                  <a:cubicBezTo>
                    <a:pt x="482719" y="674660"/>
                    <a:pt x="492058" y="665294"/>
                    <a:pt x="503471" y="665294"/>
                  </a:cubicBezTo>
                  <a:cubicBezTo>
                    <a:pt x="744195" y="665294"/>
                    <a:pt x="744195" y="665294"/>
                    <a:pt x="744195" y="665294"/>
                  </a:cubicBezTo>
                  <a:cubicBezTo>
                    <a:pt x="755608" y="665294"/>
                    <a:pt x="764946" y="674660"/>
                    <a:pt x="764946" y="686107"/>
                  </a:cubicBezTo>
                  <a:lnTo>
                    <a:pt x="764946" y="1088848"/>
                  </a:lnTo>
                  <a:cubicBezTo>
                    <a:pt x="835244" y="1088848"/>
                    <a:pt x="887967" y="1088848"/>
                    <a:pt x="927509" y="1088848"/>
                  </a:cubicBezTo>
                  <a:lnTo>
                    <a:pt x="947670" y="1088848"/>
                  </a:lnTo>
                  <a:lnTo>
                    <a:pt x="960731" y="1098009"/>
                  </a:lnTo>
                  <a:cubicBezTo>
                    <a:pt x="974677" y="1105868"/>
                    <a:pt x="990558" y="1113189"/>
                    <a:pt x="1008113" y="1119872"/>
                  </a:cubicBezTo>
                  <a:lnTo>
                    <a:pt x="1048497" y="1130236"/>
                  </a:lnTo>
                  <a:lnTo>
                    <a:pt x="1045988" y="1130692"/>
                  </a:lnTo>
                  <a:cubicBezTo>
                    <a:pt x="744134" y="1130692"/>
                    <a:pt x="744134" y="1130692"/>
                    <a:pt x="744134" y="1130692"/>
                  </a:cubicBezTo>
                  <a:cubicBezTo>
                    <a:pt x="732724" y="1130692"/>
                    <a:pt x="723388" y="1121324"/>
                    <a:pt x="723388" y="1109874"/>
                  </a:cubicBezTo>
                  <a:cubicBezTo>
                    <a:pt x="723388" y="707041"/>
                    <a:pt x="723388" y="707041"/>
                    <a:pt x="723388" y="707041"/>
                  </a:cubicBezTo>
                  <a:cubicBezTo>
                    <a:pt x="524227" y="707041"/>
                    <a:pt x="524227" y="707041"/>
                    <a:pt x="524227" y="707041"/>
                  </a:cubicBezTo>
                  <a:cubicBezTo>
                    <a:pt x="524227" y="1109874"/>
                    <a:pt x="524227" y="1109874"/>
                    <a:pt x="524227" y="1109874"/>
                  </a:cubicBezTo>
                  <a:cubicBezTo>
                    <a:pt x="524227" y="1121324"/>
                    <a:pt x="514892" y="1130692"/>
                    <a:pt x="503482" y="1130692"/>
                  </a:cubicBezTo>
                  <a:cubicBezTo>
                    <a:pt x="201628" y="1130692"/>
                    <a:pt x="201628" y="1130692"/>
                    <a:pt x="201628" y="1130692"/>
                  </a:cubicBezTo>
                  <a:cubicBezTo>
                    <a:pt x="153913" y="1130692"/>
                    <a:pt x="120719" y="1097383"/>
                    <a:pt x="120719" y="1049501"/>
                  </a:cubicBezTo>
                  <a:cubicBezTo>
                    <a:pt x="120719" y="586295"/>
                    <a:pt x="120719" y="586295"/>
                    <a:pt x="120719" y="586295"/>
                  </a:cubicBezTo>
                  <a:cubicBezTo>
                    <a:pt x="20101" y="586295"/>
                    <a:pt x="20101" y="586295"/>
                    <a:pt x="20101" y="586295"/>
                  </a:cubicBezTo>
                  <a:cubicBezTo>
                    <a:pt x="11803" y="586295"/>
                    <a:pt x="4542" y="581090"/>
                    <a:pt x="1430" y="572763"/>
                  </a:cubicBezTo>
                  <a:cubicBezTo>
                    <a:pt x="-1682" y="564435"/>
                    <a:pt x="393" y="556108"/>
                    <a:pt x="6616" y="549863"/>
                  </a:cubicBezTo>
                  <a:cubicBezTo>
                    <a:pt x="610323" y="5465"/>
                    <a:pt x="610323" y="5465"/>
                    <a:pt x="610323" y="5465"/>
                  </a:cubicBezTo>
                  <a:cubicBezTo>
                    <a:pt x="613954" y="1822"/>
                    <a:pt x="618881" y="0"/>
                    <a:pt x="623808" y="0"/>
                  </a:cubicBezTo>
                  <a:close/>
                </a:path>
              </a:pathLst>
            </a:custGeom>
            <a:solidFill>
              <a:srgbClr val="0078D7"/>
            </a:solidFill>
            <a:ln>
              <a:solidFill>
                <a:srgbClr val="0078D7"/>
              </a:solid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ndParaRPr>
            </a:p>
          </p:txBody>
        </p:sp>
        <p:grpSp>
          <p:nvGrpSpPr>
            <p:cNvPr id="127" name="Group 126">
              <a:extLst>
                <a:ext uri="{FF2B5EF4-FFF2-40B4-BE49-F238E27FC236}">
                  <a16:creationId xmlns:a16="http://schemas.microsoft.com/office/drawing/2014/main" id="{8B56C731-140E-4395-8499-E08B472A129E}"/>
                </a:ext>
              </a:extLst>
            </p:cNvPr>
            <p:cNvGrpSpPr>
              <a:grpSpLocks noChangeAspect="1"/>
            </p:cNvGrpSpPr>
            <p:nvPr/>
          </p:nvGrpSpPr>
          <p:grpSpPr>
            <a:xfrm>
              <a:off x="3529014" y="3675810"/>
              <a:ext cx="542827" cy="664837"/>
              <a:chOff x="-3084513" y="3390510"/>
              <a:chExt cx="2716213" cy="3363913"/>
            </a:xfrm>
            <a:solidFill>
              <a:srgbClr val="0078D7"/>
            </a:solidFill>
          </p:grpSpPr>
          <p:sp>
            <p:nvSpPr>
              <p:cNvPr id="128" name="Freeform 40">
                <a:extLst>
                  <a:ext uri="{FF2B5EF4-FFF2-40B4-BE49-F238E27FC236}">
                    <a16:creationId xmlns:a16="http://schemas.microsoft.com/office/drawing/2014/main" id="{C8CD1435-4505-486D-A014-B8694786DC58}"/>
                  </a:ext>
                </a:extLst>
              </p:cNvPr>
              <p:cNvSpPr>
                <a:spLocks noEditPoints="1"/>
              </p:cNvSpPr>
              <p:nvPr/>
            </p:nvSpPr>
            <p:spPr bwMode="auto">
              <a:xfrm>
                <a:off x="-3084513" y="3390510"/>
                <a:ext cx="2716213" cy="3363913"/>
              </a:xfrm>
              <a:custGeom>
                <a:avLst/>
                <a:gdLst>
                  <a:gd name="T0" fmla="*/ 896 w 896"/>
                  <a:gd name="T1" fmla="*/ 212 h 1107"/>
                  <a:gd name="T2" fmla="*/ 448 w 896"/>
                  <a:gd name="T3" fmla="*/ 0 h 1107"/>
                  <a:gd name="T4" fmla="*/ 0 w 896"/>
                  <a:gd name="T5" fmla="*/ 212 h 1107"/>
                  <a:gd name="T6" fmla="*/ 1 w 896"/>
                  <a:gd name="T7" fmla="*/ 219 h 1107"/>
                  <a:gd name="T8" fmla="*/ 0 w 896"/>
                  <a:gd name="T9" fmla="*/ 894 h 1107"/>
                  <a:gd name="T10" fmla="*/ 448 w 896"/>
                  <a:gd name="T11" fmla="*/ 1107 h 1107"/>
                  <a:gd name="T12" fmla="*/ 896 w 896"/>
                  <a:gd name="T13" fmla="*/ 894 h 1107"/>
                  <a:gd name="T14" fmla="*/ 895 w 896"/>
                  <a:gd name="T15" fmla="*/ 219 h 1107"/>
                  <a:gd name="T16" fmla="*/ 305 w 896"/>
                  <a:gd name="T17" fmla="*/ 679 h 1107"/>
                  <a:gd name="T18" fmla="*/ 253 w 896"/>
                  <a:gd name="T19" fmla="*/ 716 h 1107"/>
                  <a:gd name="T20" fmla="*/ 178 w 896"/>
                  <a:gd name="T21" fmla="*/ 717 h 1107"/>
                  <a:gd name="T22" fmla="*/ 146 w 896"/>
                  <a:gd name="T23" fmla="*/ 648 h 1107"/>
                  <a:gd name="T24" fmla="*/ 213 w 896"/>
                  <a:gd name="T25" fmla="*/ 674 h 1107"/>
                  <a:gd name="T26" fmla="*/ 244 w 896"/>
                  <a:gd name="T27" fmla="*/ 667 h 1107"/>
                  <a:gd name="T28" fmla="*/ 255 w 896"/>
                  <a:gd name="T29" fmla="*/ 648 h 1107"/>
                  <a:gd name="T30" fmla="*/ 240 w 896"/>
                  <a:gd name="T31" fmla="*/ 623 h 1107"/>
                  <a:gd name="T32" fmla="*/ 202 w 896"/>
                  <a:gd name="T33" fmla="*/ 604 h 1107"/>
                  <a:gd name="T34" fmla="*/ 145 w 896"/>
                  <a:gd name="T35" fmla="*/ 529 h 1107"/>
                  <a:gd name="T36" fmla="*/ 174 w 896"/>
                  <a:gd name="T37" fmla="*/ 470 h 1107"/>
                  <a:gd name="T38" fmla="*/ 241 w 896"/>
                  <a:gd name="T39" fmla="*/ 452 h 1107"/>
                  <a:gd name="T40" fmla="*/ 302 w 896"/>
                  <a:gd name="T41" fmla="*/ 462 h 1107"/>
                  <a:gd name="T42" fmla="*/ 288 w 896"/>
                  <a:gd name="T43" fmla="*/ 508 h 1107"/>
                  <a:gd name="T44" fmla="*/ 258 w 896"/>
                  <a:gd name="T45" fmla="*/ 499 h 1107"/>
                  <a:gd name="T46" fmla="*/ 227 w 896"/>
                  <a:gd name="T47" fmla="*/ 500 h 1107"/>
                  <a:gd name="T48" fmla="*/ 206 w 896"/>
                  <a:gd name="T49" fmla="*/ 513 h 1107"/>
                  <a:gd name="T50" fmla="*/ 206 w 896"/>
                  <a:gd name="T51" fmla="*/ 536 h 1107"/>
                  <a:gd name="T52" fmla="*/ 230 w 896"/>
                  <a:gd name="T53" fmla="*/ 555 h 1107"/>
                  <a:gd name="T54" fmla="*/ 275 w 896"/>
                  <a:gd name="T55" fmla="*/ 578 h 1107"/>
                  <a:gd name="T56" fmla="*/ 308 w 896"/>
                  <a:gd name="T57" fmla="*/ 615 h 1107"/>
                  <a:gd name="T58" fmla="*/ 305 w 896"/>
                  <a:gd name="T59" fmla="*/ 679 h 1107"/>
                  <a:gd name="T60" fmla="*/ 491 w 896"/>
                  <a:gd name="T61" fmla="*/ 716 h 1107"/>
                  <a:gd name="T62" fmla="*/ 370 w 896"/>
                  <a:gd name="T63" fmla="*/ 684 h 1107"/>
                  <a:gd name="T64" fmla="*/ 371 w 896"/>
                  <a:gd name="T65" fmla="*/ 490 h 1107"/>
                  <a:gd name="T66" fmla="*/ 544 w 896"/>
                  <a:gd name="T67" fmla="*/ 488 h 1107"/>
                  <a:gd name="T68" fmla="*/ 543 w 896"/>
                  <a:gd name="T69" fmla="*/ 683 h 1107"/>
                  <a:gd name="T70" fmla="*/ 538 w 896"/>
                  <a:gd name="T71" fmla="*/ 687 h 1107"/>
                  <a:gd name="T72" fmla="*/ 523 w 896"/>
                  <a:gd name="T73" fmla="*/ 751 h 1107"/>
                  <a:gd name="T74" fmla="*/ 617 w 896"/>
                  <a:gd name="T75" fmla="*/ 716 h 1107"/>
                  <a:gd name="T76" fmla="*/ 671 w 896"/>
                  <a:gd name="T77" fmla="*/ 456 h 1107"/>
                  <a:gd name="T78" fmla="*/ 762 w 896"/>
                  <a:gd name="T79" fmla="*/ 668 h 1107"/>
                  <a:gd name="T80" fmla="*/ 448 w 896"/>
                  <a:gd name="T81" fmla="*/ 329 h 1107"/>
                  <a:gd name="T82" fmla="*/ 448 w 896"/>
                  <a:gd name="T83" fmla="*/ 73 h 1107"/>
                  <a:gd name="T84" fmla="*/ 448 w 896"/>
                  <a:gd name="T85" fmla="*/ 329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6" h="1107">
                    <a:moveTo>
                      <a:pt x="896" y="215"/>
                    </a:moveTo>
                    <a:cubicBezTo>
                      <a:pt x="896" y="214"/>
                      <a:pt x="896" y="213"/>
                      <a:pt x="896" y="212"/>
                    </a:cubicBezTo>
                    <a:cubicBezTo>
                      <a:pt x="896" y="148"/>
                      <a:pt x="844" y="91"/>
                      <a:pt x="751" y="53"/>
                    </a:cubicBezTo>
                    <a:cubicBezTo>
                      <a:pt x="669" y="18"/>
                      <a:pt x="561" y="0"/>
                      <a:pt x="448" y="0"/>
                    </a:cubicBezTo>
                    <a:cubicBezTo>
                      <a:pt x="335" y="0"/>
                      <a:pt x="227" y="18"/>
                      <a:pt x="146" y="52"/>
                    </a:cubicBezTo>
                    <a:cubicBezTo>
                      <a:pt x="52" y="91"/>
                      <a:pt x="0" y="148"/>
                      <a:pt x="0" y="212"/>
                    </a:cubicBezTo>
                    <a:cubicBezTo>
                      <a:pt x="0" y="213"/>
                      <a:pt x="0" y="214"/>
                      <a:pt x="1" y="215"/>
                    </a:cubicBezTo>
                    <a:cubicBezTo>
                      <a:pt x="1" y="219"/>
                      <a:pt x="1" y="219"/>
                      <a:pt x="1" y="219"/>
                    </a:cubicBezTo>
                    <a:cubicBezTo>
                      <a:pt x="1" y="220"/>
                      <a:pt x="0" y="222"/>
                      <a:pt x="0" y="224"/>
                    </a:cubicBezTo>
                    <a:cubicBezTo>
                      <a:pt x="0" y="894"/>
                      <a:pt x="0" y="894"/>
                      <a:pt x="0" y="894"/>
                    </a:cubicBezTo>
                    <a:cubicBezTo>
                      <a:pt x="0" y="959"/>
                      <a:pt x="52" y="1016"/>
                      <a:pt x="146" y="1054"/>
                    </a:cubicBezTo>
                    <a:cubicBezTo>
                      <a:pt x="227" y="1088"/>
                      <a:pt x="335" y="1107"/>
                      <a:pt x="448" y="1107"/>
                    </a:cubicBezTo>
                    <a:cubicBezTo>
                      <a:pt x="561" y="1107"/>
                      <a:pt x="669" y="1088"/>
                      <a:pt x="751" y="1054"/>
                    </a:cubicBezTo>
                    <a:cubicBezTo>
                      <a:pt x="844" y="1016"/>
                      <a:pt x="896" y="959"/>
                      <a:pt x="896" y="894"/>
                    </a:cubicBezTo>
                    <a:cubicBezTo>
                      <a:pt x="896" y="224"/>
                      <a:pt x="896" y="224"/>
                      <a:pt x="896" y="224"/>
                    </a:cubicBezTo>
                    <a:cubicBezTo>
                      <a:pt x="896" y="222"/>
                      <a:pt x="896" y="220"/>
                      <a:pt x="895" y="219"/>
                    </a:cubicBezTo>
                    <a:lnTo>
                      <a:pt x="896" y="215"/>
                    </a:lnTo>
                    <a:close/>
                    <a:moveTo>
                      <a:pt x="305" y="679"/>
                    </a:moveTo>
                    <a:cubicBezTo>
                      <a:pt x="300" y="689"/>
                      <a:pt x="293" y="697"/>
                      <a:pt x="284" y="703"/>
                    </a:cubicBezTo>
                    <a:cubicBezTo>
                      <a:pt x="275" y="709"/>
                      <a:pt x="265" y="714"/>
                      <a:pt x="253" y="716"/>
                    </a:cubicBezTo>
                    <a:cubicBezTo>
                      <a:pt x="241" y="719"/>
                      <a:pt x="229" y="720"/>
                      <a:pt x="216" y="720"/>
                    </a:cubicBezTo>
                    <a:cubicBezTo>
                      <a:pt x="202" y="720"/>
                      <a:pt x="190" y="719"/>
                      <a:pt x="178" y="717"/>
                    </a:cubicBezTo>
                    <a:cubicBezTo>
                      <a:pt x="166" y="714"/>
                      <a:pt x="155" y="711"/>
                      <a:pt x="146" y="706"/>
                    </a:cubicBezTo>
                    <a:cubicBezTo>
                      <a:pt x="146" y="648"/>
                      <a:pt x="146" y="648"/>
                      <a:pt x="146" y="648"/>
                    </a:cubicBezTo>
                    <a:cubicBezTo>
                      <a:pt x="156" y="657"/>
                      <a:pt x="167" y="663"/>
                      <a:pt x="178" y="668"/>
                    </a:cubicBezTo>
                    <a:cubicBezTo>
                      <a:pt x="190" y="672"/>
                      <a:pt x="202" y="674"/>
                      <a:pt x="213" y="674"/>
                    </a:cubicBezTo>
                    <a:cubicBezTo>
                      <a:pt x="220" y="674"/>
                      <a:pt x="226" y="674"/>
                      <a:pt x="232" y="672"/>
                    </a:cubicBezTo>
                    <a:cubicBezTo>
                      <a:pt x="237" y="671"/>
                      <a:pt x="241" y="669"/>
                      <a:pt x="244" y="667"/>
                    </a:cubicBezTo>
                    <a:cubicBezTo>
                      <a:pt x="248" y="664"/>
                      <a:pt x="251" y="662"/>
                      <a:pt x="252" y="658"/>
                    </a:cubicBezTo>
                    <a:cubicBezTo>
                      <a:pt x="254" y="655"/>
                      <a:pt x="255" y="652"/>
                      <a:pt x="255" y="648"/>
                    </a:cubicBezTo>
                    <a:cubicBezTo>
                      <a:pt x="255" y="643"/>
                      <a:pt x="253" y="638"/>
                      <a:pt x="251" y="634"/>
                    </a:cubicBezTo>
                    <a:cubicBezTo>
                      <a:pt x="248" y="630"/>
                      <a:pt x="244" y="627"/>
                      <a:pt x="240" y="623"/>
                    </a:cubicBezTo>
                    <a:cubicBezTo>
                      <a:pt x="235" y="620"/>
                      <a:pt x="229" y="617"/>
                      <a:pt x="223" y="614"/>
                    </a:cubicBezTo>
                    <a:cubicBezTo>
                      <a:pt x="216" y="610"/>
                      <a:pt x="209" y="607"/>
                      <a:pt x="202" y="604"/>
                    </a:cubicBezTo>
                    <a:cubicBezTo>
                      <a:pt x="183" y="596"/>
                      <a:pt x="169" y="585"/>
                      <a:pt x="159" y="573"/>
                    </a:cubicBezTo>
                    <a:cubicBezTo>
                      <a:pt x="150" y="561"/>
                      <a:pt x="145" y="546"/>
                      <a:pt x="145" y="529"/>
                    </a:cubicBezTo>
                    <a:cubicBezTo>
                      <a:pt x="145" y="515"/>
                      <a:pt x="148" y="504"/>
                      <a:pt x="153" y="494"/>
                    </a:cubicBezTo>
                    <a:cubicBezTo>
                      <a:pt x="158" y="484"/>
                      <a:pt x="165" y="476"/>
                      <a:pt x="174" y="470"/>
                    </a:cubicBezTo>
                    <a:cubicBezTo>
                      <a:pt x="183" y="464"/>
                      <a:pt x="193" y="459"/>
                      <a:pt x="204" y="456"/>
                    </a:cubicBezTo>
                    <a:cubicBezTo>
                      <a:pt x="216" y="453"/>
                      <a:pt x="228" y="452"/>
                      <a:pt x="241" y="452"/>
                    </a:cubicBezTo>
                    <a:cubicBezTo>
                      <a:pt x="254" y="452"/>
                      <a:pt x="265" y="453"/>
                      <a:pt x="275" y="454"/>
                    </a:cubicBezTo>
                    <a:cubicBezTo>
                      <a:pt x="285" y="456"/>
                      <a:pt x="294" y="458"/>
                      <a:pt x="302" y="462"/>
                    </a:cubicBezTo>
                    <a:cubicBezTo>
                      <a:pt x="302" y="516"/>
                      <a:pt x="302" y="516"/>
                      <a:pt x="302" y="516"/>
                    </a:cubicBezTo>
                    <a:cubicBezTo>
                      <a:pt x="298" y="513"/>
                      <a:pt x="293" y="510"/>
                      <a:pt x="288" y="508"/>
                    </a:cubicBezTo>
                    <a:cubicBezTo>
                      <a:pt x="284" y="506"/>
                      <a:pt x="279" y="504"/>
                      <a:pt x="274" y="502"/>
                    </a:cubicBezTo>
                    <a:cubicBezTo>
                      <a:pt x="269" y="501"/>
                      <a:pt x="263" y="500"/>
                      <a:pt x="258" y="499"/>
                    </a:cubicBezTo>
                    <a:cubicBezTo>
                      <a:pt x="253" y="498"/>
                      <a:pt x="249" y="498"/>
                      <a:pt x="244" y="498"/>
                    </a:cubicBezTo>
                    <a:cubicBezTo>
                      <a:pt x="238" y="498"/>
                      <a:pt x="232" y="498"/>
                      <a:pt x="227" y="500"/>
                    </a:cubicBezTo>
                    <a:cubicBezTo>
                      <a:pt x="222" y="501"/>
                      <a:pt x="218" y="503"/>
                      <a:pt x="214" y="505"/>
                    </a:cubicBezTo>
                    <a:cubicBezTo>
                      <a:pt x="211" y="507"/>
                      <a:pt x="208" y="510"/>
                      <a:pt x="206" y="513"/>
                    </a:cubicBezTo>
                    <a:cubicBezTo>
                      <a:pt x="204" y="517"/>
                      <a:pt x="203" y="520"/>
                      <a:pt x="203" y="524"/>
                    </a:cubicBezTo>
                    <a:cubicBezTo>
                      <a:pt x="203" y="528"/>
                      <a:pt x="204" y="532"/>
                      <a:pt x="206" y="536"/>
                    </a:cubicBezTo>
                    <a:cubicBezTo>
                      <a:pt x="208" y="539"/>
                      <a:pt x="212" y="542"/>
                      <a:pt x="216" y="546"/>
                    </a:cubicBezTo>
                    <a:cubicBezTo>
                      <a:pt x="219" y="549"/>
                      <a:pt x="224" y="552"/>
                      <a:pt x="230" y="555"/>
                    </a:cubicBezTo>
                    <a:cubicBezTo>
                      <a:pt x="236" y="558"/>
                      <a:pt x="242" y="561"/>
                      <a:pt x="249" y="564"/>
                    </a:cubicBezTo>
                    <a:cubicBezTo>
                      <a:pt x="259" y="568"/>
                      <a:pt x="268" y="573"/>
                      <a:pt x="275" y="578"/>
                    </a:cubicBezTo>
                    <a:cubicBezTo>
                      <a:pt x="283" y="582"/>
                      <a:pt x="290" y="588"/>
                      <a:pt x="295" y="594"/>
                    </a:cubicBezTo>
                    <a:cubicBezTo>
                      <a:pt x="301" y="600"/>
                      <a:pt x="305" y="607"/>
                      <a:pt x="308" y="615"/>
                    </a:cubicBezTo>
                    <a:cubicBezTo>
                      <a:pt x="311" y="623"/>
                      <a:pt x="313" y="632"/>
                      <a:pt x="313" y="643"/>
                    </a:cubicBezTo>
                    <a:cubicBezTo>
                      <a:pt x="313" y="657"/>
                      <a:pt x="310" y="669"/>
                      <a:pt x="305" y="679"/>
                    </a:cubicBezTo>
                    <a:close/>
                    <a:moveTo>
                      <a:pt x="523" y="751"/>
                    </a:moveTo>
                    <a:cubicBezTo>
                      <a:pt x="491" y="716"/>
                      <a:pt x="491" y="716"/>
                      <a:pt x="491" y="716"/>
                    </a:cubicBezTo>
                    <a:cubicBezTo>
                      <a:pt x="480" y="719"/>
                      <a:pt x="468" y="720"/>
                      <a:pt x="456" y="720"/>
                    </a:cubicBezTo>
                    <a:cubicBezTo>
                      <a:pt x="421" y="720"/>
                      <a:pt x="392" y="708"/>
                      <a:pt x="370" y="684"/>
                    </a:cubicBezTo>
                    <a:cubicBezTo>
                      <a:pt x="348" y="660"/>
                      <a:pt x="337" y="628"/>
                      <a:pt x="337" y="589"/>
                    </a:cubicBezTo>
                    <a:cubicBezTo>
                      <a:pt x="337" y="549"/>
                      <a:pt x="349" y="515"/>
                      <a:pt x="371" y="490"/>
                    </a:cubicBezTo>
                    <a:cubicBezTo>
                      <a:pt x="393" y="465"/>
                      <a:pt x="423" y="452"/>
                      <a:pt x="460" y="452"/>
                    </a:cubicBezTo>
                    <a:cubicBezTo>
                      <a:pt x="494" y="452"/>
                      <a:pt x="522" y="464"/>
                      <a:pt x="544" y="488"/>
                    </a:cubicBezTo>
                    <a:cubicBezTo>
                      <a:pt x="565" y="512"/>
                      <a:pt x="576" y="544"/>
                      <a:pt x="576" y="584"/>
                    </a:cubicBezTo>
                    <a:cubicBezTo>
                      <a:pt x="576" y="625"/>
                      <a:pt x="565" y="658"/>
                      <a:pt x="543" y="683"/>
                    </a:cubicBezTo>
                    <a:cubicBezTo>
                      <a:pt x="542" y="684"/>
                      <a:pt x="541" y="684"/>
                      <a:pt x="540" y="685"/>
                    </a:cubicBezTo>
                    <a:cubicBezTo>
                      <a:pt x="540" y="686"/>
                      <a:pt x="539" y="687"/>
                      <a:pt x="538" y="687"/>
                    </a:cubicBezTo>
                    <a:cubicBezTo>
                      <a:pt x="600" y="751"/>
                      <a:pt x="600" y="751"/>
                      <a:pt x="600" y="751"/>
                    </a:cubicBezTo>
                    <a:lnTo>
                      <a:pt x="523" y="751"/>
                    </a:lnTo>
                    <a:close/>
                    <a:moveTo>
                      <a:pt x="762" y="716"/>
                    </a:moveTo>
                    <a:cubicBezTo>
                      <a:pt x="617" y="716"/>
                      <a:pt x="617" y="716"/>
                      <a:pt x="617" y="716"/>
                    </a:cubicBezTo>
                    <a:cubicBezTo>
                      <a:pt x="617" y="456"/>
                      <a:pt x="617" y="456"/>
                      <a:pt x="617" y="456"/>
                    </a:cubicBezTo>
                    <a:cubicBezTo>
                      <a:pt x="671" y="456"/>
                      <a:pt x="671" y="456"/>
                      <a:pt x="671" y="456"/>
                    </a:cubicBezTo>
                    <a:cubicBezTo>
                      <a:pt x="671" y="668"/>
                      <a:pt x="671" y="668"/>
                      <a:pt x="671" y="668"/>
                    </a:cubicBezTo>
                    <a:cubicBezTo>
                      <a:pt x="762" y="668"/>
                      <a:pt x="762" y="668"/>
                      <a:pt x="762" y="668"/>
                    </a:cubicBezTo>
                    <a:lnTo>
                      <a:pt x="762" y="716"/>
                    </a:lnTo>
                    <a:close/>
                    <a:moveTo>
                      <a:pt x="448" y="329"/>
                    </a:moveTo>
                    <a:cubicBezTo>
                      <a:pt x="250" y="329"/>
                      <a:pt x="89" y="272"/>
                      <a:pt x="89" y="201"/>
                    </a:cubicBezTo>
                    <a:cubicBezTo>
                      <a:pt x="89" y="131"/>
                      <a:pt x="250" y="73"/>
                      <a:pt x="448" y="73"/>
                    </a:cubicBezTo>
                    <a:cubicBezTo>
                      <a:pt x="646" y="73"/>
                      <a:pt x="807" y="131"/>
                      <a:pt x="807" y="201"/>
                    </a:cubicBezTo>
                    <a:cubicBezTo>
                      <a:pt x="807" y="272"/>
                      <a:pt x="646" y="329"/>
                      <a:pt x="448" y="3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a:endParaRPr>
              </a:p>
            </p:txBody>
          </p:sp>
          <p:sp>
            <p:nvSpPr>
              <p:cNvPr id="129" name="Freeform 41">
                <a:extLst>
                  <a:ext uri="{FF2B5EF4-FFF2-40B4-BE49-F238E27FC236}">
                    <a16:creationId xmlns:a16="http://schemas.microsoft.com/office/drawing/2014/main" id="{0088AC6F-C0B7-43C8-84B6-2E1C1A36A92B}"/>
                  </a:ext>
                </a:extLst>
              </p:cNvPr>
              <p:cNvSpPr>
                <a:spLocks/>
              </p:cNvSpPr>
              <p:nvPr/>
            </p:nvSpPr>
            <p:spPr bwMode="auto">
              <a:xfrm>
                <a:off x="-1887538" y="4916098"/>
                <a:ext cx="373063" cy="511175"/>
              </a:xfrm>
              <a:custGeom>
                <a:avLst/>
                <a:gdLst>
                  <a:gd name="T0" fmla="*/ 63 w 123"/>
                  <a:gd name="T1" fmla="*/ 0 h 168"/>
                  <a:gd name="T2" fmla="*/ 17 w 123"/>
                  <a:gd name="T3" fmla="*/ 23 h 168"/>
                  <a:gd name="T4" fmla="*/ 0 w 123"/>
                  <a:gd name="T5" fmla="*/ 84 h 168"/>
                  <a:gd name="T6" fmla="*/ 17 w 123"/>
                  <a:gd name="T7" fmla="*/ 145 h 168"/>
                  <a:gd name="T8" fmla="*/ 62 w 123"/>
                  <a:gd name="T9" fmla="*/ 168 h 168"/>
                  <a:gd name="T10" fmla="*/ 107 w 123"/>
                  <a:gd name="T11" fmla="*/ 146 h 168"/>
                  <a:gd name="T12" fmla="*/ 123 w 123"/>
                  <a:gd name="T13" fmla="*/ 85 h 168"/>
                  <a:gd name="T14" fmla="*/ 107 w 123"/>
                  <a:gd name="T15" fmla="*/ 23 h 168"/>
                  <a:gd name="T16" fmla="*/ 63 w 123"/>
                  <a:gd name="T1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 h="168">
                    <a:moveTo>
                      <a:pt x="63" y="0"/>
                    </a:moveTo>
                    <a:cubicBezTo>
                      <a:pt x="44" y="0"/>
                      <a:pt x="29" y="8"/>
                      <a:pt x="17" y="23"/>
                    </a:cubicBezTo>
                    <a:cubicBezTo>
                      <a:pt x="6" y="39"/>
                      <a:pt x="0" y="59"/>
                      <a:pt x="0" y="84"/>
                    </a:cubicBezTo>
                    <a:cubicBezTo>
                      <a:pt x="0" y="110"/>
                      <a:pt x="6" y="130"/>
                      <a:pt x="17" y="145"/>
                    </a:cubicBezTo>
                    <a:cubicBezTo>
                      <a:pt x="28" y="160"/>
                      <a:pt x="43" y="168"/>
                      <a:pt x="62" y="168"/>
                    </a:cubicBezTo>
                    <a:cubicBezTo>
                      <a:pt x="81" y="168"/>
                      <a:pt x="96" y="160"/>
                      <a:pt x="107" y="146"/>
                    </a:cubicBezTo>
                    <a:cubicBezTo>
                      <a:pt x="118" y="131"/>
                      <a:pt x="123" y="111"/>
                      <a:pt x="123" y="85"/>
                    </a:cubicBezTo>
                    <a:cubicBezTo>
                      <a:pt x="123" y="59"/>
                      <a:pt x="118" y="38"/>
                      <a:pt x="107" y="23"/>
                    </a:cubicBezTo>
                    <a:cubicBezTo>
                      <a:pt x="97" y="8"/>
                      <a:pt x="82" y="0"/>
                      <a:pt x="6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a:endParaRPr>
              </a:p>
            </p:txBody>
          </p:sp>
        </p:grpSp>
        <p:pic>
          <p:nvPicPr>
            <p:cNvPr id="130" name="Picture 129">
              <a:extLst>
                <a:ext uri="{FF2B5EF4-FFF2-40B4-BE49-F238E27FC236}">
                  <a16:creationId xmlns:a16="http://schemas.microsoft.com/office/drawing/2014/main" id="{93AE9383-C8D8-40BA-9660-09ED474BF976}"/>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777526" y="3585259"/>
              <a:ext cx="845937" cy="845937"/>
            </a:xfrm>
            <a:prstGeom prst="rect">
              <a:avLst/>
            </a:prstGeom>
            <a:noFill/>
          </p:spPr>
        </p:pic>
      </p:grpSp>
      <p:grpSp>
        <p:nvGrpSpPr>
          <p:cNvPr id="131" name="Group 130">
            <a:extLst>
              <a:ext uri="{FF2B5EF4-FFF2-40B4-BE49-F238E27FC236}">
                <a16:creationId xmlns:a16="http://schemas.microsoft.com/office/drawing/2014/main" id="{2C0A9E35-AF2D-4D5B-9238-9969B6F5C08D}"/>
              </a:ext>
            </a:extLst>
          </p:cNvPr>
          <p:cNvGrpSpPr/>
          <p:nvPr/>
        </p:nvGrpSpPr>
        <p:grpSpPr>
          <a:xfrm>
            <a:off x="612389" y="5273858"/>
            <a:ext cx="10967222" cy="1191095"/>
            <a:chOff x="2194921" y="5407808"/>
            <a:chExt cx="10967222" cy="1191095"/>
          </a:xfrm>
        </p:grpSpPr>
        <p:sp>
          <p:nvSpPr>
            <p:cNvPr id="132" name="TextBox 131">
              <a:extLst>
                <a:ext uri="{FF2B5EF4-FFF2-40B4-BE49-F238E27FC236}">
                  <a16:creationId xmlns:a16="http://schemas.microsoft.com/office/drawing/2014/main" id="{9CA10490-1C43-4488-8EC1-69CFFDCF9B96}"/>
                </a:ext>
              </a:extLst>
            </p:cNvPr>
            <p:cNvSpPr txBox="1"/>
            <p:nvPr/>
          </p:nvSpPr>
          <p:spPr>
            <a:xfrm>
              <a:off x="2194921" y="5407808"/>
              <a:ext cx="4907093" cy="1191095"/>
            </a:xfrm>
            <a:prstGeom prst="rect">
              <a:avLst/>
            </a:prstGeom>
            <a:noFill/>
          </p:spPr>
          <p:txBody>
            <a:bodyPr wrap="square" lIns="182880" tIns="146304" rIns="182880" bIns="146304" rtlCol="0">
              <a:spAutoFit/>
            </a:bodyPr>
            <a:lstStyle/>
            <a:p>
              <a:pPr marL="177800" indent="-177800" latinLnBrk="0">
                <a:lnSpc>
                  <a:spcPct val="90000"/>
                </a:lnSpc>
                <a:spcAft>
                  <a:spcPts val="600"/>
                </a:spcAft>
                <a:buClr>
                  <a:srgbClr val="0078D7"/>
                </a:buClr>
                <a:buFont typeface="Arial" panose="020B0604020202020204" pitchFamily="34" charset="0"/>
                <a:buChar char="•"/>
                <a:defRPr/>
              </a:pPr>
              <a:r>
                <a:rPr lang="en-US" sz="1200" kern="0" dirty="0">
                  <a:latin typeface="Segoe UI"/>
                </a:rPr>
                <a:t>Analyze data of any kind and size</a:t>
              </a:r>
            </a:p>
            <a:p>
              <a:pPr marL="177800" indent="-177800" latinLnBrk="0">
                <a:lnSpc>
                  <a:spcPct val="90000"/>
                </a:lnSpc>
                <a:spcAft>
                  <a:spcPts val="600"/>
                </a:spcAft>
                <a:buClr>
                  <a:srgbClr val="0078D7"/>
                </a:buClr>
                <a:buFont typeface="Arial" panose="020B0604020202020204" pitchFamily="34" charset="0"/>
                <a:buChar char="•"/>
                <a:defRPr/>
              </a:pPr>
              <a:r>
                <a:rPr lang="en-US" sz="1200" kern="0" dirty="0">
                  <a:latin typeface="Segoe UI"/>
                </a:rPr>
                <a:t>Develop faster, debug and optimize smarter</a:t>
              </a:r>
            </a:p>
            <a:p>
              <a:pPr marL="177800" indent="-177800" latinLnBrk="0">
                <a:lnSpc>
                  <a:spcPct val="90000"/>
                </a:lnSpc>
                <a:spcAft>
                  <a:spcPts val="600"/>
                </a:spcAft>
                <a:buClr>
                  <a:srgbClr val="0078D7"/>
                </a:buClr>
                <a:buFont typeface="Arial" panose="020B0604020202020204" pitchFamily="34" charset="0"/>
                <a:buChar char="•"/>
                <a:defRPr/>
              </a:pPr>
              <a:r>
                <a:rPr lang="en-US" sz="1200" kern="0" dirty="0">
                  <a:latin typeface="Segoe UI"/>
                </a:rPr>
                <a:t>Interactively explore patterns in your data</a:t>
              </a:r>
            </a:p>
            <a:p>
              <a:pPr marL="177800" indent="-177800" latinLnBrk="0">
                <a:lnSpc>
                  <a:spcPct val="90000"/>
                </a:lnSpc>
                <a:spcAft>
                  <a:spcPts val="600"/>
                </a:spcAft>
                <a:buClr>
                  <a:srgbClr val="0078D7"/>
                </a:buClr>
                <a:buFont typeface="Arial" panose="020B0604020202020204" pitchFamily="34" charset="0"/>
                <a:buChar char="•"/>
                <a:defRPr/>
              </a:pPr>
              <a:r>
                <a:rPr lang="en-US" sz="1200" kern="0" dirty="0">
                  <a:latin typeface="Segoe UI"/>
                </a:rPr>
                <a:t>No learning curve—use U-SQL, Spark, Hive, </a:t>
              </a:r>
              <a:r>
                <a:rPr lang="en-US" sz="1200" kern="0" dirty="0" err="1">
                  <a:latin typeface="Segoe UI"/>
                </a:rPr>
                <a:t>HBase</a:t>
              </a:r>
              <a:r>
                <a:rPr lang="en-US" sz="1200" kern="0" dirty="0">
                  <a:latin typeface="Segoe UI"/>
                </a:rPr>
                <a:t> and Storm</a:t>
              </a:r>
            </a:p>
          </p:txBody>
        </p:sp>
        <p:sp>
          <p:nvSpPr>
            <p:cNvPr id="133" name="TextBox 132">
              <a:extLst>
                <a:ext uri="{FF2B5EF4-FFF2-40B4-BE49-F238E27FC236}">
                  <a16:creationId xmlns:a16="http://schemas.microsoft.com/office/drawing/2014/main" id="{81E7CA80-F9BC-497B-97F8-C574E6F22A87}"/>
                </a:ext>
              </a:extLst>
            </p:cNvPr>
            <p:cNvSpPr txBox="1"/>
            <p:nvPr/>
          </p:nvSpPr>
          <p:spPr>
            <a:xfrm>
              <a:off x="7234340" y="5407808"/>
              <a:ext cx="5927803" cy="1191095"/>
            </a:xfrm>
            <a:prstGeom prst="rect">
              <a:avLst/>
            </a:prstGeom>
            <a:noFill/>
          </p:spPr>
          <p:txBody>
            <a:bodyPr wrap="square" lIns="182880" tIns="146304" rIns="182880" bIns="146304" rtlCol="0">
              <a:spAutoFit/>
            </a:bodyPr>
            <a:lstStyle/>
            <a:p>
              <a:pPr marL="177800" indent="-177800" latinLnBrk="0">
                <a:lnSpc>
                  <a:spcPct val="90000"/>
                </a:lnSpc>
                <a:spcAft>
                  <a:spcPts val="600"/>
                </a:spcAft>
                <a:buClr>
                  <a:srgbClr val="0078D7"/>
                </a:buClr>
                <a:buFont typeface="Arial" panose="020B0604020202020204" pitchFamily="34" charset="0"/>
                <a:buChar char="•"/>
                <a:defRPr/>
              </a:pPr>
              <a:r>
                <a:rPr lang="en-US" sz="1200" kern="0" dirty="0">
                  <a:latin typeface="Segoe UI"/>
                </a:rPr>
                <a:t>Managed and supported with an enterprise-grade SLA</a:t>
              </a:r>
            </a:p>
            <a:p>
              <a:pPr marL="177800" indent="-177800" latinLnBrk="0">
                <a:lnSpc>
                  <a:spcPct val="90000"/>
                </a:lnSpc>
                <a:spcAft>
                  <a:spcPts val="600"/>
                </a:spcAft>
                <a:buClr>
                  <a:srgbClr val="0078D7"/>
                </a:buClr>
                <a:buFont typeface="Arial" panose="020B0604020202020204" pitchFamily="34" charset="0"/>
                <a:buChar char="•"/>
                <a:defRPr/>
              </a:pPr>
              <a:r>
                <a:rPr lang="en-US" sz="1200" kern="0" dirty="0">
                  <a:latin typeface="Segoe UI"/>
                </a:rPr>
                <a:t>Dynamically scales to match your business priorities</a:t>
              </a:r>
            </a:p>
            <a:p>
              <a:pPr marL="177800" indent="-177800" latinLnBrk="0">
                <a:lnSpc>
                  <a:spcPct val="90000"/>
                </a:lnSpc>
                <a:spcAft>
                  <a:spcPts val="600"/>
                </a:spcAft>
                <a:buClr>
                  <a:srgbClr val="0078D7"/>
                </a:buClr>
                <a:buFont typeface="Arial" panose="020B0604020202020204" pitchFamily="34" charset="0"/>
                <a:buChar char="•"/>
                <a:defRPr/>
              </a:pPr>
              <a:r>
                <a:rPr lang="en-US" sz="1200" kern="0" dirty="0">
                  <a:latin typeface="Segoe UI"/>
                </a:rPr>
                <a:t>Enterprise-grade security with Azure Active Directory</a:t>
              </a:r>
            </a:p>
            <a:p>
              <a:pPr marL="177800" indent="-177800" latinLnBrk="0">
                <a:lnSpc>
                  <a:spcPct val="90000"/>
                </a:lnSpc>
                <a:spcAft>
                  <a:spcPts val="600"/>
                </a:spcAft>
                <a:buClr>
                  <a:srgbClr val="0078D7"/>
                </a:buClr>
                <a:buFont typeface="Arial" panose="020B0604020202020204" pitchFamily="34" charset="0"/>
                <a:buChar char="•"/>
                <a:defRPr/>
              </a:pPr>
              <a:r>
                <a:rPr lang="en-US" sz="1200" kern="0" dirty="0">
                  <a:latin typeface="Segoe UI"/>
                </a:rPr>
                <a:t>Built on YARN, designed for the cloud</a:t>
              </a:r>
            </a:p>
          </p:txBody>
        </p:sp>
      </p:grpSp>
    </p:spTree>
    <p:extLst>
      <p:ext uri="{BB962C8B-B14F-4D97-AF65-F5344CB8AC3E}">
        <p14:creationId xmlns:p14="http://schemas.microsoft.com/office/powerpoint/2010/main" val="260837397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C8F42D-39A1-4E92-9144-4B6160DDF8F7}"/>
              </a:ext>
            </a:extLst>
          </p:cNvPr>
          <p:cNvSpPr>
            <a:spLocks noGrp="1"/>
          </p:cNvSpPr>
          <p:nvPr>
            <p:ph type="title"/>
          </p:nvPr>
        </p:nvSpPr>
        <p:spPr/>
        <p:txBody>
          <a:bodyPr>
            <a:normAutofit/>
          </a:bodyPr>
          <a:lstStyle/>
          <a:p>
            <a:r>
              <a:rPr lang="en-US" dirty="0"/>
              <a:t>Data Science Tools</a:t>
            </a:r>
          </a:p>
        </p:txBody>
      </p:sp>
      <p:sp>
        <p:nvSpPr>
          <p:cNvPr id="3" name="Content Placeholder 2">
            <a:extLst>
              <a:ext uri="{FF2B5EF4-FFF2-40B4-BE49-F238E27FC236}">
                <a16:creationId xmlns:a16="http://schemas.microsoft.com/office/drawing/2014/main" id="{1371CEE7-5D3A-4EC6-BC56-12FBA4B9164B}"/>
              </a:ext>
            </a:extLst>
          </p:cNvPr>
          <p:cNvSpPr>
            <a:spLocks noGrp="1"/>
          </p:cNvSpPr>
          <p:nvPr>
            <p:ph idx="1"/>
          </p:nvPr>
        </p:nvSpPr>
        <p:spPr/>
        <p:txBody>
          <a:bodyPr/>
          <a:lstStyle/>
          <a:p>
            <a:endParaRPr lang="en-US" dirty="0"/>
          </a:p>
        </p:txBody>
      </p:sp>
      <p:sp>
        <p:nvSpPr>
          <p:cNvPr id="4" name="Text Placeholder 3">
            <a:extLst>
              <a:ext uri="{FF2B5EF4-FFF2-40B4-BE49-F238E27FC236}">
                <a16:creationId xmlns:a16="http://schemas.microsoft.com/office/drawing/2014/main" id="{2936C220-C769-4DF8-A2AE-EA45B14B1CD1}"/>
              </a:ext>
            </a:extLst>
          </p:cNvPr>
          <p:cNvSpPr>
            <a:spLocks noGrp="1"/>
          </p:cNvSpPr>
          <p:nvPr>
            <p:ph type="body" sz="quarter" idx="10"/>
          </p:nvPr>
        </p:nvSpPr>
        <p:spPr/>
        <p:txBody>
          <a:bodyPr/>
          <a:lstStyle/>
          <a:p>
            <a:endParaRPr lang="en-US"/>
          </a:p>
        </p:txBody>
      </p:sp>
      <p:graphicFrame>
        <p:nvGraphicFramePr>
          <p:cNvPr id="5" name="Diagram 4">
            <a:extLst>
              <a:ext uri="{FF2B5EF4-FFF2-40B4-BE49-F238E27FC236}">
                <a16:creationId xmlns:a16="http://schemas.microsoft.com/office/drawing/2014/main" id="{514A9C5A-174F-4B72-97DA-33F741667DF8}"/>
              </a:ext>
            </a:extLst>
          </p:cNvPr>
          <p:cNvGraphicFramePr/>
          <p:nvPr>
            <p:extLst>
              <p:ext uri="{D42A27DB-BD31-4B8C-83A1-F6EECF244321}">
                <p14:modId xmlns:p14="http://schemas.microsoft.com/office/powerpoint/2010/main" val="3302149285"/>
              </p:ext>
            </p:extLst>
          </p:nvPr>
        </p:nvGraphicFramePr>
        <p:xfrm>
          <a:off x="312417" y="1212981"/>
          <a:ext cx="5516884" cy="519293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6" name="Diagram 5">
            <a:extLst>
              <a:ext uri="{FF2B5EF4-FFF2-40B4-BE49-F238E27FC236}">
                <a16:creationId xmlns:a16="http://schemas.microsoft.com/office/drawing/2014/main" id="{D8DE15DE-7473-4B2D-8047-5707FF386405}"/>
              </a:ext>
            </a:extLst>
          </p:cNvPr>
          <p:cNvGraphicFramePr/>
          <p:nvPr>
            <p:extLst>
              <p:ext uri="{D42A27DB-BD31-4B8C-83A1-F6EECF244321}">
                <p14:modId xmlns:p14="http://schemas.microsoft.com/office/powerpoint/2010/main" val="1482213024"/>
              </p:ext>
            </p:extLst>
          </p:nvPr>
        </p:nvGraphicFramePr>
        <p:xfrm>
          <a:off x="6167231" y="1202418"/>
          <a:ext cx="5307495" cy="5203498"/>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4128336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19DF3E19-1097-44CA-A3D1-94611618D116}"/>
              </a:ext>
            </a:extLst>
          </p:cNvPr>
          <p:cNvSpPr>
            <a:spLocks noGrp="1"/>
          </p:cNvSpPr>
          <p:nvPr>
            <p:ph type="title"/>
          </p:nvPr>
        </p:nvSpPr>
        <p:spPr/>
        <p:txBody>
          <a:bodyPr/>
          <a:lstStyle/>
          <a:p>
            <a:r>
              <a:rPr lang="en-US" dirty="0"/>
              <a:t>3. Modeling</a:t>
            </a:r>
          </a:p>
        </p:txBody>
      </p:sp>
      <p:sp>
        <p:nvSpPr>
          <p:cNvPr id="12" name="Text Placeholder 11">
            <a:extLst>
              <a:ext uri="{FF2B5EF4-FFF2-40B4-BE49-F238E27FC236}">
                <a16:creationId xmlns:a16="http://schemas.microsoft.com/office/drawing/2014/main" id="{90B2F514-6D47-4CCD-87D0-52C73EE56C3A}"/>
              </a:ext>
            </a:extLst>
          </p:cNvPr>
          <p:cNvSpPr>
            <a:spLocks noGrp="1"/>
          </p:cNvSpPr>
          <p:nvPr>
            <p:ph type="body" sz="quarter" idx="12"/>
          </p:nvPr>
        </p:nvSpPr>
        <p:spPr/>
        <p:txBody>
          <a:bodyPr/>
          <a:lstStyle/>
          <a:p>
            <a:r>
              <a:rPr lang="en-US" dirty="0"/>
              <a:t>Data Science Tools</a:t>
            </a:r>
          </a:p>
        </p:txBody>
      </p:sp>
      <p:sp>
        <p:nvSpPr>
          <p:cNvPr id="11" name="Text Placeholder 10">
            <a:extLst>
              <a:ext uri="{FF2B5EF4-FFF2-40B4-BE49-F238E27FC236}">
                <a16:creationId xmlns:a16="http://schemas.microsoft.com/office/drawing/2014/main" id="{FB0549AA-99CD-423D-BBA3-7CA78EE18F09}"/>
              </a:ext>
            </a:extLst>
          </p:cNvPr>
          <p:cNvSpPr>
            <a:spLocks noGrp="1"/>
          </p:cNvSpPr>
          <p:nvPr>
            <p:ph type="body" sz="quarter" idx="10"/>
          </p:nvPr>
        </p:nvSpPr>
        <p:spPr/>
        <p:txBody>
          <a:bodyPr/>
          <a:lstStyle/>
          <a:p>
            <a:r>
              <a:rPr lang="en-US" dirty="0"/>
              <a:t>Develop models</a:t>
            </a:r>
          </a:p>
        </p:txBody>
      </p:sp>
      <p:pic>
        <p:nvPicPr>
          <p:cNvPr id="15" name="Content Placeholder 6">
            <a:extLst>
              <a:ext uri="{FF2B5EF4-FFF2-40B4-BE49-F238E27FC236}">
                <a16:creationId xmlns:a16="http://schemas.microsoft.com/office/drawing/2014/main" id="{B432B88B-57F1-4481-962E-A27B401E1338}"/>
              </a:ext>
            </a:extLst>
          </p:cNvPr>
          <p:cNvPicPr>
            <a:picLocks noGrp="1" noChangeAspect="1"/>
          </p:cNvPicPr>
          <p:nvPr>
            <p:ph idx="1"/>
          </p:nvPr>
        </p:nvPicPr>
        <p:blipFill>
          <a:blip r:embed="rId2"/>
          <a:stretch>
            <a:fillRect/>
          </a:stretch>
        </p:blipFill>
        <p:spPr>
          <a:xfrm>
            <a:off x="1710103" y="1212850"/>
            <a:ext cx="8771795" cy="5197475"/>
          </a:xfrm>
          <a:prstGeom prst="rect">
            <a:avLst/>
          </a:prstGeom>
        </p:spPr>
      </p:pic>
    </p:spTree>
    <p:extLst>
      <p:ext uri="{BB962C8B-B14F-4D97-AF65-F5344CB8AC3E}">
        <p14:creationId xmlns:p14="http://schemas.microsoft.com/office/powerpoint/2010/main" val="391072475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19DF3E19-1097-44CA-A3D1-94611618D116}"/>
              </a:ext>
            </a:extLst>
          </p:cNvPr>
          <p:cNvSpPr>
            <a:spLocks noGrp="1"/>
          </p:cNvSpPr>
          <p:nvPr>
            <p:ph type="title"/>
          </p:nvPr>
        </p:nvSpPr>
        <p:spPr/>
        <p:txBody>
          <a:bodyPr/>
          <a:lstStyle/>
          <a:p>
            <a:r>
              <a:rPr lang="en-US" dirty="0"/>
              <a:t>3. Modeling</a:t>
            </a:r>
          </a:p>
        </p:txBody>
      </p:sp>
      <p:sp>
        <p:nvSpPr>
          <p:cNvPr id="12" name="Text Placeholder 11">
            <a:extLst>
              <a:ext uri="{FF2B5EF4-FFF2-40B4-BE49-F238E27FC236}">
                <a16:creationId xmlns:a16="http://schemas.microsoft.com/office/drawing/2014/main" id="{90B2F514-6D47-4CCD-87D0-52C73EE56C3A}"/>
              </a:ext>
            </a:extLst>
          </p:cNvPr>
          <p:cNvSpPr>
            <a:spLocks noGrp="1"/>
          </p:cNvSpPr>
          <p:nvPr>
            <p:ph type="body" sz="quarter" idx="12"/>
          </p:nvPr>
        </p:nvSpPr>
        <p:spPr/>
        <p:txBody>
          <a:bodyPr/>
          <a:lstStyle/>
          <a:p>
            <a:r>
              <a:rPr lang="en-US" dirty="0"/>
              <a:t>Data Science Tools</a:t>
            </a:r>
          </a:p>
        </p:txBody>
      </p:sp>
      <p:sp>
        <p:nvSpPr>
          <p:cNvPr id="10" name="Content Placeholder 9">
            <a:extLst>
              <a:ext uri="{FF2B5EF4-FFF2-40B4-BE49-F238E27FC236}">
                <a16:creationId xmlns:a16="http://schemas.microsoft.com/office/drawing/2014/main" id="{63350E4B-27BD-436C-A0F2-A32373FC52CE}"/>
              </a:ext>
            </a:extLst>
          </p:cNvPr>
          <p:cNvSpPr>
            <a:spLocks noGrp="1"/>
          </p:cNvSpPr>
          <p:nvPr>
            <p:ph idx="1"/>
          </p:nvPr>
        </p:nvSpPr>
        <p:spPr/>
        <p:txBody>
          <a:bodyPr/>
          <a:lstStyle/>
          <a:p>
            <a:r>
              <a:rPr lang="en-US" dirty="0"/>
              <a:t>Azure Machine Learning</a:t>
            </a:r>
          </a:p>
        </p:txBody>
      </p:sp>
      <p:sp>
        <p:nvSpPr>
          <p:cNvPr id="11" name="Text Placeholder 10">
            <a:extLst>
              <a:ext uri="{FF2B5EF4-FFF2-40B4-BE49-F238E27FC236}">
                <a16:creationId xmlns:a16="http://schemas.microsoft.com/office/drawing/2014/main" id="{FB0549AA-99CD-423D-BBA3-7CA78EE18F09}"/>
              </a:ext>
            </a:extLst>
          </p:cNvPr>
          <p:cNvSpPr>
            <a:spLocks noGrp="1"/>
          </p:cNvSpPr>
          <p:nvPr>
            <p:ph type="body" sz="quarter" idx="10"/>
          </p:nvPr>
        </p:nvSpPr>
        <p:spPr/>
        <p:txBody>
          <a:bodyPr/>
          <a:lstStyle/>
          <a:p>
            <a:r>
              <a:rPr lang="en-US" dirty="0"/>
              <a:t>Develop models</a:t>
            </a:r>
          </a:p>
        </p:txBody>
      </p:sp>
      <p:grpSp>
        <p:nvGrpSpPr>
          <p:cNvPr id="2" name="Group 1">
            <a:extLst>
              <a:ext uri="{FF2B5EF4-FFF2-40B4-BE49-F238E27FC236}">
                <a16:creationId xmlns:a16="http://schemas.microsoft.com/office/drawing/2014/main" id="{7861F95F-3ACB-4FCB-9623-B4AC4FDB7EFC}"/>
              </a:ext>
            </a:extLst>
          </p:cNvPr>
          <p:cNvGrpSpPr/>
          <p:nvPr/>
        </p:nvGrpSpPr>
        <p:grpSpPr>
          <a:xfrm>
            <a:off x="1437290" y="1647872"/>
            <a:ext cx="9317420" cy="3412424"/>
            <a:chOff x="2452020" y="1647872"/>
            <a:chExt cx="9317420" cy="3412424"/>
          </a:xfrm>
        </p:grpSpPr>
        <p:pic>
          <p:nvPicPr>
            <p:cNvPr id="6" name="Picture 5">
              <a:extLst>
                <a:ext uri="{FF2B5EF4-FFF2-40B4-BE49-F238E27FC236}">
                  <a16:creationId xmlns:a16="http://schemas.microsoft.com/office/drawing/2014/main" id="{5DBAC2BE-325F-4B31-944D-009B42E28C46}"/>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401115" y="1647872"/>
              <a:ext cx="5368325" cy="3412424"/>
            </a:xfrm>
            <a:prstGeom prst="rect">
              <a:avLst/>
            </a:prstGeom>
            <a:ln w="6350">
              <a:solidFill>
                <a:schemeClr val="accent1"/>
              </a:solidFill>
            </a:ln>
          </p:spPr>
        </p:pic>
        <p:pic>
          <p:nvPicPr>
            <p:cNvPr id="7" name="Picture 6">
              <a:extLst>
                <a:ext uri="{FF2B5EF4-FFF2-40B4-BE49-F238E27FC236}">
                  <a16:creationId xmlns:a16="http://schemas.microsoft.com/office/drawing/2014/main" id="{FDFB21E1-7A42-41AB-8273-BECC62F9383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452020" y="1647872"/>
              <a:ext cx="3732700" cy="3405136"/>
            </a:xfrm>
            <a:prstGeom prst="rect">
              <a:avLst/>
            </a:prstGeom>
            <a:ln w="6350">
              <a:solidFill>
                <a:schemeClr val="accent1"/>
              </a:solidFill>
            </a:ln>
          </p:spPr>
        </p:pic>
      </p:grpSp>
      <p:sp>
        <p:nvSpPr>
          <p:cNvPr id="13" name="TextBox 12">
            <a:extLst>
              <a:ext uri="{FF2B5EF4-FFF2-40B4-BE49-F238E27FC236}">
                <a16:creationId xmlns:a16="http://schemas.microsoft.com/office/drawing/2014/main" id="{E5717A1F-E16E-4B3F-9C12-90F641341B25}"/>
              </a:ext>
            </a:extLst>
          </p:cNvPr>
          <p:cNvSpPr txBox="1"/>
          <p:nvPr/>
        </p:nvSpPr>
        <p:spPr>
          <a:xfrm>
            <a:off x="1081127" y="5275443"/>
            <a:ext cx="10029747" cy="1114151"/>
          </a:xfrm>
          <a:prstGeom prst="rect">
            <a:avLst/>
          </a:prstGeom>
          <a:noFill/>
        </p:spPr>
        <p:txBody>
          <a:bodyPr wrap="square" lIns="0" tIns="146304" rIns="182880" bIns="146304" rtlCol="0">
            <a:spAutoFit/>
          </a:bodyPr>
          <a:lstStyle/>
          <a:p>
            <a:pPr marL="177800" indent="-177800" latinLnBrk="0">
              <a:lnSpc>
                <a:spcPct val="90000"/>
              </a:lnSpc>
              <a:spcAft>
                <a:spcPts val="600"/>
              </a:spcAft>
              <a:buClr>
                <a:srgbClr val="0078D7"/>
              </a:buClr>
              <a:buFont typeface="Arial" panose="020B0604020202020204" pitchFamily="34" charset="0"/>
              <a:buChar char="•"/>
              <a:defRPr/>
            </a:pPr>
            <a:r>
              <a:rPr lang="en-US" sz="1200" kern="0" dirty="0">
                <a:latin typeface="Segoe UI"/>
              </a:rPr>
              <a:t>Simple, scalable, cutting edge. A fully managed cloud service that enables you to easily build, deploy, and share predictive analytics solutions.</a:t>
            </a:r>
          </a:p>
          <a:p>
            <a:pPr marL="177800" indent="-177800" latinLnBrk="0">
              <a:lnSpc>
                <a:spcPct val="90000"/>
              </a:lnSpc>
              <a:spcAft>
                <a:spcPts val="600"/>
              </a:spcAft>
              <a:buClr>
                <a:srgbClr val="0078D7"/>
              </a:buClr>
              <a:buFont typeface="Arial" panose="020B0604020202020204" pitchFamily="34" charset="0"/>
              <a:buChar char="•"/>
              <a:defRPr/>
            </a:pPr>
            <a:r>
              <a:rPr lang="en-US" sz="1200" kern="0" dirty="0">
                <a:latin typeface="Segoe UI"/>
              </a:rPr>
              <a:t>Deploy in minutes. Azure Machine Learning means business. You can deploy your model into production as a web service that can be called from any device, anywhere and that can use any data source. </a:t>
            </a:r>
          </a:p>
          <a:p>
            <a:pPr marL="177800" indent="-177800" latinLnBrk="0">
              <a:lnSpc>
                <a:spcPct val="90000"/>
              </a:lnSpc>
              <a:spcAft>
                <a:spcPts val="600"/>
              </a:spcAft>
              <a:buClr>
                <a:srgbClr val="0078D7"/>
              </a:buClr>
              <a:buFont typeface="Arial" panose="020B0604020202020204" pitchFamily="34" charset="0"/>
              <a:buChar char="•"/>
              <a:defRPr/>
            </a:pPr>
            <a:r>
              <a:rPr lang="en-US" sz="1200" kern="0" dirty="0">
                <a:latin typeface="Segoe UI"/>
              </a:rPr>
              <a:t>Publish, share, monetize. Share your solution with the world in the Gallery or on the Azure Marketplace.</a:t>
            </a:r>
          </a:p>
        </p:txBody>
      </p:sp>
    </p:spTree>
    <p:extLst>
      <p:ext uri="{BB962C8B-B14F-4D97-AF65-F5344CB8AC3E}">
        <p14:creationId xmlns:p14="http://schemas.microsoft.com/office/powerpoint/2010/main" val="4206619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Accent Color: Windows 10 Store</a:t>
            </a:r>
          </a:p>
        </p:txBody>
      </p:sp>
      <p:pic>
        <p:nvPicPr>
          <p:cNvPr id="3" name="Picture 2"/>
          <p:cNvPicPr>
            <a:picLocks noChangeAspect="1"/>
          </p:cNvPicPr>
          <p:nvPr/>
        </p:nvPicPr>
        <p:blipFill>
          <a:blip r:embed="rId3"/>
          <a:stretch>
            <a:fillRect/>
          </a:stretch>
        </p:blipFill>
        <p:spPr>
          <a:xfrm>
            <a:off x="152400" y="1379084"/>
            <a:ext cx="11915775" cy="5057775"/>
          </a:xfrm>
          <a:prstGeom prst="rect">
            <a:avLst/>
          </a:prstGeom>
        </p:spPr>
      </p:pic>
    </p:spTree>
    <p:extLst>
      <p:ext uri="{BB962C8B-B14F-4D97-AF65-F5344CB8AC3E}">
        <p14:creationId xmlns:p14="http://schemas.microsoft.com/office/powerpoint/2010/main" val="337512112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19DF3E19-1097-44CA-A3D1-94611618D116}"/>
              </a:ext>
            </a:extLst>
          </p:cNvPr>
          <p:cNvSpPr>
            <a:spLocks noGrp="1"/>
          </p:cNvSpPr>
          <p:nvPr>
            <p:ph type="title"/>
          </p:nvPr>
        </p:nvSpPr>
        <p:spPr/>
        <p:txBody>
          <a:bodyPr/>
          <a:lstStyle/>
          <a:p>
            <a:r>
              <a:rPr lang="en-US" dirty="0"/>
              <a:t>3. Modeling</a:t>
            </a:r>
          </a:p>
        </p:txBody>
      </p:sp>
      <p:sp>
        <p:nvSpPr>
          <p:cNvPr id="12" name="Text Placeholder 11">
            <a:extLst>
              <a:ext uri="{FF2B5EF4-FFF2-40B4-BE49-F238E27FC236}">
                <a16:creationId xmlns:a16="http://schemas.microsoft.com/office/drawing/2014/main" id="{90B2F514-6D47-4CCD-87D0-52C73EE56C3A}"/>
              </a:ext>
            </a:extLst>
          </p:cNvPr>
          <p:cNvSpPr>
            <a:spLocks noGrp="1"/>
          </p:cNvSpPr>
          <p:nvPr>
            <p:ph type="body" sz="quarter" idx="12"/>
          </p:nvPr>
        </p:nvSpPr>
        <p:spPr/>
        <p:txBody>
          <a:bodyPr/>
          <a:lstStyle/>
          <a:p>
            <a:r>
              <a:rPr lang="en-US" dirty="0"/>
              <a:t>Data Science Tools</a:t>
            </a:r>
          </a:p>
        </p:txBody>
      </p:sp>
      <p:sp>
        <p:nvSpPr>
          <p:cNvPr id="10" name="Content Placeholder 9">
            <a:extLst>
              <a:ext uri="{FF2B5EF4-FFF2-40B4-BE49-F238E27FC236}">
                <a16:creationId xmlns:a16="http://schemas.microsoft.com/office/drawing/2014/main" id="{63350E4B-27BD-436C-A0F2-A32373FC52CE}"/>
              </a:ext>
            </a:extLst>
          </p:cNvPr>
          <p:cNvSpPr>
            <a:spLocks noGrp="1"/>
          </p:cNvSpPr>
          <p:nvPr>
            <p:ph idx="1"/>
          </p:nvPr>
        </p:nvSpPr>
        <p:spPr/>
        <p:txBody>
          <a:bodyPr/>
          <a:lstStyle/>
          <a:p>
            <a:r>
              <a:rPr lang="en-US" dirty="0"/>
              <a:t>HDInsight Spark</a:t>
            </a:r>
          </a:p>
        </p:txBody>
      </p:sp>
      <p:sp>
        <p:nvSpPr>
          <p:cNvPr id="11" name="Text Placeholder 10">
            <a:extLst>
              <a:ext uri="{FF2B5EF4-FFF2-40B4-BE49-F238E27FC236}">
                <a16:creationId xmlns:a16="http://schemas.microsoft.com/office/drawing/2014/main" id="{FB0549AA-99CD-423D-BBA3-7CA78EE18F09}"/>
              </a:ext>
            </a:extLst>
          </p:cNvPr>
          <p:cNvSpPr>
            <a:spLocks noGrp="1"/>
          </p:cNvSpPr>
          <p:nvPr>
            <p:ph type="body" sz="quarter" idx="10"/>
          </p:nvPr>
        </p:nvSpPr>
        <p:spPr/>
        <p:txBody>
          <a:bodyPr/>
          <a:lstStyle/>
          <a:p>
            <a:r>
              <a:rPr lang="en-US" dirty="0"/>
              <a:t>Develop models</a:t>
            </a:r>
          </a:p>
        </p:txBody>
      </p:sp>
      <p:pic>
        <p:nvPicPr>
          <p:cNvPr id="4" name="Picture 3">
            <a:extLst>
              <a:ext uri="{FF2B5EF4-FFF2-40B4-BE49-F238E27FC236}">
                <a16:creationId xmlns:a16="http://schemas.microsoft.com/office/drawing/2014/main" id="{41C8897B-21F7-46DF-8840-5BC981DE57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1813" y="1631626"/>
            <a:ext cx="5080261" cy="2883048"/>
          </a:xfrm>
          <a:prstGeom prst="rect">
            <a:avLst/>
          </a:prstGeom>
        </p:spPr>
      </p:pic>
      <p:pic>
        <p:nvPicPr>
          <p:cNvPr id="8" name="Picture 7">
            <a:extLst>
              <a:ext uri="{FF2B5EF4-FFF2-40B4-BE49-F238E27FC236}">
                <a16:creationId xmlns:a16="http://schemas.microsoft.com/office/drawing/2014/main" id="{B7D933ED-B8C3-47EC-B555-956809F01A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18186" y="1631626"/>
            <a:ext cx="4174784" cy="4472983"/>
          </a:xfrm>
          <a:prstGeom prst="rect">
            <a:avLst/>
          </a:prstGeom>
        </p:spPr>
      </p:pic>
      <p:pic>
        <p:nvPicPr>
          <p:cNvPr id="15" name="Picture 14">
            <a:extLst>
              <a:ext uri="{FF2B5EF4-FFF2-40B4-BE49-F238E27FC236}">
                <a16:creationId xmlns:a16="http://schemas.microsoft.com/office/drawing/2014/main" id="{206D3572-E4B6-4779-8461-FAB55E8AB37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11813" y="5031404"/>
            <a:ext cx="5080261" cy="1073205"/>
          </a:xfrm>
          <a:prstGeom prst="rect">
            <a:avLst/>
          </a:prstGeom>
        </p:spPr>
      </p:pic>
    </p:spTree>
    <p:extLst>
      <p:ext uri="{BB962C8B-B14F-4D97-AF65-F5344CB8AC3E}">
        <p14:creationId xmlns:p14="http://schemas.microsoft.com/office/powerpoint/2010/main" val="94740389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14A4F0-C71C-4A1B-8796-24242A9AC088}"/>
              </a:ext>
            </a:extLst>
          </p:cNvPr>
          <p:cNvSpPr>
            <a:spLocks noGrp="1"/>
          </p:cNvSpPr>
          <p:nvPr>
            <p:ph type="title"/>
          </p:nvPr>
        </p:nvSpPr>
        <p:spPr/>
        <p:txBody>
          <a:bodyPr/>
          <a:lstStyle/>
          <a:p>
            <a:r>
              <a:rPr lang="en-US" dirty="0"/>
              <a:t>3. Modeling</a:t>
            </a:r>
          </a:p>
        </p:txBody>
      </p:sp>
      <p:sp>
        <p:nvSpPr>
          <p:cNvPr id="3" name="Text Placeholder 2">
            <a:extLst>
              <a:ext uri="{FF2B5EF4-FFF2-40B4-BE49-F238E27FC236}">
                <a16:creationId xmlns:a16="http://schemas.microsoft.com/office/drawing/2014/main" id="{2445C6B0-9C56-4373-A923-8945694E7ECF}"/>
              </a:ext>
            </a:extLst>
          </p:cNvPr>
          <p:cNvSpPr>
            <a:spLocks noGrp="1"/>
          </p:cNvSpPr>
          <p:nvPr>
            <p:ph type="body" sz="quarter" idx="12"/>
          </p:nvPr>
        </p:nvSpPr>
        <p:spPr/>
        <p:txBody>
          <a:bodyPr/>
          <a:lstStyle/>
          <a:p>
            <a:r>
              <a:rPr lang="en-US" dirty="0"/>
              <a:t>Data Science Tools</a:t>
            </a:r>
          </a:p>
        </p:txBody>
      </p:sp>
      <p:sp>
        <p:nvSpPr>
          <p:cNvPr id="5" name="Text Placeholder 4">
            <a:extLst>
              <a:ext uri="{FF2B5EF4-FFF2-40B4-BE49-F238E27FC236}">
                <a16:creationId xmlns:a16="http://schemas.microsoft.com/office/drawing/2014/main" id="{BDE031B3-F06E-46EE-B055-806ACFCE0A07}"/>
              </a:ext>
            </a:extLst>
          </p:cNvPr>
          <p:cNvSpPr>
            <a:spLocks noGrp="1"/>
          </p:cNvSpPr>
          <p:nvPr>
            <p:ph type="body" sz="quarter" idx="10"/>
          </p:nvPr>
        </p:nvSpPr>
        <p:spPr/>
        <p:txBody>
          <a:bodyPr/>
          <a:lstStyle/>
          <a:p>
            <a:r>
              <a:rPr lang="en-US" dirty="0"/>
              <a:t>R and Python</a:t>
            </a:r>
          </a:p>
        </p:txBody>
      </p:sp>
      <p:pic>
        <p:nvPicPr>
          <p:cNvPr id="9" name="Picture 8">
            <a:extLst>
              <a:ext uri="{FF2B5EF4-FFF2-40B4-BE49-F238E27FC236}">
                <a16:creationId xmlns:a16="http://schemas.microsoft.com/office/drawing/2014/main" id="{2DED787F-9946-4970-84BE-49D2C4406E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85494" y="1795234"/>
            <a:ext cx="7421011" cy="3267531"/>
          </a:xfrm>
          <a:prstGeom prst="rect">
            <a:avLst/>
          </a:prstGeom>
        </p:spPr>
      </p:pic>
      <p:sp>
        <p:nvSpPr>
          <p:cNvPr id="11" name="Content Placeholder 10">
            <a:extLst>
              <a:ext uri="{FF2B5EF4-FFF2-40B4-BE49-F238E27FC236}">
                <a16:creationId xmlns:a16="http://schemas.microsoft.com/office/drawing/2014/main" id="{F83D1001-9264-42C5-A399-AB8AA8E856F4}"/>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33021207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638BD-FB58-47CC-8C1E-45AE5E7A558A}"/>
              </a:ext>
            </a:extLst>
          </p:cNvPr>
          <p:cNvSpPr>
            <a:spLocks noGrp="1"/>
          </p:cNvSpPr>
          <p:nvPr>
            <p:ph type="title"/>
          </p:nvPr>
        </p:nvSpPr>
        <p:spPr/>
        <p:txBody>
          <a:bodyPr/>
          <a:lstStyle/>
          <a:p>
            <a:r>
              <a:rPr lang="en-US"/>
              <a:t>3. Modeling</a:t>
            </a:r>
            <a:endParaRPr lang="en-US" dirty="0"/>
          </a:p>
        </p:txBody>
      </p:sp>
      <p:sp>
        <p:nvSpPr>
          <p:cNvPr id="3" name="Text Placeholder 2">
            <a:extLst>
              <a:ext uri="{FF2B5EF4-FFF2-40B4-BE49-F238E27FC236}">
                <a16:creationId xmlns:a16="http://schemas.microsoft.com/office/drawing/2014/main" id="{734E7724-8FC6-4CCF-96F0-C3FC2A310FF7}"/>
              </a:ext>
            </a:extLst>
          </p:cNvPr>
          <p:cNvSpPr>
            <a:spLocks noGrp="1"/>
          </p:cNvSpPr>
          <p:nvPr>
            <p:ph type="body" sz="quarter" idx="12"/>
          </p:nvPr>
        </p:nvSpPr>
        <p:spPr/>
        <p:txBody>
          <a:bodyPr/>
          <a:lstStyle/>
          <a:p>
            <a:r>
              <a:rPr lang="en-US"/>
              <a:t>Data Science Tools</a:t>
            </a:r>
            <a:endParaRPr lang="en-US" dirty="0"/>
          </a:p>
        </p:txBody>
      </p:sp>
      <p:sp>
        <p:nvSpPr>
          <p:cNvPr id="4" name="Content Placeholder 3">
            <a:extLst>
              <a:ext uri="{FF2B5EF4-FFF2-40B4-BE49-F238E27FC236}">
                <a16:creationId xmlns:a16="http://schemas.microsoft.com/office/drawing/2014/main" id="{DB127996-821F-415F-BE61-875B7FCCE486}"/>
              </a:ext>
            </a:extLst>
          </p:cNvPr>
          <p:cNvSpPr>
            <a:spLocks noGrp="1"/>
          </p:cNvSpPr>
          <p:nvPr>
            <p:ph idx="1"/>
          </p:nvPr>
        </p:nvSpPr>
        <p:spPr/>
        <p:txBody>
          <a:bodyPr/>
          <a:lstStyle/>
          <a:p>
            <a:r>
              <a:rPr lang="en-US"/>
              <a:t>Split into two main categories</a:t>
            </a:r>
          </a:p>
          <a:p>
            <a:pPr lvl="1"/>
            <a:r>
              <a:rPr lang="en-US"/>
              <a:t>Supervised learning</a:t>
            </a:r>
          </a:p>
          <a:p>
            <a:pPr lvl="2"/>
            <a:r>
              <a:rPr lang="en-US"/>
              <a:t>Predicting the future</a:t>
            </a:r>
          </a:p>
          <a:p>
            <a:pPr lvl="2"/>
            <a:r>
              <a:rPr lang="en-US"/>
              <a:t>Learn from known past examples to predict future</a:t>
            </a:r>
          </a:p>
          <a:p>
            <a:pPr lvl="2"/>
            <a:r>
              <a:rPr lang="en-US"/>
              <a:t>Labels provided</a:t>
            </a:r>
          </a:p>
          <a:p>
            <a:pPr lvl="1"/>
            <a:endParaRPr lang="en-US"/>
          </a:p>
          <a:p>
            <a:pPr lvl="1"/>
            <a:r>
              <a:rPr lang="en-US"/>
              <a:t>Unsupervised learning</a:t>
            </a:r>
          </a:p>
          <a:p>
            <a:pPr lvl="2"/>
            <a:r>
              <a:rPr lang="en-US"/>
              <a:t>Making sense of data</a:t>
            </a:r>
          </a:p>
          <a:p>
            <a:pPr lvl="2"/>
            <a:r>
              <a:rPr lang="en-US"/>
              <a:t>Understanding the past</a:t>
            </a:r>
          </a:p>
          <a:p>
            <a:pPr lvl="2"/>
            <a:r>
              <a:rPr lang="en-US"/>
              <a:t>Learning the structure of data</a:t>
            </a:r>
          </a:p>
          <a:p>
            <a:pPr lvl="2"/>
            <a:r>
              <a:rPr lang="en-US"/>
              <a:t>Labels no provided</a:t>
            </a:r>
          </a:p>
          <a:p>
            <a:endParaRPr lang="en-US" dirty="0"/>
          </a:p>
        </p:txBody>
      </p:sp>
      <p:sp>
        <p:nvSpPr>
          <p:cNvPr id="5" name="Text Placeholder 4">
            <a:extLst>
              <a:ext uri="{FF2B5EF4-FFF2-40B4-BE49-F238E27FC236}">
                <a16:creationId xmlns:a16="http://schemas.microsoft.com/office/drawing/2014/main" id="{6F0EE24B-4E8F-4C58-8BA2-25FE2F205711}"/>
              </a:ext>
            </a:extLst>
          </p:cNvPr>
          <p:cNvSpPr>
            <a:spLocks noGrp="1"/>
          </p:cNvSpPr>
          <p:nvPr>
            <p:ph type="body" sz="quarter" idx="10"/>
          </p:nvPr>
        </p:nvSpPr>
        <p:spPr/>
        <p:txBody>
          <a:bodyPr/>
          <a:lstStyle/>
          <a:p>
            <a:r>
              <a:rPr lang="en-US"/>
              <a:t>Machine Learning Algorithms</a:t>
            </a:r>
            <a:endParaRPr lang="en-US" dirty="0"/>
          </a:p>
        </p:txBody>
      </p:sp>
      <p:pic>
        <p:nvPicPr>
          <p:cNvPr id="6" name="Picture 5">
            <a:extLst>
              <a:ext uri="{FF2B5EF4-FFF2-40B4-BE49-F238E27FC236}">
                <a16:creationId xmlns:a16="http://schemas.microsoft.com/office/drawing/2014/main" id="{32DAB07D-3136-410C-AFD1-604032544CDC}"/>
              </a:ext>
            </a:extLst>
          </p:cNvPr>
          <p:cNvPicPr>
            <a:picLocks noChangeAspect="1"/>
          </p:cNvPicPr>
          <p:nvPr/>
        </p:nvPicPr>
        <p:blipFill>
          <a:blip r:embed="rId2"/>
          <a:stretch>
            <a:fillRect/>
          </a:stretch>
        </p:blipFill>
        <p:spPr>
          <a:xfrm>
            <a:off x="8290947" y="1902692"/>
            <a:ext cx="1234054" cy="1990647"/>
          </a:xfrm>
          <a:prstGeom prst="rect">
            <a:avLst/>
          </a:prstGeom>
        </p:spPr>
      </p:pic>
      <p:pic>
        <p:nvPicPr>
          <p:cNvPr id="7" name="Picture 6">
            <a:extLst>
              <a:ext uri="{FF2B5EF4-FFF2-40B4-BE49-F238E27FC236}">
                <a16:creationId xmlns:a16="http://schemas.microsoft.com/office/drawing/2014/main" id="{2EF7A9FD-0D7C-4ADC-8D96-3AA8A25DE5CF}"/>
              </a:ext>
            </a:extLst>
          </p:cNvPr>
          <p:cNvPicPr>
            <a:picLocks noChangeAspect="1"/>
          </p:cNvPicPr>
          <p:nvPr/>
        </p:nvPicPr>
        <p:blipFill>
          <a:blip r:embed="rId3"/>
          <a:stretch>
            <a:fillRect/>
          </a:stretch>
        </p:blipFill>
        <p:spPr>
          <a:xfrm flipH="1">
            <a:off x="8405011" y="4732482"/>
            <a:ext cx="1035914" cy="1526972"/>
          </a:xfrm>
          <a:prstGeom prst="rect">
            <a:avLst/>
          </a:prstGeom>
        </p:spPr>
      </p:pic>
      <p:pic>
        <p:nvPicPr>
          <p:cNvPr id="8" name="Picture 7">
            <a:extLst>
              <a:ext uri="{FF2B5EF4-FFF2-40B4-BE49-F238E27FC236}">
                <a16:creationId xmlns:a16="http://schemas.microsoft.com/office/drawing/2014/main" id="{AEBAB4D3-C4AF-45A3-9B0F-387B51D66ADD}"/>
              </a:ext>
            </a:extLst>
          </p:cNvPr>
          <p:cNvPicPr>
            <a:picLocks noChangeAspect="1"/>
          </p:cNvPicPr>
          <p:nvPr/>
        </p:nvPicPr>
        <p:blipFill>
          <a:blip r:embed="rId4"/>
          <a:stretch>
            <a:fillRect/>
          </a:stretch>
        </p:blipFill>
        <p:spPr>
          <a:xfrm>
            <a:off x="7405525" y="1363657"/>
            <a:ext cx="704948" cy="1338754"/>
          </a:xfrm>
          <a:prstGeom prst="rect">
            <a:avLst/>
          </a:prstGeom>
        </p:spPr>
      </p:pic>
      <p:pic>
        <p:nvPicPr>
          <p:cNvPr id="9" name="Picture 8">
            <a:extLst>
              <a:ext uri="{FF2B5EF4-FFF2-40B4-BE49-F238E27FC236}">
                <a16:creationId xmlns:a16="http://schemas.microsoft.com/office/drawing/2014/main" id="{FB0309FD-3364-45CF-8CD2-4A213AB1CEB0}"/>
              </a:ext>
            </a:extLst>
          </p:cNvPr>
          <p:cNvPicPr>
            <a:picLocks noChangeAspect="1"/>
          </p:cNvPicPr>
          <p:nvPr/>
        </p:nvPicPr>
        <p:blipFill>
          <a:blip r:embed="rId4"/>
          <a:stretch>
            <a:fillRect/>
          </a:stretch>
        </p:blipFill>
        <p:spPr>
          <a:xfrm>
            <a:off x="7398390" y="4439371"/>
            <a:ext cx="704948" cy="1338754"/>
          </a:xfrm>
          <a:prstGeom prst="rect">
            <a:avLst/>
          </a:prstGeom>
        </p:spPr>
      </p:pic>
    </p:spTree>
    <p:extLst>
      <p:ext uri="{BB962C8B-B14F-4D97-AF65-F5344CB8AC3E}">
        <p14:creationId xmlns:p14="http://schemas.microsoft.com/office/powerpoint/2010/main" val="8358152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C8F42D-39A1-4E92-9144-4B6160DDF8F7}"/>
              </a:ext>
            </a:extLst>
          </p:cNvPr>
          <p:cNvSpPr>
            <a:spLocks noGrp="1"/>
          </p:cNvSpPr>
          <p:nvPr>
            <p:ph type="title"/>
          </p:nvPr>
        </p:nvSpPr>
        <p:spPr/>
        <p:txBody>
          <a:bodyPr>
            <a:normAutofit/>
          </a:bodyPr>
          <a:lstStyle/>
          <a:p>
            <a:r>
              <a:rPr lang="en-US" dirty="0"/>
              <a:t>Data Science Tools</a:t>
            </a:r>
          </a:p>
        </p:txBody>
      </p:sp>
      <p:sp>
        <p:nvSpPr>
          <p:cNvPr id="3" name="Content Placeholder 2">
            <a:extLst>
              <a:ext uri="{FF2B5EF4-FFF2-40B4-BE49-F238E27FC236}">
                <a16:creationId xmlns:a16="http://schemas.microsoft.com/office/drawing/2014/main" id="{1371CEE7-5D3A-4EC6-BC56-12FBA4B9164B}"/>
              </a:ext>
            </a:extLst>
          </p:cNvPr>
          <p:cNvSpPr>
            <a:spLocks noGrp="1"/>
          </p:cNvSpPr>
          <p:nvPr>
            <p:ph idx="1"/>
          </p:nvPr>
        </p:nvSpPr>
        <p:spPr/>
        <p:txBody>
          <a:bodyPr/>
          <a:lstStyle/>
          <a:p>
            <a:endParaRPr lang="en-US" dirty="0"/>
          </a:p>
        </p:txBody>
      </p:sp>
      <p:sp>
        <p:nvSpPr>
          <p:cNvPr id="4" name="Text Placeholder 3">
            <a:extLst>
              <a:ext uri="{FF2B5EF4-FFF2-40B4-BE49-F238E27FC236}">
                <a16:creationId xmlns:a16="http://schemas.microsoft.com/office/drawing/2014/main" id="{2936C220-C769-4DF8-A2AE-EA45B14B1CD1}"/>
              </a:ext>
            </a:extLst>
          </p:cNvPr>
          <p:cNvSpPr>
            <a:spLocks noGrp="1"/>
          </p:cNvSpPr>
          <p:nvPr>
            <p:ph type="body" sz="quarter" idx="10"/>
          </p:nvPr>
        </p:nvSpPr>
        <p:spPr/>
        <p:txBody>
          <a:bodyPr/>
          <a:lstStyle/>
          <a:p>
            <a:endParaRPr lang="en-US"/>
          </a:p>
        </p:txBody>
      </p:sp>
      <p:graphicFrame>
        <p:nvGraphicFramePr>
          <p:cNvPr id="5" name="Diagram 4">
            <a:extLst>
              <a:ext uri="{FF2B5EF4-FFF2-40B4-BE49-F238E27FC236}">
                <a16:creationId xmlns:a16="http://schemas.microsoft.com/office/drawing/2014/main" id="{514A9C5A-174F-4B72-97DA-33F741667DF8}"/>
              </a:ext>
            </a:extLst>
          </p:cNvPr>
          <p:cNvGraphicFramePr/>
          <p:nvPr>
            <p:extLst>
              <p:ext uri="{D42A27DB-BD31-4B8C-83A1-F6EECF244321}">
                <p14:modId xmlns:p14="http://schemas.microsoft.com/office/powerpoint/2010/main" val="2816982172"/>
              </p:ext>
            </p:extLst>
          </p:nvPr>
        </p:nvGraphicFramePr>
        <p:xfrm>
          <a:off x="312417" y="1212981"/>
          <a:ext cx="5516884" cy="519293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6" name="Diagram 5">
            <a:extLst>
              <a:ext uri="{FF2B5EF4-FFF2-40B4-BE49-F238E27FC236}">
                <a16:creationId xmlns:a16="http://schemas.microsoft.com/office/drawing/2014/main" id="{D8DE15DE-7473-4B2D-8047-5707FF386405}"/>
              </a:ext>
            </a:extLst>
          </p:cNvPr>
          <p:cNvGraphicFramePr/>
          <p:nvPr>
            <p:extLst>
              <p:ext uri="{D42A27DB-BD31-4B8C-83A1-F6EECF244321}">
                <p14:modId xmlns:p14="http://schemas.microsoft.com/office/powerpoint/2010/main" val="1364779263"/>
              </p:ext>
            </p:extLst>
          </p:nvPr>
        </p:nvGraphicFramePr>
        <p:xfrm>
          <a:off x="6167231" y="1202418"/>
          <a:ext cx="5307495" cy="5203498"/>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1961549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19DF3E19-1097-44CA-A3D1-94611618D116}"/>
              </a:ext>
            </a:extLst>
          </p:cNvPr>
          <p:cNvSpPr>
            <a:spLocks noGrp="1"/>
          </p:cNvSpPr>
          <p:nvPr>
            <p:ph type="title"/>
          </p:nvPr>
        </p:nvSpPr>
        <p:spPr/>
        <p:txBody>
          <a:bodyPr/>
          <a:lstStyle/>
          <a:p>
            <a:r>
              <a:rPr lang="en-US" dirty="0"/>
              <a:t>4. Deployment</a:t>
            </a:r>
          </a:p>
        </p:txBody>
      </p:sp>
      <p:sp>
        <p:nvSpPr>
          <p:cNvPr id="12" name="Text Placeholder 11">
            <a:extLst>
              <a:ext uri="{FF2B5EF4-FFF2-40B4-BE49-F238E27FC236}">
                <a16:creationId xmlns:a16="http://schemas.microsoft.com/office/drawing/2014/main" id="{90B2F514-6D47-4CCD-87D0-52C73EE56C3A}"/>
              </a:ext>
            </a:extLst>
          </p:cNvPr>
          <p:cNvSpPr>
            <a:spLocks noGrp="1"/>
          </p:cNvSpPr>
          <p:nvPr>
            <p:ph type="body" sz="quarter" idx="12"/>
          </p:nvPr>
        </p:nvSpPr>
        <p:spPr/>
        <p:txBody>
          <a:bodyPr/>
          <a:lstStyle/>
          <a:p>
            <a:r>
              <a:rPr lang="en-US" dirty="0"/>
              <a:t>Data Science Tools</a:t>
            </a:r>
          </a:p>
        </p:txBody>
      </p:sp>
      <p:sp>
        <p:nvSpPr>
          <p:cNvPr id="10" name="Content Placeholder 9">
            <a:extLst>
              <a:ext uri="{FF2B5EF4-FFF2-40B4-BE49-F238E27FC236}">
                <a16:creationId xmlns:a16="http://schemas.microsoft.com/office/drawing/2014/main" id="{63350E4B-27BD-436C-A0F2-A32373FC52CE}"/>
              </a:ext>
            </a:extLst>
          </p:cNvPr>
          <p:cNvSpPr>
            <a:spLocks noGrp="1"/>
          </p:cNvSpPr>
          <p:nvPr>
            <p:ph idx="1"/>
          </p:nvPr>
        </p:nvSpPr>
        <p:spPr/>
        <p:txBody>
          <a:bodyPr/>
          <a:lstStyle/>
          <a:p>
            <a:r>
              <a:rPr lang="en-US" dirty="0"/>
              <a:t>Azure Machine Learning - Publish as a Web Service</a:t>
            </a:r>
          </a:p>
          <a:p>
            <a:endParaRPr lang="en-US" dirty="0"/>
          </a:p>
          <a:p>
            <a:endParaRPr lang="en-US" dirty="0"/>
          </a:p>
        </p:txBody>
      </p:sp>
      <p:sp>
        <p:nvSpPr>
          <p:cNvPr id="11" name="Text Placeholder 10">
            <a:extLst>
              <a:ext uri="{FF2B5EF4-FFF2-40B4-BE49-F238E27FC236}">
                <a16:creationId xmlns:a16="http://schemas.microsoft.com/office/drawing/2014/main" id="{FB0549AA-99CD-423D-BBA3-7CA78EE18F09}"/>
              </a:ext>
            </a:extLst>
          </p:cNvPr>
          <p:cNvSpPr>
            <a:spLocks noGrp="1"/>
          </p:cNvSpPr>
          <p:nvPr>
            <p:ph type="body" sz="quarter" idx="10"/>
          </p:nvPr>
        </p:nvSpPr>
        <p:spPr/>
        <p:txBody>
          <a:bodyPr/>
          <a:lstStyle/>
          <a:p>
            <a:r>
              <a:rPr lang="en-US" dirty="0"/>
              <a:t>Operationalize models</a:t>
            </a:r>
          </a:p>
        </p:txBody>
      </p:sp>
      <p:pic>
        <p:nvPicPr>
          <p:cNvPr id="3" name="Picture 2">
            <a:extLst>
              <a:ext uri="{FF2B5EF4-FFF2-40B4-BE49-F238E27FC236}">
                <a16:creationId xmlns:a16="http://schemas.microsoft.com/office/drawing/2014/main" id="{25FCA2AB-DC33-4359-A6AB-1C73CB482C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3619" y="1735613"/>
            <a:ext cx="5904762" cy="4692641"/>
          </a:xfrm>
          <a:prstGeom prst="rect">
            <a:avLst/>
          </a:prstGeom>
        </p:spPr>
      </p:pic>
    </p:spTree>
    <p:extLst>
      <p:ext uri="{BB962C8B-B14F-4D97-AF65-F5344CB8AC3E}">
        <p14:creationId xmlns:p14="http://schemas.microsoft.com/office/powerpoint/2010/main" val="54496510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19DF3E19-1097-44CA-A3D1-94611618D116}"/>
              </a:ext>
            </a:extLst>
          </p:cNvPr>
          <p:cNvSpPr>
            <a:spLocks noGrp="1"/>
          </p:cNvSpPr>
          <p:nvPr>
            <p:ph type="title"/>
          </p:nvPr>
        </p:nvSpPr>
        <p:spPr/>
        <p:txBody>
          <a:bodyPr/>
          <a:lstStyle/>
          <a:p>
            <a:r>
              <a:rPr lang="en-US" dirty="0"/>
              <a:t>4. Deployment</a:t>
            </a:r>
          </a:p>
        </p:txBody>
      </p:sp>
      <p:sp>
        <p:nvSpPr>
          <p:cNvPr id="12" name="Text Placeholder 11">
            <a:extLst>
              <a:ext uri="{FF2B5EF4-FFF2-40B4-BE49-F238E27FC236}">
                <a16:creationId xmlns:a16="http://schemas.microsoft.com/office/drawing/2014/main" id="{90B2F514-6D47-4CCD-87D0-52C73EE56C3A}"/>
              </a:ext>
            </a:extLst>
          </p:cNvPr>
          <p:cNvSpPr>
            <a:spLocks noGrp="1"/>
          </p:cNvSpPr>
          <p:nvPr>
            <p:ph type="body" sz="quarter" idx="12"/>
          </p:nvPr>
        </p:nvSpPr>
        <p:spPr/>
        <p:txBody>
          <a:bodyPr/>
          <a:lstStyle/>
          <a:p>
            <a:r>
              <a:rPr lang="en-US" dirty="0"/>
              <a:t>Data Science Tools</a:t>
            </a:r>
          </a:p>
        </p:txBody>
      </p:sp>
      <p:sp>
        <p:nvSpPr>
          <p:cNvPr id="10" name="Content Placeholder 9">
            <a:extLst>
              <a:ext uri="{FF2B5EF4-FFF2-40B4-BE49-F238E27FC236}">
                <a16:creationId xmlns:a16="http://schemas.microsoft.com/office/drawing/2014/main" id="{63350E4B-27BD-436C-A0F2-A32373FC52CE}"/>
              </a:ext>
            </a:extLst>
          </p:cNvPr>
          <p:cNvSpPr>
            <a:spLocks noGrp="1"/>
          </p:cNvSpPr>
          <p:nvPr>
            <p:ph idx="1"/>
          </p:nvPr>
        </p:nvSpPr>
        <p:spPr/>
        <p:txBody>
          <a:bodyPr/>
          <a:lstStyle/>
          <a:p>
            <a:r>
              <a:rPr lang="en-US" dirty="0"/>
              <a:t>App Services</a:t>
            </a:r>
          </a:p>
        </p:txBody>
      </p:sp>
      <p:sp>
        <p:nvSpPr>
          <p:cNvPr id="11" name="Text Placeholder 10">
            <a:extLst>
              <a:ext uri="{FF2B5EF4-FFF2-40B4-BE49-F238E27FC236}">
                <a16:creationId xmlns:a16="http://schemas.microsoft.com/office/drawing/2014/main" id="{FB0549AA-99CD-423D-BBA3-7CA78EE18F09}"/>
              </a:ext>
            </a:extLst>
          </p:cNvPr>
          <p:cNvSpPr>
            <a:spLocks noGrp="1"/>
          </p:cNvSpPr>
          <p:nvPr>
            <p:ph type="body" sz="quarter" idx="10"/>
          </p:nvPr>
        </p:nvSpPr>
        <p:spPr/>
        <p:txBody>
          <a:bodyPr/>
          <a:lstStyle/>
          <a:p>
            <a:r>
              <a:rPr lang="en-US" dirty="0"/>
              <a:t>Operationalize models</a:t>
            </a:r>
          </a:p>
        </p:txBody>
      </p:sp>
      <p:pic>
        <p:nvPicPr>
          <p:cNvPr id="4" name="Picture 3">
            <a:extLst>
              <a:ext uri="{FF2B5EF4-FFF2-40B4-BE49-F238E27FC236}">
                <a16:creationId xmlns:a16="http://schemas.microsoft.com/office/drawing/2014/main" id="{FE4E3DAF-C1A7-427C-8EDA-9CB9132430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4967" y="1591591"/>
            <a:ext cx="6882066" cy="2944985"/>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DC30312D-11C4-4384-83B3-032D095DF4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98667" y="4884345"/>
            <a:ext cx="1142423" cy="1142423"/>
          </a:xfrm>
          <a:prstGeom prst="rect">
            <a:avLst/>
          </a:prstGeom>
        </p:spPr>
      </p:pic>
      <p:pic>
        <p:nvPicPr>
          <p:cNvPr id="8" name="Picture 7">
            <a:extLst>
              <a:ext uri="{FF2B5EF4-FFF2-40B4-BE49-F238E27FC236}">
                <a16:creationId xmlns:a16="http://schemas.microsoft.com/office/drawing/2014/main" id="{60D33B6E-707D-4897-B09D-E6296971228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94686" y="4884345"/>
            <a:ext cx="1142423" cy="1142423"/>
          </a:xfrm>
          <a:prstGeom prst="rect">
            <a:avLst/>
          </a:prstGeom>
        </p:spPr>
      </p:pic>
      <p:pic>
        <p:nvPicPr>
          <p:cNvPr id="34" name="Picture 33">
            <a:extLst>
              <a:ext uri="{FF2B5EF4-FFF2-40B4-BE49-F238E27FC236}">
                <a16:creationId xmlns:a16="http://schemas.microsoft.com/office/drawing/2014/main" id="{CDFC0301-FDFF-4EB8-97D9-ABABD31A576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90704" y="4884345"/>
            <a:ext cx="1142423" cy="1142423"/>
          </a:xfrm>
          <a:prstGeom prst="rect">
            <a:avLst/>
          </a:prstGeom>
        </p:spPr>
      </p:pic>
      <p:pic>
        <p:nvPicPr>
          <p:cNvPr id="36" name="Picture 35">
            <a:extLst>
              <a:ext uri="{FF2B5EF4-FFF2-40B4-BE49-F238E27FC236}">
                <a16:creationId xmlns:a16="http://schemas.microsoft.com/office/drawing/2014/main" id="{1973F34A-6EB2-4D4C-A1A3-68D8EFCFFFF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86722" y="4884345"/>
            <a:ext cx="1142423" cy="1142423"/>
          </a:xfrm>
          <a:prstGeom prst="rect">
            <a:avLst/>
          </a:prstGeom>
        </p:spPr>
      </p:pic>
      <p:cxnSp>
        <p:nvCxnSpPr>
          <p:cNvPr id="40" name="Straight Connector 39">
            <a:extLst>
              <a:ext uri="{FF2B5EF4-FFF2-40B4-BE49-F238E27FC236}">
                <a16:creationId xmlns:a16="http://schemas.microsoft.com/office/drawing/2014/main" id="{D3E03EBE-4E10-41AA-B213-08C92DC22354}"/>
              </a:ext>
            </a:extLst>
          </p:cNvPr>
          <p:cNvCxnSpPr/>
          <p:nvPr/>
        </p:nvCxnSpPr>
        <p:spPr>
          <a:xfrm>
            <a:off x="2119086" y="4717143"/>
            <a:ext cx="7982857" cy="0"/>
          </a:xfrm>
          <a:prstGeom prst="line">
            <a:avLst/>
          </a:prstGeom>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DC2CB12D-3FD5-4566-B0EA-64AC541B13E4}"/>
              </a:ext>
            </a:extLst>
          </p:cNvPr>
          <p:cNvSpPr txBox="1"/>
          <p:nvPr/>
        </p:nvSpPr>
        <p:spPr>
          <a:xfrm>
            <a:off x="2931386" y="6096166"/>
            <a:ext cx="756938" cy="276999"/>
          </a:xfrm>
          <a:prstGeom prst="rect">
            <a:avLst/>
          </a:prstGeom>
          <a:noFill/>
        </p:spPr>
        <p:txBody>
          <a:bodyPr wrap="none" rtlCol="0">
            <a:spAutoFit/>
          </a:bodyPr>
          <a:lstStyle/>
          <a:p>
            <a:r>
              <a:rPr lang="en-US" sz="1200" dirty="0"/>
              <a:t>API App</a:t>
            </a:r>
          </a:p>
        </p:txBody>
      </p:sp>
      <p:sp>
        <p:nvSpPr>
          <p:cNvPr id="44" name="TextBox 43">
            <a:extLst>
              <a:ext uri="{FF2B5EF4-FFF2-40B4-BE49-F238E27FC236}">
                <a16:creationId xmlns:a16="http://schemas.microsoft.com/office/drawing/2014/main" id="{EEB73B46-5627-4D97-ABEA-B477702DE189}"/>
              </a:ext>
            </a:extLst>
          </p:cNvPr>
          <p:cNvSpPr txBox="1"/>
          <p:nvPr/>
        </p:nvSpPr>
        <p:spPr>
          <a:xfrm>
            <a:off x="4622798" y="6096166"/>
            <a:ext cx="896399" cy="276999"/>
          </a:xfrm>
          <a:prstGeom prst="rect">
            <a:avLst/>
          </a:prstGeom>
          <a:noFill/>
        </p:spPr>
        <p:txBody>
          <a:bodyPr wrap="none" rtlCol="0">
            <a:spAutoFit/>
          </a:bodyPr>
          <a:lstStyle/>
          <a:p>
            <a:r>
              <a:rPr lang="en-US" sz="1200" dirty="0"/>
              <a:t>Logic App</a:t>
            </a:r>
          </a:p>
        </p:txBody>
      </p:sp>
      <p:sp>
        <p:nvSpPr>
          <p:cNvPr id="45" name="TextBox 44">
            <a:extLst>
              <a:ext uri="{FF2B5EF4-FFF2-40B4-BE49-F238E27FC236}">
                <a16:creationId xmlns:a16="http://schemas.microsoft.com/office/drawing/2014/main" id="{00ED8A2D-A358-46CC-8897-EA3E658A6324}"/>
              </a:ext>
            </a:extLst>
          </p:cNvPr>
          <p:cNvSpPr txBox="1"/>
          <p:nvPr/>
        </p:nvSpPr>
        <p:spPr>
          <a:xfrm>
            <a:off x="6426879" y="6096166"/>
            <a:ext cx="1011815" cy="276999"/>
          </a:xfrm>
          <a:prstGeom prst="rect">
            <a:avLst/>
          </a:prstGeom>
          <a:noFill/>
        </p:spPr>
        <p:txBody>
          <a:bodyPr wrap="none" rtlCol="0">
            <a:spAutoFit/>
          </a:bodyPr>
          <a:lstStyle/>
          <a:p>
            <a:r>
              <a:rPr lang="en-US" sz="1200" dirty="0"/>
              <a:t>Mobile App</a:t>
            </a:r>
          </a:p>
        </p:txBody>
      </p:sp>
      <p:sp>
        <p:nvSpPr>
          <p:cNvPr id="46" name="TextBox 45">
            <a:extLst>
              <a:ext uri="{FF2B5EF4-FFF2-40B4-BE49-F238E27FC236}">
                <a16:creationId xmlns:a16="http://schemas.microsoft.com/office/drawing/2014/main" id="{9354E617-A535-464D-B767-CB2EFEEB4949}"/>
              </a:ext>
            </a:extLst>
          </p:cNvPr>
          <p:cNvSpPr txBox="1"/>
          <p:nvPr/>
        </p:nvSpPr>
        <p:spPr>
          <a:xfrm>
            <a:off x="8352093" y="6096166"/>
            <a:ext cx="844334" cy="276999"/>
          </a:xfrm>
          <a:prstGeom prst="rect">
            <a:avLst/>
          </a:prstGeom>
          <a:noFill/>
        </p:spPr>
        <p:txBody>
          <a:bodyPr wrap="none" rtlCol="0">
            <a:spAutoFit/>
          </a:bodyPr>
          <a:lstStyle/>
          <a:p>
            <a:r>
              <a:rPr lang="en-US" sz="1200" dirty="0"/>
              <a:t>Web App</a:t>
            </a:r>
          </a:p>
        </p:txBody>
      </p:sp>
    </p:spTree>
    <p:extLst>
      <p:ext uri="{BB962C8B-B14F-4D97-AF65-F5344CB8AC3E}">
        <p14:creationId xmlns:p14="http://schemas.microsoft.com/office/powerpoint/2010/main" val="427931886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001AC7-5AEF-4698-8ADA-FAE432898B77}"/>
              </a:ext>
            </a:extLst>
          </p:cNvPr>
          <p:cNvSpPr>
            <a:spLocks noGrp="1"/>
          </p:cNvSpPr>
          <p:nvPr>
            <p:ph type="title"/>
          </p:nvPr>
        </p:nvSpPr>
        <p:spPr/>
        <p:txBody>
          <a:bodyPr/>
          <a:lstStyle/>
          <a:p>
            <a:r>
              <a:rPr lang="en-US" dirty="0"/>
              <a:t>4. Deployment</a:t>
            </a:r>
          </a:p>
        </p:txBody>
      </p:sp>
      <p:sp>
        <p:nvSpPr>
          <p:cNvPr id="3" name="Text Placeholder 2">
            <a:extLst>
              <a:ext uri="{FF2B5EF4-FFF2-40B4-BE49-F238E27FC236}">
                <a16:creationId xmlns:a16="http://schemas.microsoft.com/office/drawing/2014/main" id="{794E2235-687A-416A-83B3-91D386435198}"/>
              </a:ext>
            </a:extLst>
          </p:cNvPr>
          <p:cNvSpPr>
            <a:spLocks noGrp="1"/>
          </p:cNvSpPr>
          <p:nvPr>
            <p:ph type="body" sz="quarter" idx="12"/>
          </p:nvPr>
        </p:nvSpPr>
        <p:spPr/>
        <p:txBody>
          <a:bodyPr/>
          <a:lstStyle/>
          <a:p>
            <a:r>
              <a:rPr lang="en-US" dirty="0"/>
              <a:t>Data Science Tools</a:t>
            </a:r>
          </a:p>
        </p:txBody>
      </p:sp>
      <p:sp>
        <p:nvSpPr>
          <p:cNvPr id="5" name="Text Placeholder 4">
            <a:extLst>
              <a:ext uri="{FF2B5EF4-FFF2-40B4-BE49-F238E27FC236}">
                <a16:creationId xmlns:a16="http://schemas.microsoft.com/office/drawing/2014/main" id="{7C7893AE-6CBB-456B-9992-786A17E62B13}"/>
              </a:ext>
            </a:extLst>
          </p:cNvPr>
          <p:cNvSpPr>
            <a:spLocks noGrp="1"/>
          </p:cNvSpPr>
          <p:nvPr>
            <p:ph type="body" sz="quarter" idx="10"/>
          </p:nvPr>
        </p:nvSpPr>
        <p:spPr/>
        <p:txBody>
          <a:bodyPr/>
          <a:lstStyle/>
          <a:p>
            <a:r>
              <a:rPr lang="en-US" dirty="0"/>
              <a:t>Get things done in more helpful, proactive and natural ways </a:t>
            </a:r>
          </a:p>
        </p:txBody>
      </p:sp>
      <p:pic>
        <p:nvPicPr>
          <p:cNvPr id="6" name="Picture 5">
            <a:extLst>
              <a:ext uri="{FF2B5EF4-FFF2-40B4-BE49-F238E27FC236}">
                <a16:creationId xmlns:a16="http://schemas.microsoft.com/office/drawing/2014/main" id="{2145F9DC-F385-45F4-B457-5BD121498ABD}"/>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664092" y="1308969"/>
            <a:ext cx="8863817" cy="3928048"/>
          </a:xfrm>
          <a:prstGeom prst="rect">
            <a:avLst/>
          </a:prstGeom>
        </p:spPr>
      </p:pic>
      <p:sp>
        <p:nvSpPr>
          <p:cNvPr id="7" name="TextBox 6">
            <a:extLst>
              <a:ext uri="{FF2B5EF4-FFF2-40B4-BE49-F238E27FC236}">
                <a16:creationId xmlns:a16="http://schemas.microsoft.com/office/drawing/2014/main" id="{196424C4-2CDA-4B98-908B-18C7F4CAE19C}"/>
              </a:ext>
            </a:extLst>
          </p:cNvPr>
          <p:cNvSpPr txBox="1"/>
          <p:nvPr/>
        </p:nvSpPr>
        <p:spPr>
          <a:xfrm>
            <a:off x="944042" y="5334540"/>
            <a:ext cx="10303916" cy="1600438"/>
          </a:xfrm>
          <a:prstGeom prst="rect">
            <a:avLst/>
          </a:prstGeom>
          <a:noFill/>
        </p:spPr>
        <p:txBody>
          <a:bodyPr wrap="square" lIns="182880" tIns="146304" rIns="182880" bIns="146304" rtlCol="0">
            <a:spAutoFit/>
          </a:bodyPr>
          <a:lstStyle/>
          <a:p>
            <a:pPr marL="177800" indent="-177800" latinLnBrk="0">
              <a:lnSpc>
                <a:spcPct val="90000"/>
              </a:lnSpc>
              <a:spcAft>
                <a:spcPts val="600"/>
              </a:spcAft>
              <a:buClr>
                <a:srgbClr val="0078D7"/>
              </a:buClr>
              <a:buFont typeface="Arial" panose="020B0604020202020204" pitchFamily="34" charset="0"/>
              <a:buChar char="•"/>
              <a:defRPr/>
            </a:pPr>
            <a:r>
              <a:rPr lang="en-US" sz="1200" kern="0" dirty="0">
                <a:latin typeface="Segoe UI"/>
              </a:rPr>
              <a:t>Bot Connector Service:  A service to register your bot, configure channels and publish to the Bot Directory. Connect your bot(s) seamlessly to text/</a:t>
            </a:r>
            <a:r>
              <a:rPr lang="en-US" sz="1200" kern="0" dirty="0" err="1">
                <a:latin typeface="Segoe UI"/>
              </a:rPr>
              <a:t>sms</a:t>
            </a:r>
            <a:r>
              <a:rPr lang="en-US" sz="1200" kern="0" dirty="0">
                <a:latin typeface="Segoe UI"/>
              </a:rPr>
              <a:t>, Office 365 mail, Skype, Slack, Twitter, and more. </a:t>
            </a:r>
          </a:p>
          <a:p>
            <a:pPr marL="177800" indent="-177800" latinLnBrk="0">
              <a:lnSpc>
                <a:spcPct val="90000"/>
              </a:lnSpc>
              <a:spcAft>
                <a:spcPts val="600"/>
              </a:spcAft>
              <a:buClr>
                <a:srgbClr val="0078D7"/>
              </a:buClr>
              <a:buFont typeface="Arial" panose="020B0604020202020204" pitchFamily="34" charset="0"/>
              <a:buChar char="•"/>
              <a:defRPr/>
            </a:pPr>
            <a:r>
              <a:rPr lang="en-US" sz="1200" kern="0" dirty="0">
                <a:latin typeface="Segoe UI"/>
              </a:rPr>
              <a:t>Bot Builder SDK: An open source SDK hosted on GitHub. Everything you need to build great dialogs within your Node.js or C# bot</a:t>
            </a:r>
          </a:p>
          <a:p>
            <a:pPr marL="177800" indent="-177800" latinLnBrk="0">
              <a:lnSpc>
                <a:spcPct val="90000"/>
              </a:lnSpc>
              <a:spcAft>
                <a:spcPts val="600"/>
              </a:spcAft>
              <a:buClr>
                <a:srgbClr val="0078D7"/>
              </a:buClr>
              <a:buFont typeface="Arial" panose="020B0604020202020204" pitchFamily="34" charset="0"/>
              <a:buChar char="•"/>
              <a:defRPr/>
            </a:pPr>
            <a:r>
              <a:rPr lang="en-US" sz="1200" kern="0" dirty="0">
                <a:latin typeface="Segoe UI"/>
              </a:rPr>
              <a:t>Bot Directory: A public directory of bots registered through the Bot Connector Service. Discover, try, and add bots to conversation experiences</a:t>
            </a:r>
          </a:p>
          <a:p>
            <a:pPr marL="177800" indent="-177800" latinLnBrk="0">
              <a:lnSpc>
                <a:spcPct val="90000"/>
              </a:lnSpc>
              <a:spcAft>
                <a:spcPts val="600"/>
              </a:spcAft>
              <a:buClr>
                <a:srgbClr val="0078D7"/>
              </a:buClr>
              <a:buFont typeface="Arial" panose="020B0604020202020204" pitchFamily="34" charset="0"/>
              <a:buChar char="•"/>
              <a:defRPr/>
            </a:pPr>
            <a:endParaRPr lang="en-US" sz="1200" kern="0" dirty="0">
              <a:latin typeface="Segoe UI"/>
            </a:endParaRPr>
          </a:p>
          <a:p>
            <a:pPr marL="177800" indent="-177800" latinLnBrk="0">
              <a:lnSpc>
                <a:spcPct val="90000"/>
              </a:lnSpc>
              <a:spcAft>
                <a:spcPts val="600"/>
              </a:spcAft>
              <a:buClr>
                <a:srgbClr val="0078D7"/>
              </a:buClr>
              <a:buFont typeface="Arial" panose="020B0604020202020204" pitchFamily="34" charset="0"/>
              <a:buChar char="•"/>
              <a:defRPr/>
            </a:pPr>
            <a:endParaRPr lang="en-US" sz="1200" kern="0" dirty="0">
              <a:latin typeface="Segoe UI"/>
            </a:endParaRPr>
          </a:p>
        </p:txBody>
      </p:sp>
    </p:spTree>
    <p:extLst>
      <p:ext uri="{BB962C8B-B14F-4D97-AF65-F5344CB8AC3E}">
        <p14:creationId xmlns:p14="http://schemas.microsoft.com/office/powerpoint/2010/main" val="214964229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001AC7-5AEF-4698-8ADA-FAE432898B77}"/>
              </a:ext>
            </a:extLst>
          </p:cNvPr>
          <p:cNvSpPr>
            <a:spLocks noGrp="1"/>
          </p:cNvSpPr>
          <p:nvPr>
            <p:ph type="title"/>
          </p:nvPr>
        </p:nvSpPr>
        <p:spPr/>
        <p:txBody>
          <a:bodyPr/>
          <a:lstStyle/>
          <a:p>
            <a:r>
              <a:rPr lang="en-US" dirty="0"/>
              <a:t>4. Deployment</a:t>
            </a:r>
          </a:p>
        </p:txBody>
      </p:sp>
      <p:sp>
        <p:nvSpPr>
          <p:cNvPr id="3" name="Text Placeholder 2">
            <a:extLst>
              <a:ext uri="{FF2B5EF4-FFF2-40B4-BE49-F238E27FC236}">
                <a16:creationId xmlns:a16="http://schemas.microsoft.com/office/drawing/2014/main" id="{794E2235-687A-416A-83B3-91D386435198}"/>
              </a:ext>
            </a:extLst>
          </p:cNvPr>
          <p:cNvSpPr>
            <a:spLocks noGrp="1"/>
          </p:cNvSpPr>
          <p:nvPr>
            <p:ph type="body" sz="quarter" idx="12"/>
          </p:nvPr>
        </p:nvSpPr>
        <p:spPr/>
        <p:txBody>
          <a:bodyPr/>
          <a:lstStyle/>
          <a:p>
            <a:r>
              <a:rPr lang="en-US" dirty="0"/>
              <a:t>Data Science Tools</a:t>
            </a:r>
          </a:p>
        </p:txBody>
      </p:sp>
      <p:sp>
        <p:nvSpPr>
          <p:cNvPr id="4" name="Content Placeholder 3">
            <a:extLst>
              <a:ext uri="{FF2B5EF4-FFF2-40B4-BE49-F238E27FC236}">
                <a16:creationId xmlns:a16="http://schemas.microsoft.com/office/drawing/2014/main" id="{B206EC4B-C6CF-4334-B67B-3A2C942F8739}"/>
              </a:ext>
            </a:extLst>
          </p:cNvPr>
          <p:cNvSpPr>
            <a:spLocks noGrp="1"/>
          </p:cNvSpPr>
          <p:nvPr>
            <p:ph idx="1"/>
          </p:nvPr>
        </p:nvSpPr>
        <p:spPr>
          <a:xfrm>
            <a:off x="312420" y="1212981"/>
            <a:ext cx="11567160" cy="5197150"/>
          </a:xfrm>
        </p:spPr>
        <p:txBody>
          <a:bodyPr/>
          <a:lstStyle/>
          <a:p>
            <a:endParaRPr lang="en-US" dirty="0"/>
          </a:p>
        </p:txBody>
      </p:sp>
      <p:sp>
        <p:nvSpPr>
          <p:cNvPr id="5" name="Text Placeholder 4">
            <a:extLst>
              <a:ext uri="{FF2B5EF4-FFF2-40B4-BE49-F238E27FC236}">
                <a16:creationId xmlns:a16="http://schemas.microsoft.com/office/drawing/2014/main" id="{7C7893AE-6CBB-456B-9992-786A17E62B13}"/>
              </a:ext>
            </a:extLst>
          </p:cNvPr>
          <p:cNvSpPr>
            <a:spLocks noGrp="1"/>
          </p:cNvSpPr>
          <p:nvPr>
            <p:ph type="body" sz="quarter" idx="10"/>
          </p:nvPr>
        </p:nvSpPr>
        <p:spPr/>
        <p:txBody>
          <a:bodyPr/>
          <a:lstStyle/>
          <a:p>
            <a:r>
              <a:rPr lang="en-US" dirty="0"/>
              <a:t>Get things done in more helpful, proactive and natural ways </a:t>
            </a:r>
          </a:p>
        </p:txBody>
      </p:sp>
      <p:grpSp>
        <p:nvGrpSpPr>
          <p:cNvPr id="28" name="Group 27">
            <a:extLst>
              <a:ext uri="{FF2B5EF4-FFF2-40B4-BE49-F238E27FC236}">
                <a16:creationId xmlns:a16="http://schemas.microsoft.com/office/drawing/2014/main" id="{4602F15E-948B-49E0-8921-E8D80EB28211}"/>
              </a:ext>
            </a:extLst>
          </p:cNvPr>
          <p:cNvGrpSpPr/>
          <p:nvPr/>
        </p:nvGrpSpPr>
        <p:grpSpPr>
          <a:xfrm>
            <a:off x="968565" y="1960332"/>
            <a:ext cx="10254870" cy="3702449"/>
            <a:chOff x="457200" y="1798776"/>
            <a:chExt cx="11283950" cy="4602024"/>
          </a:xfrm>
        </p:grpSpPr>
        <p:sp>
          <p:nvSpPr>
            <p:cNvPr id="29" name="Rectangle 28">
              <a:extLst>
                <a:ext uri="{FF2B5EF4-FFF2-40B4-BE49-F238E27FC236}">
                  <a16:creationId xmlns:a16="http://schemas.microsoft.com/office/drawing/2014/main" id="{524660C5-53B4-4D25-B269-12AEADC251FF}"/>
                </a:ext>
              </a:extLst>
            </p:cNvPr>
            <p:cNvSpPr/>
            <p:nvPr/>
          </p:nvSpPr>
          <p:spPr bwMode="auto">
            <a:xfrm>
              <a:off x="457200" y="1798776"/>
              <a:ext cx="3688781" cy="9144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731520" tIns="45720" rIns="0" bIns="45720" numCol="1" spcCol="0" rtlCol="0" fromWordArt="0" anchor="b"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72C6"/>
                  </a:solidFill>
                  <a:effectLst/>
                  <a:uLnTx/>
                  <a:uFillTx/>
                  <a:latin typeface="Segoe UI Light"/>
                  <a:ea typeface="Segoe UI" pitchFamily="34" charset="0"/>
                  <a:cs typeface="Segoe UI" pitchFamily="34" charset="0"/>
                </a:rPr>
                <a:t>Here are some of the things I can help you with…</a:t>
              </a:r>
            </a:p>
          </p:txBody>
        </p:sp>
        <p:sp>
          <p:nvSpPr>
            <p:cNvPr id="30" name="Rectangle 29">
              <a:extLst>
                <a:ext uri="{FF2B5EF4-FFF2-40B4-BE49-F238E27FC236}">
                  <a16:creationId xmlns:a16="http://schemas.microsoft.com/office/drawing/2014/main" id="{71D76356-33D8-4F00-94BD-4516A08A1224}"/>
                </a:ext>
              </a:extLst>
            </p:cNvPr>
            <p:cNvSpPr/>
            <p:nvPr/>
          </p:nvSpPr>
          <p:spPr bwMode="auto">
            <a:xfrm>
              <a:off x="4254785" y="1798776"/>
              <a:ext cx="3688781" cy="9144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72C6"/>
                  </a:solidFill>
                  <a:effectLst/>
                  <a:uLnTx/>
                  <a:uFillTx/>
                  <a:latin typeface="Segoe UI Light"/>
                  <a:ea typeface="Segoe UI" pitchFamily="34" charset="0"/>
                  <a:cs typeface="Segoe UI" pitchFamily="34" charset="0"/>
                </a:rPr>
                <a:t>Cortana for</a:t>
              </a:r>
              <a:br>
                <a:rPr kumimoji="0" lang="en-US" sz="1800" b="0" i="0" u="none" strike="noStrike" kern="0" cap="none" spc="0" normalizeH="0" baseline="0" noProof="0" dirty="0">
                  <a:ln>
                    <a:noFill/>
                  </a:ln>
                  <a:solidFill>
                    <a:srgbClr val="0072C6"/>
                  </a:solidFill>
                  <a:effectLst/>
                  <a:uLnTx/>
                  <a:uFillTx/>
                  <a:latin typeface="Segoe UI Light"/>
                  <a:ea typeface="Segoe UI" pitchFamily="34" charset="0"/>
                  <a:cs typeface="Segoe UI" pitchFamily="34" charset="0"/>
                </a:rPr>
              </a:br>
              <a:r>
                <a:rPr kumimoji="0" lang="en-US" sz="1800" b="0" i="0" u="none" strike="noStrike" kern="0" cap="none" spc="0" normalizeH="0" baseline="0" noProof="0" dirty="0">
                  <a:ln>
                    <a:noFill/>
                  </a:ln>
                  <a:solidFill>
                    <a:srgbClr val="0072C6"/>
                  </a:solidFill>
                  <a:effectLst/>
                  <a:uLnTx/>
                  <a:uFillTx/>
                  <a:latin typeface="Segoe UI Light"/>
                  <a:ea typeface="Segoe UI" pitchFamily="34" charset="0"/>
                  <a:cs typeface="Segoe UI" pitchFamily="34" charset="0"/>
                </a:rPr>
                <a:t>Consumers (today)</a:t>
              </a:r>
            </a:p>
          </p:txBody>
        </p:sp>
        <p:sp>
          <p:nvSpPr>
            <p:cNvPr id="31" name="Rectangle 30">
              <a:extLst>
                <a:ext uri="{FF2B5EF4-FFF2-40B4-BE49-F238E27FC236}">
                  <a16:creationId xmlns:a16="http://schemas.microsoft.com/office/drawing/2014/main" id="{4AEC36E7-B654-4192-B2D8-F24531180E7B}"/>
                </a:ext>
              </a:extLst>
            </p:cNvPr>
            <p:cNvSpPr/>
            <p:nvPr/>
          </p:nvSpPr>
          <p:spPr bwMode="auto">
            <a:xfrm>
              <a:off x="8052369" y="1798776"/>
              <a:ext cx="3688781" cy="9144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72C6"/>
                  </a:solidFill>
                  <a:effectLst/>
                  <a:uLnTx/>
                  <a:uFillTx/>
                  <a:latin typeface="Segoe UI Light"/>
                  <a:ea typeface="Segoe UI" pitchFamily="34" charset="0"/>
                  <a:cs typeface="Segoe UI" pitchFamily="34" charset="0"/>
                </a:rPr>
                <a:t>With the Cortana</a:t>
              </a:r>
              <a:br>
                <a:rPr kumimoji="0" lang="en-US" sz="1800" b="0" i="0" u="none" strike="noStrike" kern="0" cap="none" spc="0" normalizeH="0" baseline="0" noProof="0" dirty="0">
                  <a:ln>
                    <a:noFill/>
                  </a:ln>
                  <a:solidFill>
                    <a:srgbClr val="0072C6"/>
                  </a:solidFill>
                  <a:effectLst/>
                  <a:uLnTx/>
                  <a:uFillTx/>
                  <a:latin typeface="Segoe UI Light"/>
                  <a:ea typeface="Segoe UI" pitchFamily="34" charset="0"/>
                  <a:cs typeface="Segoe UI" pitchFamily="34" charset="0"/>
                </a:rPr>
              </a:br>
              <a:r>
                <a:rPr kumimoji="0" lang="en-US" sz="1800" b="0" i="0" u="none" strike="noStrike" kern="0" cap="none" spc="0" normalizeH="0" baseline="0" noProof="0" dirty="0">
                  <a:ln>
                    <a:noFill/>
                  </a:ln>
                  <a:solidFill>
                    <a:srgbClr val="0072C6"/>
                  </a:solidFill>
                  <a:effectLst/>
                  <a:uLnTx/>
                  <a:uFillTx/>
                  <a:latin typeface="Segoe UI Light"/>
                  <a:ea typeface="Segoe UI" pitchFamily="34" charset="0"/>
                  <a:cs typeface="Segoe UI" pitchFamily="34" charset="0"/>
                </a:rPr>
                <a:t>Intelligence Suite</a:t>
              </a:r>
            </a:p>
          </p:txBody>
        </p:sp>
        <p:pic>
          <p:nvPicPr>
            <p:cNvPr id="32" name="Picture 31">
              <a:extLst>
                <a:ext uri="{FF2B5EF4-FFF2-40B4-BE49-F238E27FC236}">
                  <a16:creationId xmlns:a16="http://schemas.microsoft.com/office/drawing/2014/main" id="{91BCC12B-E39C-4FDE-B552-6844ACB1B143}"/>
                </a:ext>
              </a:extLst>
            </p:cNvPr>
            <p:cNvPicPr>
              <a:picLocks/>
            </p:cNvPicPr>
            <p:nvPr/>
          </p:nvPicPr>
          <p:blipFill rotWithShape="1">
            <a:blip r:embed="rId2" cstate="email">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a:ext>
              </a:extLst>
            </a:blip>
            <a:srcRect/>
            <a:stretch/>
          </p:blipFill>
          <p:spPr>
            <a:xfrm>
              <a:off x="457200" y="1913076"/>
              <a:ext cx="604318" cy="685800"/>
            </a:xfrm>
            <a:prstGeom prst="rect">
              <a:avLst/>
            </a:prstGeom>
          </p:spPr>
        </p:pic>
        <p:sp>
          <p:nvSpPr>
            <p:cNvPr id="33" name="Rectangle 32">
              <a:extLst>
                <a:ext uri="{FF2B5EF4-FFF2-40B4-BE49-F238E27FC236}">
                  <a16:creationId xmlns:a16="http://schemas.microsoft.com/office/drawing/2014/main" id="{9A10F61E-9C1A-4918-898C-7A2CCD4332FE}"/>
                </a:ext>
              </a:extLst>
            </p:cNvPr>
            <p:cNvSpPr/>
            <p:nvPr/>
          </p:nvSpPr>
          <p:spPr bwMode="auto">
            <a:xfrm>
              <a:off x="457200" y="2789376"/>
              <a:ext cx="3688781" cy="817681"/>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rPr>
                <a:t>Answers</a:t>
              </a:r>
            </a:p>
          </p:txBody>
        </p:sp>
        <p:sp>
          <p:nvSpPr>
            <p:cNvPr id="34" name="Rectangle 33">
              <a:extLst>
                <a:ext uri="{FF2B5EF4-FFF2-40B4-BE49-F238E27FC236}">
                  <a16:creationId xmlns:a16="http://schemas.microsoft.com/office/drawing/2014/main" id="{E8EBE3E1-E947-4A7E-9CA1-711EC00DE46F}"/>
                </a:ext>
              </a:extLst>
            </p:cNvPr>
            <p:cNvSpPr/>
            <p:nvPr/>
          </p:nvSpPr>
          <p:spPr bwMode="auto">
            <a:xfrm>
              <a:off x="4254785" y="2789376"/>
              <a:ext cx="3688781" cy="817681"/>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505050"/>
                  </a:solidFill>
                  <a:effectLst/>
                  <a:uLnTx/>
                  <a:uFillTx/>
                  <a:latin typeface="Segoe UI"/>
                  <a:ea typeface="Segoe UI" pitchFamily="34" charset="0"/>
                  <a:cs typeface="Segoe UI" pitchFamily="34" charset="0"/>
                </a:rPr>
                <a:t>Public reference data answers – “</a:t>
              </a:r>
              <a:r>
                <a:rPr kumimoji="0" lang="en-US" sz="1200" b="0" i="1" u="none" strike="noStrike" kern="0" cap="none" spc="0" normalizeH="0" baseline="0" noProof="0" dirty="0">
                  <a:ln>
                    <a:noFill/>
                  </a:ln>
                  <a:solidFill>
                    <a:srgbClr val="505050"/>
                  </a:solidFill>
                  <a:effectLst/>
                  <a:uLnTx/>
                  <a:uFillTx/>
                  <a:latin typeface="Segoe UI"/>
                  <a:ea typeface="Segoe UI" pitchFamily="34" charset="0"/>
                  <a:cs typeface="Segoe UI" pitchFamily="34" charset="0"/>
                </a:rPr>
                <a:t>How far is it from Los Angeles to San Francisco?”</a:t>
              </a:r>
            </a:p>
          </p:txBody>
        </p:sp>
        <p:sp>
          <p:nvSpPr>
            <p:cNvPr id="35" name="Rectangle 34">
              <a:extLst>
                <a:ext uri="{FF2B5EF4-FFF2-40B4-BE49-F238E27FC236}">
                  <a16:creationId xmlns:a16="http://schemas.microsoft.com/office/drawing/2014/main" id="{0A99D454-C4DB-48D8-95D1-21EBC06DB61C}"/>
                </a:ext>
              </a:extLst>
            </p:cNvPr>
            <p:cNvSpPr/>
            <p:nvPr/>
          </p:nvSpPr>
          <p:spPr bwMode="auto">
            <a:xfrm>
              <a:off x="8052369" y="2789376"/>
              <a:ext cx="3688781" cy="817681"/>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505050"/>
                  </a:solidFill>
                  <a:effectLst/>
                  <a:uLnTx/>
                  <a:uFillTx/>
                  <a:latin typeface="Segoe UI"/>
                  <a:ea typeface="Segoe UI" pitchFamily="34" charset="0"/>
                  <a:cs typeface="Segoe UI" pitchFamily="34" charset="0"/>
                </a:rPr>
                <a:t>Answers from organizational data in Power BI</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1200" b="0" i="1" u="none" strike="noStrike" kern="0" cap="none" spc="0" normalizeH="0" baseline="0" noProof="0" dirty="0">
                  <a:ln>
                    <a:noFill/>
                  </a:ln>
                  <a:solidFill>
                    <a:srgbClr val="505050"/>
                  </a:solidFill>
                  <a:effectLst/>
                  <a:uLnTx/>
                  <a:uFillTx/>
                  <a:latin typeface="Segoe UI"/>
                  <a:ea typeface="Segoe UI" pitchFamily="34" charset="0"/>
                  <a:cs typeface="Segoe UI" pitchFamily="34" charset="0"/>
                </a:rPr>
                <a:t>“What were our biggest deals that closed </a:t>
              </a:r>
              <a:br>
                <a:rPr kumimoji="0" lang="en-US" sz="1200" b="0" i="1" u="none" strike="noStrike" kern="0" cap="none" spc="0" normalizeH="0" baseline="0" noProof="0" dirty="0">
                  <a:ln>
                    <a:noFill/>
                  </a:ln>
                  <a:solidFill>
                    <a:srgbClr val="505050"/>
                  </a:solidFill>
                  <a:effectLst/>
                  <a:uLnTx/>
                  <a:uFillTx/>
                  <a:latin typeface="Segoe UI"/>
                  <a:ea typeface="Segoe UI" pitchFamily="34" charset="0"/>
                  <a:cs typeface="Segoe UI" pitchFamily="34" charset="0"/>
                </a:rPr>
              </a:br>
              <a:r>
                <a:rPr kumimoji="0" lang="en-US" sz="1200" b="0" i="1" u="none" strike="noStrike" kern="0" cap="none" spc="0" normalizeH="0" baseline="0" noProof="0" dirty="0">
                  <a:ln>
                    <a:noFill/>
                  </a:ln>
                  <a:solidFill>
                    <a:srgbClr val="505050"/>
                  </a:solidFill>
                  <a:effectLst/>
                  <a:uLnTx/>
                  <a:uFillTx/>
                  <a:latin typeface="Segoe UI"/>
                  <a:ea typeface="Segoe UI" pitchFamily="34" charset="0"/>
                  <a:cs typeface="Segoe UI" pitchFamily="34" charset="0"/>
                </a:rPr>
                <a:t>last month?”</a:t>
              </a:r>
            </a:p>
          </p:txBody>
        </p:sp>
        <p:sp>
          <p:nvSpPr>
            <p:cNvPr id="36" name="Rectangle 35">
              <a:extLst>
                <a:ext uri="{FF2B5EF4-FFF2-40B4-BE49-F238E27FC236}">
                  <a16:creationId xmlns:a16="http://schemas.microsoft.com/office/drawing/2014/main" id="{C5804C2B-1A70-4DA7-8154-457AFBC2C200}"/>
                </a:ext>
              </a:extLst>
            </p:cNvPr>
            <p:cNvSpPr/>
            <p:nvPr/>
          </p:nvSpPr>
          <p:spPr bwMode="auto">
            <a:xfrm>
              <a:off x="457200" y="3720624"/>
              <a:ext cx="3688781" cy="817681"/>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rPr>
                <a:t>Predictions</a:t>
              </a:r>
            </a:p>
          </p:txBody>
        </p:sp>
        <p:sp>
          <p:nvSpPr>
            <p:cNvPr id="37" name="Rectangle 36">
              <a:extLst>
                <a:ext uri="{FF2B5EF4-FFF2-40B4-BE49-F238E27FC236}">
                  <a16:creationId xmlns:a16="http://schemas.microsoft.com/office/drawing/2014/main" id="{94F6902B-A31D-46F4-B540-D9189905191E}"/>
                </a:ext>
              </a:extLst>
            </p:cNvPr>
            <p:cNvSpPr/>
            <p:nvPr/>
          </p:nvSpPr>
          <p:spPr bwMode="auto">
            <a:xfrm>
              <a:off x="4254785" y="3720624"/>
              <a:ext cx="3688781" cy="817681"/>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505050"/>
                  </a:solidFill>
                  <a:effectLst/>
                  <a:uLnTx/>
                  <a:uFillTx/>
                  <a:latin typeface="Segoe UI"/>
                  <a:ea typeface="Segoe UI" pitchFamily="34" charset="0"/>
                  <a:cs typeface="Segoe UI" pitchFamily="34" charset="0"/>
                </a:rPr>
                <a:t>Event predictions – </a:t>
              </a:r>
              <a:r>
                <a:rPr kumimoji="0" lang="en-US" sz="1200" b="0" i="1" u="none" strike="noStrike" kern="0" cap="none" spc="0" normalizeH="0" baseline="0" noProof="0" dirty="0">
                  <a:ln>
                    <a:noFill/>
                  </a:ln>
                  <a:solidFill>
                    <a:srgbClr val="505050"/>
                  </a:solidFill>
                  <a:effectLst/>
                  <a:uLnTx/>
                  <a:uFillTx/>
                  <a:latin typeface="Segoe UI"/>
                  <a:ea typeface="Segoe UI" pitchFamily="34" charset="0"/>
                  <a:cs typeface="Segoe UI" pitchFamily="34" charset="0"/>
                </a:rPr>
                <a:t>“Who do you think is going to win the Germany Italy game?”</a:t>
              </a:r>
            </a:p>
          </p:txBody>
        </p:sp>
        <p:sp>
          <p:nvSpPr>
            <p:cNvPr id="38" name="Rectangle 37">
              <a:extLst>
                <a:ext uri="{FF2B5EF4-FFF2-40B4-BE49-F238E27FC236}">
                  <a16:creationId xmlns:a16="http://schemas.microsoft.com/office/drawing/2014/main" id="{4BEF9BD5-81EA-48B8-B002-C4D267E12FAA}"/>
                </a:ext>
              </a:extLst>
            </p:cNvPr>
            <p:cNvSpPr/>
            <p:nvPr/>
          </p:nvSpPr>
          <p:spPr bwMode="auto">
            <a:xfrm>
              <a:off x="8052369" y="3720624"/>
              <a:ext cx="3688781" cy="817681"/>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505050"/>
                  </a:solidFill>
                  <a:effectLst/>
                  <a:uLnTx/>
                  <a:uFillTx/>
                  <a:latin typeface="Segoe UI"/>
                  <a:ea typeface="Segoe UI" pitchFamily="34" charset="0"/>
                  <a:cs typeface="Segoe UI" pitchFamily="34" charset="0"/>
                </a:rPr>
                <a:t>Integration with prediction solutions</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1200" b="0" i="1" u="none" strike="noStrike" kern="0" cap="none" spc="0" normalizeH="0" baseline="0" noProof="0" dirty="0">
                  <a:ln>
                    <a:noFill/>
                  </a:ln>
                  <a:solidFill>
                    <a:srgbClr val="505050"/>
                  </a:solidFill>
                  <a:effectLst/>
                  <a:uLnTx/>
                  <a:uFillTx/>
                  <a:latin typeface="Segoe UI"/>
                  <a:ea typeface="Segoe UI" pitchFamily="34" charset="0"/>
                  <a:cs typeface="Segoe UI" pitchFamily="34" charset="0"/>
                </a:rPr>
                <a:t>“Which of our customers are most likely to churn in the next quarter?”</a:t>
              </a:r>
            </a:p>
          </p:txBody>
        </p:sp>
        <p:sp>
          <p:nvSpPr>
            <p:cNvPr id="39" name="Rectangle 38">
              <a:extLst>
                <a:ext uri="{FF2B5EF4-FFF2-40B4-BE49-F238E27FC236}">
                  <a16:creationId xmlns:a16="http://schemas.microsoft.com/office/drawing/2014/main" id="{9A2A011B-EDFF-4632-8963-1F840D522774}"/>
                </a:ext>
              </a:extLst>
            </p:cNvPr>
            <p:cNvSpPr/>
            <p:nvPr/>
          </p:nvSpPr>
          <p:spPr bwMode="auto">
            <a:xfrm>
              <a:off x="457200" y="4651871"/>
              <a:ext cx="3688781" cy="817681"/>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rPr>
                <a:t>Monitoring &amp; Alerts</a:t>
              </a:r>
            </a:p>
          </p:txBody>
        </p:sp>
        <p:sp>
          <p:nvSpPr>
            <p:cNvPr id="40" name="Rectangle 39">
              <a:extLst>
                <a:ext uri="{FF2B5EF4-FFF2-40B4-BE49-F238E27FC236}">
                  <a16:creationId xmlns:a16="http://schemas.microsoft.com/office/drawing/2014/main" id="{5844508E-0699-492E-852D-D34027A0AC77}"/>
                </a:ext>
              </a:extLst>
            </p:cNvPr>
            <p:cNvSpPr/>
            <p:nvPr/>
          </p:nvSpPr>
          <p:spPr bwMode="auto">
            <a:xfrm>
              <a:off x="4254785" y="4651871"/>
              <a:ext cx="3688781" cy="817681"/>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505050"/>
                  </a:solidFill>
                  <a:effectLst/>
                  <a:uLnTx/>
                  <a:uFillTx/>
                  <a:latin typeface="Segoe UI"/>
                  <a:ea typeface="Segoe UI" pitchFamily="34" charset="0"/>
                  <a:cs typeface="Segoe UI" pitchFamily="34" charset="0"/>
                </a:rPr>
                <a:t>Flight status, traffic conditions, changes in weather, …</a:t>
              </a:r>
            </a:p>
          </p:txBody>
        </p:sp>
        <p:sp>
          <p:nvSpPr>
            <p:cNvPr id="41" name="Rectangle 40">
              <a:extLst>
                <a:ext uri="{FF2B5EF4-FFF2-40B4-BE49-F238E27FC236}">
                  <a16:creationId xmlns:a16="http://schemas.microsoft.com/office/drawing/2014/main" id="{9DB2AE0F-46A0-472E-9477-6A34B2BA0B40}"/>
                </a:ext>
              </a:extLst>
            </p:cNvPr>
            <p:cNvSpPr/>
            <p:nvPr/>
          </p:nvSpPr>
          <p:spPr bwMode="auto">
            <a:xfrm>
              <a:off x="8052369" y="4651871"/>
              <a:ext cx="3688781" cy="817681"/>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505050"/>
                  </a:solidFill>
                  <a:effectLst/>
                  <a:uLnTx/>
                  <a:uFillTx/>
                  <a:latin typeface="Segoe UI"/>
                  <a:ea typeface="Segoe UI" pitchFamily="34" charset="0"/>
                  <a:cs typeface="Segoe UI" pitchFamily="34" charset="0"/>
                </a:rPr>
                <a:t>Monitoring KPIs and preemptive alerting</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1200" b="0" i="1" u="none" strike="noStrike" kern="0" cap="none" spc="0" normalizeH="0" baseline="0" noProof="0" dirty="0">
                  <a:ln>
                    <a:noFill/>
                  </a:ln>
                  <a:solidFill>
                    <a:srgbClr val="505050"/>
                  </a:solidFill>
                  <a:effectLst/>
                  <a:uLnTx/>
                  <a:uFillTx/>
                  <a:latin typeface="Segoe UI"/>
                  <a:ea typeface="Segoe UI" pitchFamily="34" charset="0"/>
                  <a:cs typeface="Segoe UI" pitchFamily="34" charset="0"/>
                </a:rPr>
                <a:t>“Alert me if this customer ever has a 90% chance of churn in the next 30 days”</a:t>
              </a:r>
            </a:p>
          </p:txBody>
        </p:sp>
        <p:sp>
          <p:nvSpPr>
            <p:cNvPr id="42" name="Rectangle 41">
              <a:extLst>
                <a:ext uri="{FF2B5EF4-FFF2-40B4-BE49-F238E27FC236}">
                  <a16:creationId xmlns:a16="http://schemas.microsoft.com/office/drawing/2014/main" id="{CCF2B996-1522-4F83-9335-98E2D8250B52}"/>
                </a:ext>
              </a:extLst>
            </p:cNvPr>
            <p:cNvSpPr/>
            <p:nvPr/>
          </p:nvSpPr>
          <p:spPr bwMode="auto">
            <a:xfrm>
              <a:off x="457200" y="5583119"/>
              <a:ext cx="3688781" cy="817681"/>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rPr>
                <a:t>Task Completion</a:t>
              </a:r>
            </a:p>
          </p:txBody>
        </p:sp>
        <p:sp>
          <p:nvSpPr>
            <p:cNvPr id="43" name="Rectangle 42">
              <a:extLst>
                <a:ext uri="{FF2B5EF4-FFF2-40B4-BE49-F238E27FC236}">
                  <a16:creationId xmlns:a16="http://schemas.microsoft.com/office/drawing/2014/main" id="{C8DE5642-DF52-45C4-9D91-65D060622CB6}"/>
                </a:ext>
              </a:extLst>
            </p:cNvPr>
            <p:cNvSpPr/>
            <p:nvPr/>
          </p:nvSpPr>
          <p:spPr bwMode="auto">
            <a:xfrm>
              <a:off x="4254785" y="5583119"/>
              <a:ext cx="3688781" cy="817681"/>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505050"/>
                  </a:solidFill>
                  <a:effectLst/>
                  <a:uLnTx/>
                  <a:uFillTx/>
                  <a:latin typeface="Segoe UI"/>
                  <a:ea typeface="Segoe UI" pitchFamily="34" charset="0"/>
                  <a:cs typeface="Segoe UI" pitchFamily="34" charset="0"/>
                </a:rPr>
                <a:t>Setting reminders, scheduling meetings, getting directions, …</a:t>
              </a:r>
            </a:p>
          </p:txBody>
        </p:sp>
        <p:sp>
          <p:nvSpPr>
            <p:cNvPr id="44" name="Rectangle 43">
              <a:extLst>
                <a:ext uri="{FF2B5EF4-FFF2-40B4-BE49-F238E27FC236}">
                  <a16:creationId xmlns:a16="http://schemas.microsoft.com/office/drawing/2014/main" id="{092E6F2C-B6A8-4FA0-9789-B26DE6AA9DA4}"/>
                </a:ext>
              </a:extLst>
            </p:cNvPr>
            <p:cNvSpPr/>
            <p:nvPr/>
          </p:nvSpPr>
          <p:spPr bwMode="auto">
            <a:xfrm>
              <a:off x="8052369" y="5583119"/>
              <a:ext cx="3688781" cy="817681"/>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505050"/>
                  </a:solidFill>
                  <a:effectLst/>
                  <a:uLnTx/>
                  <a:uFillTx/>
                  <a:latin typeface="Segoe UI"/>
                  <a:ea typeface="Segoe UI" pitchFamily="34" charset="0"/>
                  <a:cs typeface="Segoe UI" pitchFamily="34" charset="0"/>
                </a:rPr>
                <a:t>Line of business process integration</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1200" b="0" i="1" u="none" strike="noStrike" kern="0" cap="none" spc="0" normalizeH="0" baseline="0" noProof="0" dirty="0">
                  <a:ln>
                    <a:noFill/>
                  </a:ln>
                  <a:solidFill>
                    <a:srgbClr val="505050"/>
                  </a:solidFill>
                  <a:effectLst/>
                  <a:uLnTx/>
                  <a:uFillTx/>
                  <a:latin typeface="Segoe UI"/>
                  <a:ea typeface="Segoe UI" pitchFamily="34" charset="0"/>
                  <a:cs typeface="Segoe UI" pitchFamily="34" charset="0"/>
                </a:rPr>
                <a:t>Assistance with expense report submission </a:t>
              </a:r>
              <a:br>
                <a:rPr kumimoji="0" lang="en-US" sz="1200" b="0" i="1" u="none" strike="noStrike" kern="0" cap="none" spc="0" normalizeH="0" baseline="0" noProof="0" dirty="0">
                  <a:ln>
                    <a:noFill/>
                  </a:ln>
                  <a:solidFill>
                    <a:srgbClr val="505050"/>
                  </a:solidFill>
                  <a:effectLst/>
                  <a:uLnTx/>
                  <a:uFillTx/>
                  <a:latin typeface="Segoe UI"/>
                  <a:ea typeface="Segoe UI" pitchFamily="34" charset="0"/>
                  <a:cs typeface="Segoe UI" pitchFamily="34" charset="0"/>
                </a:rPr>
              </a:br>
              <a:r>
                <a:rPr kumimoji="0" lang="en-US" sz="1200" b="0" i="1" u="none" strike="noStrike" kern="0" cap="none" spc="0" normalizeH="0" baseline="0" noProof="0" dirty="0">
                  <a:ln>
                    <a:noFill/>
                  </a:ln>
                  <a:solidFill>
                    <a:srgbClr val="505050"/>
                  </a:solidFill>
                  <a:effectLst/>
                  <a:uLnTx/>
                  <a:uFillTx/>
                  <a:latin typeface="Segoe UI"/>
                  <a:ea typeface="Segoe UI" pitchFamily="34" charset="0"/>
                  <a:cs typeface="Segoe UI" pitchFamily="34" charset="0"/>
                </a:rPr>
                <a:t>on-time within policy</a:t>
              </a:r>
            </a:p>
          </p:txBody>
        </p:sp>
        <p:cxnSp>
          <p:nvCxnSpPr>
            <p:cNvPr id="45" name="Straight Connector 44">
              <a:extLst>
                <a:ext uri="{FF2B5EF4-FFF2-40B4-BE49-F238E27FC236}">
                  <a16:creationId xmlns:a16="http://schemas.microsoft.com/office/drawing/2014/main" id="{39BB4077-0E0D-4A51-ADEC-E02C056EAD7A}"/>
                </a:ext>
              </a:extLst>
            </p:cNvPr>
            <p:cNvCxnSpPr/>
            <p:nvPr/>
          </p:nvCxnSpPr>
          <p:spPr>
            <a:xfrm>
              <a:off x="457200" y="2713176"/>
              <a:ext cx="3688781" cy="0"/>
            </a:xfrm>
            <a:prstGeom prst="line">
              <a:avLst/>
            </a:prstGeom>
            <a:noFill/>
            <a:ln w="38100" cap="flat" cmpd="sng" algn="ctr">
              <a:solidFill>
                <a:srgbClr val="0072C6"/>
              </a:solidFill>
              <a:prstDash val="solid"/>
              <a:headEnd type="none"/>
              <a:tailEnd type="none"/>
            </a:ln>
            <a:effectLst/>
          </p:spPr>
        </p:cxnSp>
        <p:cxnSp>
          <p:nvCxnSpPr>
            <p:cNvPr id="46" name="Straight Connector 45">
              <a:extLst>
                <a:ext uri="{FF2B5EF4-FFF2-40B4-BE49-F238E27FC236}">
                  <a16:creationId xmlns:a16="http://schemas.microsoft.com/office/drawing/2014/main" id="{CACE4664-332A-47FD-B7B6-918E635BE7ED}"/>
                </a:ext>
              </a:extLst>
            </p:cNvPr>
            <p:cNvCxnSpPr/>
            <p:nvPr/>
          </p:nvCxnSpPr>
          <p:spPr>
            <a:xfrm>
              <a:off x="4254785" y="2713176"/>
              <a:ext cx="3688781" cy="0"/>
            </a:xfrm>
            <a:prstGeom prst="line">
              <a:avLst/>
            </a:prstGeom>
            <a:noFill/>
            <a:ln w="38100" cap="flat" cmpd="sng" algn="ctr">
              <a:solidFill>
                <a:srgbClr val="0072C6"/>
              </a:solidFill>
              <a:prstDash val="solid"/>
              <a:headEnd type="none"/>
              <a:tailEnd type="none"/>
            </a:ln>
            <a:effectLst/>
          </p:spPr>
        </p:cxnSp>
        <p:cxnSp>
          <p:nvCxnSpPr>
            <p:cNvPr id="47" name="Straight Connector 46">
              <a:extLst>
                <a:ext uri="{FF2B5EF4-FFF2-40B4-BE49-F238E27FC236}">
                  <a16:creationId xmlns:a16="http://schemas.microsoft.com/office/drawing/2014/main" id="{6A07E00A-F216-44B9-B3F8-4FD6CC3E9523}"/>
                </a:ext>
              </a:extLst>
            </p:cNvPr>
            <p:cNvCxnSpPr/>
            <p:nvPr/>
          </p:nvCxnSpPr>
          <p:spPr>
            <a:xfrm>
              <a:off x="8052369" y="2713176"/>
              <a:ext cx="3688781" cy="0"/>
            </a:xfrm>
            <a:prstGeom prst="line">
              <a:avLst/>
            </a:prstGeom>
            <a:noFill/>
            <a:ln w="38100" cap="flat" cmpd="sng" algn="ctr">
              <a:solidFill>
                <a:srgbClr val="0072C6"/>
              </a:solidFill>
              <a:prstDash val="solid"/>
              <a:headEnd type="none"/>
              <a:tailEnd type="none"/>
            </a:ln>
            <a:effectLst/>
          </p:spPr>
        </p:cxnSp>
      </p:grpSp>
    </p:spTree>
    <p:extLst>
      <p:ext uri="{BB962C8B-B14F-4D97-AF65-F5344CB8AC3E}">
        <p14:creationId xmlns:p14="http://schemas.microsoft.com/office/powerpoint/2010/main" val="28651513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001AC7-5AEF-4698-8ADA-FAE432898B77}"/>
              </a:ext>
            </a:extLst>
          </p:cNvPr>
          <p:cNvSpPr>
            <a:spLocks noGrp="1"/>
          </p:cNvSpPr>
          <p:nvPr>
            <p:ph type="title"/>
          </p:nvPr>
        </p:nvSpPr>
        <p:spPr/>
        <p:txBody>
          <a:bodyPr/>
          <a:lstStyle/>
          <a:p>
            <a:r>
              <a:rPr lang="en-US" dirty="0"/>
              <a:t>4. Deployment</a:t>
            </a:r>
          </a:p>
        </p:txBody>
      </p:sp>
      <p:sp>
        <p:nvSpPr>
          <p:cNvPr id="3" name="Text Placeholder 2">
            <a:extLst>
              <a:ext uri="{FF2B5EF4-FFF2-40B4-BE49-F238E27FC236}">
                <a16:creationId xmlns:a16="http://schemas.microsoft.com/office/drawing/2014/main" id="{794E2235-687A-416A-83B3-91D386435198}"/>
              </a:ext>
            </a:extLst>
          </p:cNvPr>
          <p:cNvSpPr>
            <a:spLocks noGrp="1"/>
          </p:cNvSpPr>
          <p:nvPr>
            <p:ph type="body" sz="quarter" idx="12"/>
          </p:nvPr>
        </p:nvSpPr>
        <p:spPr/>
        <p:txBody>
          <a:bodyPr/>
          <a:lstStyle/>
          <a:p>
            <a:r>
              <a:rPr lang="en-US" dirty="0"/>
              <a:t>Data Science Tools</a:t>
            </a:r>
          </a:p>
        </p:txBody>
      </p:sp>
      <p:sp>
        <p:nvSpPr>
          <p:cNvPr id="4" name="Content Placeholder 3">
            <a:extLst>
              <a:ext uri="{FF2B5EF4-FFF2-40B4-BE49-F238E27FC236}">
                <a16:creationId xmlns:a16="http://schemas.microsoft.com/office/drawing/2014/main" id="{B206EC4B-C6CF-4334-B67B-3A2C942F8739}"/>
              </a:ext>
            </a:extLst>
          </p:cNvPr>
          <p:cNvSpPr>
            <a:spLocks noGrp="1"/>
          </p:cNvSpPr>
          <p:nvPr>
            <p:ph idx="1"/>
          </p:nvPr>
        </p:nvSpPr>
        <p:spPr/>
        <p:txBody>
          <a:bodyPr>
            <a:normAutofit/>
          </a:bodyPr>
          <a:lstStyle/>
          <a:p>
            <a:r>
              <a:rPr lang="en-US" sz="1800" dirty="0"/>
              <a:t>Power BI</a:t>
            </a:r>
          </a:p>
          <a:p>
            <a:pPr lvl="1"/>
            <a:r>
              <a:rPr lang="en-US" sz="1600" dirty="0"/>
              <a:t>A Reporting System for Multiple Data Sources</a:t>
            </a:r>
          </a:p>
          <a:p>
            <a:pPr lvl="1"/>
            <a:r>
              <a:rPr lang="en-US" sz="1600" dirty="0"/>
              <a:t>Available in:</a:t>
            </a:r>
          </a:p>
          <a:p>
            <a:pPr lvl="2"/>
            <a:r>
              <a:rPr lang="en-US" sz="1400" dirty="0"/>
              <a:t>Web Portal</a:t>
            </a:r>
          </a:p>
          <a:p>
            <a:pPr lvl="2"/>
            <a:r>
              <a:rPr lang="en-US" sz="1400" dirty="0"/>
              <a:t>Power BI Desktop</a:t>
            </a:r>
          </a:p>
          <a:p>
            <a:pPr lvl="2"/>
            <a:r>
              <a:rPr lang="en-US" sz="1400" dirty="0"/>
              <a:t>Microsoft Excel</a:t>
            </a:r>
          </a:p>
          <a:p>
            <a:pPr lvl="2"/>
            <a:r>
              <a:rPr lang="en-US" sz="1400" dirty="0"/>
              <a:t>Mobile apps (iOS, Android, Windows)</a:t>
            </a:r>
          </a:p>
          <a:p>
            <a:pPr lvl="1"/>
            <a:r>
              <a:rPr lang="en-US" sz="1600" dirty="0"/>
              <a:t>Author </a:t>
            </a:r>
          </a:p>
          <a:p>
            <a:pPr lvl="2"/>
            <a:r>
              <a:rPr lang="en-US" sz="1400" dirty="0"/>
              <a:t>Connect to Data</a:t>
            </a:r>
          </a:p>
          <a:p>
            <a:pPr lvl="2"/>
            <a:r>
              <a:rPr lang="en-US" sz="1400" dirty="0"/>
              <a:t>Shape the Data</a:t>
            </a:r>
          </a:p>
          <a:p>
            <a:pPr lvl="2"/>
            <a:r>
              <a:rPr lang="en-US" sz="1400" dirty="0"/>
              <a:t>Model the Data</a:t>
            </a:r>
          </a:p>
          <a:p>
            <a:pPr lvl="2"/>
            <a:r>
              <a:rPr lang="en-US" sz="1400" dirty="0"/>
              <a:t>Report on the Data</a:t>
            </a:r>
          </a:p>
          <a:p>
            <a:pPr lvl="1"/>
            <a:r>
              <a:rPr lang="en-US" sz="1600" dirty="0"/>
              <a:t>Publish</a:t>
            </a:r>
          </a:p>
          <a:p>
            <a:pPr lvl="2"/>
            <a:r>
              <a:rPr lang="en-US" sz="1400" dirty="0"/>
              <a:t>Local</a:t>
            </a:r>
          </a:p>
          <a:p>
            <a:pPr lvl="2"/>
            <a:r>
              <a:rPr lang="en-US" sz="1400" dirty="0"/>
              <a:t>To Service</a:t>
            </a:r>
          </a:p>
          <a:p>
            <a:endParaRPr lang="en-US" sz="1800" dirty="0"/>
          </a:p>
        </p:txBody>
      </p:sp>
      <p:sp>
        <p:nvSpPr>
          <p:cNvPr id="5" name="Text Placeholder 4">
            <a:extLst>
              <a:ext uri="{FF2B5EF4-FFF2-40B4-BE49-F238E27FC236}">
                <a16:creationId xmlns:a16="http://schemas.microsoft.com/office/drawing/2014/main" id="{7C7893AE-6CBB-456B-9992-786A17E62B13}"/>
              </a:ext>
            </a:extLst>
          </p:cNvPr>
          <p:cNvSpPr>
            <a:spLocks noGrp="1"/>
          </p:cNvSpPr>
          <p:nvPr>
            <p:ph type="body" sz="quarter" idx="10"/>
          </p:nvPr>
        </p:nvSpPr>
        <p:spPr/>
        <p:txBody>
          <a:bodyPr/>
          <a:lstStyle/>
          <a:p>
            <a:r>
              <a:rPr lang="en-US" dirty="0"/>
              <a:t>Report</a:t>
            </a:r>
          </a:p>
        </p:txBody>
      </p:sp>
      <p:pic>
        <p:nvPicPr>
          <p:cNvPr id="8" name="Picture 7">
            <a:extLst>
              <a:ext uri="{FF2B5EF4-FFF2-40B4-BE49-F238E27FC236}">
                <a16:creationId xmlns:a16="http://schemas.microsoft.com/office/drawing/2014/main" id="{D8AA394E-A058-4557-A0B5-7DB379DA929C}"/>
              </a:ext>
            </a:extLst>
          </p:cNvPr>
          <p:cNvPicPr>
            <a:picLocks noChangeAspect="1"/>
          </p:cNvPicPr>
          <p:nvPr/>
        </p:nvPicPr>
        <p:blipFill>
          <a:blip r:embed="rId2"/>
          <a:stretch>
            <a:fillRect/>
          </a:stretch>
        </p:blipFill>
        <p:spPr>
          <a:xfrm>
            <a:off x="7170710" y="3182596"/>
            <a:ext cx="4708581" cy="329600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50047473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C8F42D-39A1-4E92-9144-4B6160DDF8F7}"/>
              </a:ext>
            </a:extLst>
          </p:cNvPr>
          <p:cNvSpPr>
            <a:spLocks noGrp="1"/>
          </p:cNvSpPr>
          <p:nvPr>
            <p:ph type="title"/>
          </p:nvPr>
        </p:nvSpPr>
        <p:spPr/>
        <p:txBody>
          <a:bodyPr>
            <a:normAutofit/>
          </a:bodyPr>
          <a:lstStyle/>
          <a:p>
            <a:r>
              <a:rPr lang="en-US" dirty="0"/>
              <a:t>Data Science Tools</a:t>
            </a:r>
          </a:p>
        </p:txBody>
      </p:sp>
      <p:sp>
        <p:nvSpPr>
          <p:cNvPr id="3" name="Content Placeholder 2">
            <a:extLst>
              <a:ext uri="{FF2B5EF4-FFF2-40B4-BE49-F238E27FC236}">
                <a16:creationId xmlns:a16="http://schemas.microsoft.com/office/drawing/2014/main" id="{1371CEE7-5D3A-4EC6-BC56-12FBA4B9164B}"/>
              </a:ext>
            </a:extLst>
          </p:cNvPr>
          <p:cNvSpPr>
            <a:spLocks noGrp="1"/>
          </p:cNvSpPr>
          <p:nvPr>
            <p:ph idx="1"/>
          </p:nvPr>
        </p:nvSpPr>
        <p:spPr/>
        <p:txBody>
          <a:bodyPr/>
          <a:lstStyle/>
          <a:p>
            <a:endParaRPr lang="en-US" dirty="0"/>
          </a:p>
        </p:txBody>
      </p:sp>
      <p:sp>
        <p:nvSpPr>
          <p:cNvPr id="4" name="Text Placeholder 3">
            <a:extLst>
              <a:ext uri="{FF2B5EF4-FFF2-40B4-BE49-F238E27FC236}">
                <a16:creationId xmlns:a16="http://schemas.microsoft.com/office/drawing/2014/main" id="{2936C220-C769-4DF8-A2AE-EA45B14B1CD1}"/>
              </a:ext>
            </a:extLst>
          </p:cNvPr>
          <p:cNvSpPr>
            <a:spLocks noGrp="1"/>
          </p:cNvSpPr>
          <p:nvPr>
            <p:ph type="body" sz="quarter" idx="10"/>
          </p:nvPr>
        </p:nvSpPr>
        <p:spPr/>
        <p:txBody>
          <a:bodyPr/>
          <a:lstStyle/>
          <a:p>
            <a:endParaRPr lang="en-US"/>
          </a:p>
        </p:txBody>
      </p:sp>
      <p:graphicFrame>
        <p:nvGraphicFramePr>
          <p:cNvPr id="5" name="Diagram 4">
            <a:extLst>
              <a:ext uri="{FF2B5EF4-FFF2-40B4-BE49-F238E27FC236}">
                <a16:creationId xmlns:a16="http://schemas.microsoft.com/office/drawing/2014/main" id="{514A9C5A-174F-4B72-97DA-33F741667DF8}"/>
              </a:ext>
            </a:extLst>
          </p:cNvPr>
          <p:cNvGraphicFramePr/>
          <p:nvPr>
            <p:extLst>
              <p:ext uri="{D42A27DB-BD31-4B8C-83A1-F6EECF244321}">
                <p14:modId xmlns:p14="http://schemas.microsoft.com/office/powerpoint/2010/main" val="2096826120"/>
              </p:ext>
            </p:extLst>
          </p:nvPr>
        </p:nvGraphicFramePr>
        <p:xfrm>
          <a:off x="312417" y="1212981"/>
          <a:ext cx="5516884" cy="519293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6" name="Diagram 5">
            <a:extLst>
              <a:ext uri="{FF2B5EF4-FFF2-40B4-BE49-F238E27FC236}">
                <a16:creationId xmlns:a16="http://schemas.microsoft.com/office/drawing/2014/main" id="{D8DE15DE-7473-4B2D-8047-5707FF386405}"/>
              </a:ext>
            </a:extLst>
          </p:cNvPr>
          <p:cNvGraphicFramePr/>
          <p:nvPr>
            <p:extLst>
              <p:ext uri="{D42A27DB-BD31-4B8C-83A1-F6EECF244321}">
                <p14:modId xmlns:p14="http://schemas.microsoft.com/office/powerpoint/2010/main" val="1758997867"/>
              </p:ext>
            </p:extLst>
          </p:nvPr>
        </p:nvGraphicFramePr>
        <p:xfrm>
          <a:off x="6167231" y="1202418"/>
          <a:ext cx="5307495" cy="5203498"/>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883155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Accent Color: Windows 10 Store</a:t>
            </a:r>
          </a:p>
        </p:txBody>
      </p:sp>
      <p:pic>
        <p:nvPicPr>
          <p:cNvPr id="4" name="Picture 3"/>
          <p:cNvPicPr>
            <a:picLocks noChangeAspect="1"/>
          </p:cNvPicPr>
          <p:nvPr/>
        </p:nvPicPr>
        <p:blipFill>
          <a:blip r:embed="rId3"/>
          <a:stretch>
            <a:fillRect/>
          </a:stretch>
        </p:blipFill>
        <p:spPr>
          <a:xfrm>
            <a:off x="152400" y="1379084"/>
            <a:ext cx="11915775" cy="5057775"/>
          </a:xfrm>
          <a:prstGeom prst="rect">
            <a:avLst/>
          </a:prstGeom>
        </p:spPr>
      </p:pic>
    </p:spTree>
    <p:extLst>
      <p:ext uri="{BB962C8B-B14F-4D97-AF65-F5344CB8AC3E}">
        <p14:creationId xmlns:p14="http://schemas.microsoft.com/office/powerpoint/2010/main" val="221049319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06C599-50BD-4A1D-A659-712EA7CC5F6C}"/>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96CCB6CC-3A98-433C-B4DC-3656F15289E6}"/>
              </a:ext>
            </a:extLst>
          </p:cNvPr>
          <p:cNvSpPr>
            <a:spLocks noGrp="1"/>
          </p:cNvSpPr>
          <p:nvPr>
            <p:ph idx="1"/>
          </p:nvPr>
        </p:nvSpPr>
        <p:spPr/>
        <p:txBody>
          <a:bodyPr>
            <a:normAutofit/>
          </a:bodyPr>
          <a:lstStyle/>
          <a:p>
            <a:pPr>
              <a:lnSpc>
                <a:spcPct val="250000"/>
              </a:lnSpc>
            </a:pPr>
            <a:r>
              <a:rPr lang="en-US" sz="1800" b="1" dirty="0">
                <a:solidFill>
                  <a:schemeClr val="bg1">
                    <a:lumMod val="50000"/>
                  </a:schemeClr>
                </a:solidFill>
              </a:rPr>
              <a:t>Data Science </a:t>
            </a:r>
          </a:p>
          <a:p>
            <a:pPr>
              <a:lnSpc>
                <a:spcPct val="250000"/>
              </a:lnSpc>
            </a:pPr>
            <a:r>
              <a:rPr lang="en-US" sz="1800" b="1" dirty="0">
                <a:solidFill>
                  <a:schemeClr val="bg1">
                    <a:lumMod val="50000"/>
                  </a:schemeClr>
                </a:solidFill>
              </a:rPr>
              <a:t>Data Science process – TDSP (Team Data Science Process)</a:t>
            </a:r>
          </a:p>
          <a:p>
            <a:pPr>
              <a:lnSpc>
                <a:spcPct val="250000"/>
              </a:lnSpc>
            </a:pPr>
            <a:r>
              <a:rPr lang="en-US" sz="1800" b="1" dirty="0">
                <a:solidFill>
                  <a:schemeClr val="bg1">
                    <a:lumMod val="50000"/>
                  </a:schemeClr>
                </a:solidFill>
              </a:rPr>
              <a:t>Data Science Tools</a:t>
            </a:r>
          </a:p>
          <a:p>
            <a:pPr>
              <a:lnSpc>
                <a:spcPct val="250000"/>
              </a:lnSpc>
            </a:pPr>
            <a:r>
              <a:rPr lang="en-US" sz="1800" b="1" dirty="0"/>
              <a:t>Hands on Lab</a:t>
            </a:r>
          </a:p>
        </p:txBody>
      </p:sp>
      <p:sp>
        <p:nvSpPr>
          <p:cNvPr id="4" name="Text Placeholder 3">
            <a:extLst>
              <a:ext uri="{FF2B5EF4-FFF2-40B4-BE49-F238E27FC236}">
                <a16:creationId xmlns:a16="http://schemas.microsoft.com/office/drawing/2014/main" id="{549FE069-2C86-432D-9186-38C9500115F7}"/>
              </a:ext>
            </a:extLst>
          </p:cNvPr>
          <p:cNvSpPr>
            <a:spLocks noGrp="1"/>
          </p:cNvSpPr>
          <p:nvPr>
            <p:ph type="body" sz="quarter" idx="10"/>
          </p:nvPr>
        </p:nvSpPr>
        <p:spPr/>
        <p:txBody>
          <a:bodyPr/>
          <a:lstStyle/>
          <a:p>
            <a:endParaRPr lang="en-US"/>
          </a:p>
        </p:txBody>
      </p:sp>
      <p:pic>
        <p:nvPicPr>
          <p:cNvPr id="5" name="Picture 4">
            <a:extLst>
              <a:ext uri="{FF2B5EF4-FFF2-40B4-BE49-F238E27FC236}">
                <a16:creationId xmlns:a16="http://schemas.microsoft.com/office/drawing/2014/main" id="{947DDAD7-2E08-4E08-BE16-F4112B92243F}"/>
              </a:ext>
            </a:extLst>
          </p:cNvPr>
          <p:cNvPicPr>
            <a:picLocks noChangeAspect="1"/>
          </p:cNvPicPr>
          <p:nvPr/>
        </p:nvPicPr>
        <p:blipFill>
          <a:blip r:embed="rId2"/>
          <a:stretch>
            <a:fillRect/>
          </a:stretch>
        </p:blipFill>
        <p:spPr>
          <a:xfrm>
            <a:off x="5762171" y="3995616"/>
            <a:ext cx="6117407" cy="2414515"/>
          </a:xfrm>
          <a:prstGeom prst="rect">
            <a:avLst/>
          </a:prstGeom>
        </p:spPr>
      </p:pic>
    </p:spTree>
    <p:extLst>
      <p:ext uri="{BB962C8B-B14F-4D97-AF65-F5344CB8AC3E}">
        <p14:creationId xmlns:p14="http://schemas.microsoft.com/office/powerpoint/2010/main" val="229532351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83E3D96-9244-4582-93EA-05B529F70D78}"/>
              </a:ext>
            </a:extLst>
          </p:cNvPr>
          <p:cNvSpPr>
            <a:spLocks noGrp="1"/>
          </p:cNvSpPr>
          <p:nvPr>
            <p:ph type="title"/>
          </p:nvPr>
        </p:nvSpPr>
        <p:spPr/>
        <p:txBody>
          <a:bodyPr>
            <a:normAutofit/>
          </a:bodyPr>
          <a:lstStyle/>
          <a:p>
            <a:r>
              <a:rPr lang="en-US" sz="4400" dirty="0"/>
              <a:t>Create Data Science Virtual Machine</a:t>
            </a:r>
          </a:p>
        </p:txBody>
      </p:sp>
      <p:sp>
        <p:nvSpPr>
          <p:cNvPr id="7" name="Text Placeholder 6">
            <a:extLst>
              <a:ext uri="{FF2B5EF4-FFF2-40B4-BE49-F238E27FC236}">
                <a16:creationId xmlns:a16="http://schemas.microsoft.com/office/drawing/2014/main" id="{292D75EF-25A7-42E4-8D98-D444FE08CC7A}"/>
              </a:ext>
            </a:extLst>
          </p:cNvPr>
          <p:cNvSpPr>
            <a:spLocks noGrp="1"/>
          </p:cNvSpPr>
          <p:nvPr>
            <p:ph type="body" idx="1"/>
          </p:nvPr>
        </p:nvSpPr>
        <p:spPr/>
        <p:txBody>
          <a:bodyPr/>
          <a:lstStyle/>
          <a:p>
            <a:r>
              <a:rPr lang="en-US" dirty="0"/>
              <a:t>Hands on lab</a:t>
            </a:r>
          </a:p>
          <a:p>
            <a:r>
              <a:rPr lang="en-US" sz="2800" b="1" dirty="0"/>
              <a:t>http://bit.ly/2saZqqi</a:t>
            </a:r>
          </a:p>
        </p:txBody>
      </p:sp>
    </p:spTree>
    <p:extLst>
      <p:ext uri="{BB962C8B-B14F-4D97-AF65-F5344CB8AC3E}">
        <p14:creationId xmlns:p14="http://schemas.microsoft.com/office/powerpoint/2010/main" val="276824710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83E3D96-9244-4582-93EA-05B529F70D78}"/>
              </a:ext>
            </a:extLst>
          </p:cNvPr>
          <p:cNvSpPr>
            <a:spLocks noGrp="1"/>
          </p:cNvSpPr>
          <p:nvPr>
            <p:ph type="title"/>
          </p:nvPr>
        </p:nvSpPr>
        <p:spPr/>
        <p:txBody>
          <a:bodyPr>
            <a:normAutofit/>
          </a:bodyPr>
          <a:lstStyle/>
          <a:p>
            <a:r>
              <a:rPr lang="en-US" dirty="0"/>
              <a:t>Azure Machine Learning (1)</a:t>
            </a:r>
          </a:p>
        </p:txBody>
      </p:sp>
      <p:sp>
        <p:nvSpPr>
          <p:cNvPr id="7" name="Text Placeholder 6">
            <a:extLst>
              <a:ext uri="{FF2B5EF4-FFF2-40B4-BE49-F238E27FC236}">
                <a16:creationId xmlns:a16="http://schemas.microsoft.com/office/drawing/2014/main" id="{292D75EF-25A7-42E4-8D98-D444FE08CC7A}"/>
              </a:ext>
            </a:extLst>
          </p:cNvPr>
          <p:cNvSpPr>
            <a:spLocks noGrp="1"/>
          </p:cNvSpPr>
          <p:nvPr>
            <p:ph type="body" idx="1"/>
          </p:nvPr>
        </p:nvSpPr>
        <p:spPr/>
        <p:txBody>
          <a:bodyPr/>
          <a:lstStyle/>
          <a:p>
            <a:r>
              <a:rPr lang="en-US" dirty="0"/>
              <a:t>Hands on lab</a:t>
            </a:r>
          </a:p>
          <a:p>
            <a:r>
              <a:rPr lang="en-US" sz="2800" b="1" dirty="0"/>
              <a:t>http://bit.ly/2qtrDHx </a:t>
            </a:r>
          </a:p>
          <a:p>
            <a:endParaRPr lang="en-US" sz="2800" b="1" dirty="0"/>
          </a:p>
        </p:txBody>
      </p:sp>
    </p:spTree>
    <p:extLst>
      <p:ext uri="{BB962C8B-B14F-4D97-AF65-F5344CB8AC3E}">
        <p14:creationId xmlns:p14="http://schemas.microsoft.com/office/powerpoint/2010/main" val="51827632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47B622-D5E9-4ADE-9199-32F0559B3BAA}"/>
              </a:ext>
            </a:extLst>
          </p:cNvPr>
          <p:cNvSpPr>
            <a:spLocks noGrp="1"/>
          </p:cNvSpPr>
          <p:nvPr>
            <p:ph type="title"/>
          </p:nvPr>
        </p:nvSpPr>
        <p:spPr/>
        <p:txBody>
          <a:bodyPr/>
          <a:lstStyle/>
          <a:p>
            <a:r>
              <a:rPr lang="en-US" dirty="0"/>
              <a:t>Azure Machine Learning (2)</a:t>
            </a:r>
          </a:p>
        </p:txBody>
      </p:sp>
      <p:sp>
        <p:nvSpPr>
          <p:cNvPr id="5" name="Text Placeholder 4">
            <a:extLst>
              <a:ext uri="{FF2B5EF4-FFF2-40B4-BE49-F238E27FC236}">
                <a16:creationId xmlns:a16="http://schemas.microsoft.com/office/drawing/2014/main" id="{3C33978C-E11C-4397-ADF8-F67F7D772EEA}"/>
              </a:ext>
            </a:extLst>
          </p:cNvPr>
          <p:cNvSpPr>
            <a:spLocks noGrp="1"/>
          </p:cNvSpPr>
          <p:nvPr>
            <p:ph type="body" idx="1"/>
          </p:nvPr>
        </p:nvSpPr>
        <p:spPr/>
        <p:txBody>
          <a:bodyPr/>
          <a:lstStyle/>
          <a:p>
            <a:r>
              <a:rPr lang="en-US" dirty="0"/>
              <a:t>Hands on lab</a:t>
            </a:r>
          </a:p>
          <a:p>
            <a:r>
              <a:rPr lang="en-US" sz="2400" b="1" dirty="0"/>
              <a:t>http://bit.ly/2fQaOwM</a:t>
            </a:r>
          </a:p>
        </p:txBody>
      </p:sp>
    </p:spTree>
    <p:extLst>
      <p:ext uri="{BB962C8B-B14F-4D97-AF65-F5344CB8AC3E}">
        <p14:creationId xmlns:p14="http://schemas.microsoft.com/office/powerpoint/2010/main" val="216199578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520250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B62100-D19D-489D-B087-4870D29A05DA}"/>
              </a:ext>
            </a:extLst>
          </p:cNvPr>
          <p:cNvSpPr>
            <a:spLocks noGrp="1"/>
          </p:cNvSpPr>
          <p:nvPr>
            <p:ph type="title"/>
          </p:nvPr>
        </p:nvSpPr>
        <p:spPr/>
        <p:txBody>
          <a:bodyPr/>
          <a:lstStyle/>
          <a:p>
            <a:r>
              <a:rPr lang="en-US" dirty="0"/>
              <a:t>Appendix </a:t>
            </a:r>
          </a:p>
        </p:txBody>
      </p:sp>
      <p:sp>
        <p:nvSpPr>
          <p:cNvPr id="3" name="Content Placeholder 2">
            <a:extLst>
              <a:ext uri="{FF2B5EF4-FFF2-40B4-BE49-F238E27FC236}">
                <a16:creationId xmlns:a16="http://schemas.microsoft.com/office/drawing/2014/main" id="{05932D9C-3920-452D-A404-51F6C4FEDB91}"/>
              </a:ext>
            </a:extLst>
          </p:cNvPr>
          <p:cNvSpPr>
            <a:spLocks noGrp="1"/>
          </p:cNvSpPr>
          <p:nvPr>
            <p:ph idx="1"/>
          </p:nvPr>
        </p:nvSpPr>
        <p:spPr/>
        <p:txBody>
          <a:bodyPr/>
          <a:lstStyle/>
          <a:p>
            <a:r>
              <a:rPr lang="en-US" dirty="0"/>
              <a:t>Data Science for Beginners</a:t>
            </a:r>
          </a:p>
          <a:p>
            <a:pPr lvl="1"/>
            <a:r>
              <a:rPr lang="en-US" dirty="0">
                <a:hlinkClick r:id="rId2"/>
              </a:rPr>
              <a:t>https://docs.microsoft.com/en-us/azure/machine-learning/machine-learning-data-science-for-beginners-the-5-questions-data-science-answers</a:t>
            </a:r>
            <a:r>
              <a:rPr lang="en-US" dirty="0"/>
              <a:t> </a:t>
            </a:r>
          </a:p>
          <a:p>
            <a:pPr lvl="1"/>
            <a:endParaRPr lang="en-US" dirty="0"/>
          </a:p>
          <a:p>
            <a:r>
              <a:rPr lang="en-US" dirty="0"/>
              <a:t>R quick start</a:t>
            </a:r>
          </a:p>
          <a:p>
            <a:pPr lvl="1"/>
            <a:r>
              <a:rPr lang="en-US" dirty="0">
                <a:hlinkClick r:id="rId3"/>
              </a:rPr>
              <a:t>https://cran.r-project.org/doc/contrib/Paradis-rdebuts_en.pdf</a:t>
            </a:r>
          </a:p>
          <a:p>
            <a:pPr lvl="1"/>
            <a:r>
              <a:rPr lang="en-US" dirty="0">
                <a:hlinkClick r:id="rId3"/>
              </a:rPr>
              <a:t>https://docs.microsoft.com/en-us/azure/machine-learning/machine-learning-r-quickstart</a:t>
            </a:r>
            <a:r>
              <a:rPr lang="en-US" dirty="0"/>
              <a:t> </a:t>
            </a:r>
          </a:p>
          <a:p>
            <a:pPr lvl="1"/>
            <a:endParaRPr lang="en-US" dirty="0"/>
          </a:p>
          <a:p>
            <a:r>
              <a:rPr lang="en-US" dirty="0"/>
              <a:t>Setup Data Science Virtual Machine</a:t>
            </a:r>
          </a:p>
          <a:p>
            <a:pPr lvl="1"/>
            <a:r>
              <a:rPr lang="en-US" dirty="0">
                <a:hlinkClick r:id="rId4"/>
              </a:rPr>
              <a:t>https://docs.microsoft.com/en-us/azure/machine-learning/machine-learning-data-science-virtual-machine-overview</a:t>
            </a:r>
            <a:r>
              <a:rPr lang="en-US" dirty="0"/>
              <a:t> </a:t>
            </a:r>
          </a:p>
        </p:txBody>
      </p:sp>
      <p:sp>
        <p:nvSpPr>
          <p:cNvPr id="4" name="Text Placeholder 3">
            <a:extLst>
              <a:ext uri="{FF2B5EF4-FFF2-40B4-BE49-F238E27FC236}">
                <a16:creationId xmlns:a16="http://schemas.microsoft.com/office/drawing/2014/main" id="{663696CE-02A5-4BDD-88B9-7119F58E18E7}"/>
              </a:ext>
            </a:extLst>
          </p:cNvPr>
          <p:cNvSpPr>
            <a:spLocks noGrp="1"/>
          </p:cNvSpPr>
          <p:nvPr>
            <p:ph type="body" sz="quarter" idx="10"/>
          </p:nvPr>
        </p:nvSpPr>
        <p:spPr/>
        <p:txBody>
          <a:bodyPr/>
          <a:lstStyle/>
          <a:p>
            <a:endParaRPr lang="en-US" dirty="0"/>
          </a:p>
        </p:txBody>
      </p:sp>
    </p:spTree>
    <p:extLst>
      <p:ext uri="{BB962C8B-B14F-4D97-AF65-F5344CB8AC3E}">
        <p14:creationId xmlns:p14="http://schemas.microsoft.com/office/powerpoint/2010/main" val="41901837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Text Analytics: User reviews</a:t>
            </a:r>
          </a:p>
        </p:txBody>
      </p:sp>
      <p:pic>
        <p:nvPicPr>
          <p:cNvPr id="3" name="Picture 2"/>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36293" y="2016125"/>
            <a:ext cx="5770807" cy="3867150"/>
          </a:xfrm>
          <a:prstGeom prst="rect">
            <a:avLst/>
          </a:prstGeom>
        </p:spPr>
      </p:pic>
      <p:pic>
        <p:nvPicPr>
          <p:cNvPr id="4" name="Picture 3"/>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6226175" y="2016125"/>
            <a:ext cx="5724525" cy="3876675"/>
          </a:xfrm>
          <a:prstGeom prst="rect">
            <a:avLst/>
          </a:prstGeom>
        </p:spPr>
      </p:pic>
      <p:sp>
        <p:nvSpPr>
          <p:cNvPr id="7" name="TextBox 6"/>
          <p:cNvSpPr txBox="1"/>
          <p:nvPr/>
        </p:nvSpPr>
        <p:spPr>
          <a:xfrm>
            <a:off x="152400" y="1431350"/>
            <a:ext cx="1477264" cy="584775"/>
          </a:xfrm>
          <a:prstGeom prst="rect">
            <a:avLst/>
          </a:prstGeom>
          <a:noFill/>
        </p:spPr>
        <p:txBody>
          <a:bodyPr wrap="none" rtlCol="0">
            <a:spAutoFit/>
          </a:bodyPr>
          <a:lstStyle/>
          <a:p>
            <a:r>
              <a:rPr lang="en-US" sz="3200" dirty="0"/>
              <a:t>Positive</a:t>
            </a:r>
          </a:p>
        </p:txBody>
      </p:sp>
      <p:sp>
        <p:nvSpPr>
          <p:cNvPr id="8" name="TextBox 7"/>
          <p:cNvSpPr txBox="1"/>
          <p:nvPr/>
        </p:nvSpPr>
        <p:spPr>
          <a:xfrm>
            <a:off x="6090993" y="1457325"/>
            <a:ext cx="1650388" cy="584775"/>
          </a:xfrm>
          <a:prstGeom prst="rect">
            <a:avLst/>
          </a:prstGeom>
          <a:noFill/>
        </p:spPr>
        <p:txBody>
          <a:bodyPr wrap="none" rtlCol="0">
            <a:spAutoFit/>
          </a:bodyPr>
          <a:lstStyle/>
          <a:p>
            <a:r>
              <a:rPr lang="en-US" sz="3200" dirty="0"/>
              <a:t>Negative</a:t>
            </a:r>
          </a:p>
        </p:txBody>
      </p:sp>
    </p:spTree>
    <p:extLst>
      <p:ext uri="{BB962C8B-B14F-4D97-AF65-F5344CB8AC3E}">
        <p14:creationId xmlns:p14="http://schemas.microsoft.com/office/powerpoint/2010/main" val="247147723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T_TILE" val="YES"/>
</p:tagLst>
</file>

<file path=ppt/tags/tag2.xml><?xml version="1.0" encoding="utf-8"?>
<p:tagLst xmlns:a="http://schemas.openxmlformats.org/drawingml/2006/main" xmlns:r="http://schemas.openxmlformats.org/officeDocument/2006/relationships" xmlns:p="http://schemas.openxmlformats.org/presentationml/2006/main">
  <p:tag name="MT_TILE" val="YES"/>
</p:tagLst>
</file>

<file path=ppt/tags/tag3.xml><?xml version="1.0" encoding="utf-8"?>
<p:tagLst xmlns:a="http://schemas.openxmlformats.org/drawingml/2006/main" xmlns:r="http://schemas.openxmlformats.org/officeDocument/2006/relationships" xmlns:p="http://schemas.openxmlformats.org/presentationml/2006/main">
  <p:tag name="MT_TILE" val="YES"/>
</p:tagLst>
</file>

<file path=ppt/tags/tag4.xml><?xml version="1.0" encoding="utf-8"?>
<p:tagLst xmlns:a="http://schemas.openxmlformats.org/drawingml/2006/main" xmlns:r="http://schemas.openxmlformats.org/officeDocument/2006/relationships" xmlns:p="http://schemas.openxmlformats.org/presentationml/2006/main">
  <p:tag name="MT_TILE" val="YES"/>
</p:tagLst>
</file>

<file path=ppt/tags/tag5.xml><?xml version="1.0" encoding="utf-8"?>
<p:tagLst xmlns:a="http://schemas.openxmlformats.org/drawingml/2006/main" xmlns:r="http://schemas.openxmlformats.org/officeDocument/2006/relationships" xmlns:p="http://schemas.openxmlformats.org/presentationml/2006/main">
  <p:tag name="MT_TILE" val="YES"/>
</p:tagLst>
</file>

<file path=ppt/tags/tag6.xml><?xml version="1.0" encoding="utf-8"?>
<p:tagLst xmlns:a="http://schemas.openxmlformats.org/drawingml/2006/main" xmlns:r="http://schemas.openxmlformats.org/officeDocument/2006/relationships" xmlns:p="http://schemas.openxmlformats.org/presentationml/2006/main">
  <p:tag name="MT_TILE" val="YES"/>
</p:tagLst>
</file>

<file path=ppt/tags/tag7.xml><?xml version="1.0" encoding="utf-8"?>
<p:tagLst xmlns:a="http://schemas.openxmlformats.org/drawingml/2006/main" xmlns:r="http://schemas.openxmlformats.org/officeDocument/2006/relationships" xmlns:p="http://schemas.openxmlformats.org/presentationml/2006/main">
  <p:tag name="MT_TILE" val="YES"/>
</p:tagLst>
</file>

<file path=ppt/tags/tag8.xml><?xml version="1.0" encoding="utf-8"?>
<p:tagLst xmlns:a="http://schemas.openxmlformats.org/drawingml/2006/main" xmlns:r="http://schemas.openxmlformats.org/officeDocument/2006/relationships" xmlns:p="http://schemas.openxmlformats.org/presentationml/2006/main">
  <p:tag name="MT_TILE" val="YES"/>
</p:tagLst>
</file>

<file path=ppt/theme/theme1.xml><?xml version="1.0" encoding="utf-8"?>
<a:theme xmlns:a="http://schemas.openxmlformats.org/drawingml/2006/main" name="기본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Azure template</Template>
  <TotalTime>2971</TotalTime>
  <Words>4301</Words>
  <Application>Microsoft Office PowerPoint</Application>
  <PresentationFormat>Widescreen</PresentationFormat>
  <Paragraphs>1018</Paragraphs>
  <Slides>85</Slides>
  <Notes>12</Notes>
  <HiddenSlides>6</HiddenSlides>
  <MMClips>1</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85</vt:i4>
      </vt:variant>
    </vt:vector>
  </HeadingPairs>
  <TitlesOfParts>
    <vt:vector size="100" baseType="lpstr">
      <vt:lpstr>Arial Unicode MS</vt:lpstr>
      <vt:lpstr>맑은 고딕</vt:lpstr>
      <vt:lpstr>MS PGothic</vt:lpstr>
      <vt:lpstr>Segoe</vt:lpstr>
      <vt:lpstr>Segoe Light</vt:lpstr>
      <vt:lpstr>Arial</vt:lpstr>
      <vt:lpstr>Calibri</vt:lpstr>
      <vt:lpstr>Cambria</vt:lpstr>
      <vt:lpstr>Segoe UI</vt:lpstr>
      <vt:lpstr>Segoe UI Black</vt:lpstr>
      <vt:lpstr>Segoe UI Light</vt:lpstr>
      <vt:lpstr>Segoe UI Semibold</vt:lpstr>
      <vt:lpstr>Segoe UI Semilight</vt:lpstr>
      <vt:lpstr>Wingdings</vt:lpstr>
      <vt:lpstr>기본1</vt:lpstr>
      <vt:lpstr>Data Camp for Developer</vt:lpstr>
      <vt:lpstr>Why Machine Learning?</vt:lpstr>
      <vt:lpstr>PowerPoint Presentation</vt:lpstr>
      <vt:lpstr>Image Analyze</vt:lpstr>
      <vt:lpstr>Accent Color: Which border color is the best?</vt:lpstr>
      <vt:lpstr>Accent Color: Analyze Image</vt:lpstr>
      <vt:lpstr>Accent Color: Windows 10 Store</vt:lpstr>
      <vt:lpstr>Accent Color: Windows 10 Store</vt:lpstr>
      <vt:lpstr>Text Analytics: User reviews</vt:lpstr>
      <vt:lpstr>Machine Learning</vt:lpstr>
      <vt:lpstr>Agenda</vt:lpstr>
      <vt:lpstr>Data Science </vt:lpstr>
      <vt:lpstr>1. Five questions</vt:lpstr>
      <vt:lpstr>1. Five questions</vt:lpstr>
      <vt:lpstr>1. Five questions</vt:lpstr>
      <vt:lpstr>1. Five questions</vt:lpstr>
      <vt:lpstr>1. Five questions</vt:lpstr>
      <vt:lpstr>1. Five questions</vt:lpstr>
      <vt:lpstr>2. Is your data ready?</vt:lpstr>
      <vt:lpstr>2. Is your data ready?</vt:lpstr>
      <vt:lpstr>2. Is your data ready?</vt:lpstr>
      <vt:lpstr>2. Is your data ready?</vt:lpstr>
      <vt:lpstr>2. Is your data ready?</vt:lpstr>
      <vt:lpstr>2. Is your data ready?</vt:lpstr>
      <vt:lpstr>3. Ask the right question</vt:lpstr>
      <vt:lpstr>3. Ask the right question</vt:lpstr>
      <vt:lpstr>3. Ask the right question</vt:lpstr>
      <vt:lpstr>4. Predict an answer</vt:lpstr>
      <vt:lpstr>4. Predict an answer</vt:lpstr>
      <vt:lpstr>4. Predict an answer</vt:lpstr>
      <vt:lpstr>4. Predict an answer</vt:lpstr>
      <vt:lpstr>4. Predict an answer</vt:lpstr>
      <vt:lpstr>5. Copy other people’s work</vt:lpstr>
      <vt:lpstr>Agenda</vt:lpstr>
      <vt:lpstr>Data Science process – TDSP (Team Data Science Process)</vt:lpstr>
      <vt:lpstr>1. Business Understanding</vt:lpstr>
      <vt:lpstr>1. Business Understanding</vt:lpstr>
      <vt:lpstr>1. Business Understanding</vt:lpstr>
      <vt:lpstr>1. Business Understanding</vt:lpstr>
      <vt:lpstr>1. Business Understanding</vt:lpstr>
      <vt:lpstr>1. Business Understanding</vt:lpstr>
      <vt:lpstr>2. Data Acquisition and Understanding </vt:lpstr>
      <vt:lpstr>3. Modeling</vt:lpstr>
      <vt:lpstr>3. Modeling</vt:lpstr>
      <vt:lpstr>3. Modeling</vt:lpstr>
      <vt:lpstr>4. Deployment</vt:lpstr>
      <vt:lpstr>5. Customer Acceptance</vt:lpstr>
      <vt:lpstr>Data Science process – TDSP </vt:lpstr>
      <vt:lpstr>Agenda</vt:lpstr>
      <vt:lpstr>Data Science Tools</vt:lpstr>
      <vt:lpstr>Data Science Tools</vt:lpstr>
      <vt:lpstr>1. Business Understanding</vt:lpstr>
      <vt:lpstr>Data Catalog</vt:lpstr>
      <vt:lpstr>Data Science Tools</vt:lpstr>
      <vt:lpstr>2. Data Acquisition and Understanding </vt:lpstr>
      <vt:lpstr>2. Data Acquisition and Understanding </vt:lpstr>
      <vt:lpstr>2. Data Acquisition and Understanding </vt:lpstr>
      <vt:lpstr>2. Data Acquisition and Understanding </vt:lpstr>
      <vt:lpstr>2. Data Acquisition and Understanding </vt:lpstr>
      <vt:lpstr>2. Data Acquisition and Understanding </vt:lpstr>
      <vt:lpstr>2. Data Acquisition and Understanding </vt:lpstr>
      <vt:lpstr>PowerBI</vt:lpstr>
      <vt:lpstr>2. Data Acquisition and Understanding </vt:lpstr>
      <vt:lpstr>2. Data Acquisition and Understanding </vt:lpstr>
      <vt:lpstr>2. Data Acquisition and Understanding </vt:lpstr>
      <vt:lpstr>2. Data Acquisition and Understanding </vt:lpstr>
      <vt:lpstr>Data Science Tools</vt:lpstr>
      <vt:lpstr>3. Modeling</vt:lpstr>
      <vt:lpstr>3. Modeling</vt:lpstr>
      <vt:lpstr>3. Modeling</vt:lpstr>
      <vt:lpstr>3. Modeling</vt:lpstr>
      <vt:lpstr>3. Modeling</vt:lpstr>
      <vt:lpstr>Data Science Tools</vt:lpstr>
      <vt:lpstr>4. Deployment</vt:lpstr>
      <vt:lpstr>4. Deployment</vt:lpstr>
      <vt:lpstr>4. Deployment</vt:lpstr>
      <vt:lpstr>4. Deployment</vt:lpstr>
      <vt:lpstr>4. Deployment</vt:lpstr>
      <vt:lpstr>Data Science Tools</vt:lpstr>
      <vt:lpstr>Agenda</vt:lpstr>
      <vt:lpstr>Create Data Science Virtual Machine</vt:lpstr>
      <vt:lpstr>Azure Machine Learning (1)</vt:lpstr>
      <vt:lpstr>Azure Machine Learning (2)</vt:lpstr>
      <vt:lpstr>PowerPoint Presentation</vt:lpstr>
      <vt:lpstr>Appendix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Camp for Developer</dc:title>
  <dc:creator>Hyun Suk Shin (SEATTLE MTC)</dc:creator>
  <cp:lastModifiedBy>Hyun Suk Shin (SEATTLE MTC)</cp:lastModifiedBy>
  <cp:revision>162</cp:revision>
  <dcterms:created xsi:type="dcterms:W3CDTF">2017-06-20T22:05:25Z</dcterms:created>
  <dcterms:modified xsi:type="dcterms:W3CDTF">2017-06-27T20:21:09Z</dcterms:modified>
</cp:coreProperties>
</file>